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858" r:id="rId2"/>
    <p:sldId id="860" r:id="rId3"/>
    <p:sldId id="519" r:id="rId4"/>
    <p:sldId id="778" r:id="rId5"/>
    <p:sldId id="583" r:id="rId6"/>
    <p:sldId id="781" r:id="rId7"/>
    <p:sldId id="779" r:id="rId8"/>
    <p:sldId id="816" r:id="rId9"/>
    <p:sldId id="811" r:id="rId10"/>
    <p:sldId id="786" r:id="rId11"/>
    <p:sldId id="812" r:id="rId12"/>
    <p:sldId id="846" r:id="rId13"/>
    <p:sldId id="802" r:id="rId14"/>
    <p:sldId id="861" r:id="rId15"/>
    <p:sldId id="813" r:id="rId16"/>
    <p:sldId id="854" r:id="rId17"/>
    <p:sldId id="855" r:id="rId18"/>
    <p:sldId id="856" r:id="rId19"/>
    <p:sldId id="775" r:id="rId20"/>
    <p:sldId id="863" r:id="rId21"/>
    <p:sldId id="862" r:id="rId22"/>
    <p:sldId id="864" r:id="rId23"/>
    <p:sldId id="865" r:id="rId24"/>
    <p:sldId id="866" r:id="rId25"/>
    <p:sldId id="867" r:id="rId26"/>
    <p:sldId id="837" r:id="rId27"/>
    <p:sldId id="868" r:id="rId28"/>
    <p:sldId id="870" r:id="rId29"/>
    <p:sldId id="871" r:id="rId30"/>
    <p:sldId id="843" r:id="rId31"/>
    <p:sldId id="773" r:id="rId32"/>
    <p:sldId id="832" r:id="rId33"/>
    <p:sldId id="833" r:id="rId34"/>
    <p:sldId id="835" r:id="rId35"/>
    <p:sldId id="872" r:id="rId36"/>
    <p:sldId id="838" r:id="rId37"/>
    <p:sldId id="520" r:id="rId38"/>
    <p:sldId id="857" r:id="rId39"/>
    <p:sldId id="845" r:id="rId40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68317801-1B83-40FC-B96D-98E09C0C97E9}">
          <p14:sldIdLst>
            <p14:sldId id="858"/>
            <p14:sldId id="860"/>
            <p14:sldId id="519"/>
            <p14:sldId id="778"/>
            <p14:sldId id="583"/>
            <p14:sldId id="781"/>
            <p14:sldId id="779"/>
            <p14:sldId id="816"/>
            <p14:sldId id="811"/>
            <p14:sldId id="786"/>
            <p14:sldId id="812"/>
            <p14:sldId id="846"/>
            <p14:sldId id="802"/>
            <p14:sldId id="861"/>
            <p14:sldId id="813"/>
            <p14:sldId id="854"/>
            <p14:sldId id="855"/>
            <p14:sldId id="856"/>
            <p14:sldId id="775"/>
            <p14:sldId id="863"/>
            <p14:sldId id="862"/>
            <p14:sldId id="864"/>
            <p14:sldId id="865"/>
            <p14:sldId id="866"/>
            <p14:sldId id="867"/>
            <p14:sldId id="837"/>
            <p14:sldId id="868"/>
            <p14:sldId id="870"/>
            <p14:sldId id="871"/>
            <p14:sldId id="843"/>
            <p14:sldId id="773"/>
            <p14:sldId id="832"/>
            <p14:sldId id="833"/>
            <p14:sldId id="835"/>
            <p14:sldId id="872"/>
            <p14:sldId id="838"/>
            <p14:sldId id="520"/>
            <p14:sldId id="857"/>
            <p14:sldId id="8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ivk" initials="u" lastIdx="1" clrIdx="0">
    <p:extLst/>
  </p:cmAuthor>
  <p:cmAuthor id="2" name="Бычков Павел Геннадьевич" initials="БПГ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C0C"/>
    <a:srgbClr val="E88D03"/>
    <a:srgbClr val="E04D00"/>
    <a:srgbClr val="D5782B"/>
    <a:srgbClr val="F3644D"/>
    <a:srgbClr val="961916"/>
    <a:srgbClr val="FFFFFF"/>
    <a:srgbClr val="FCFCFC"/>
    <a:srgbClr val="292D34"/>
    <a:srgbClr val="34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 autoAdjust="0"/>
    <p:restoredTop sz="97983" autoAdjust="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104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1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237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24470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2043953" y="1992722"/>
            <a:ext cx="2028585" cy="2018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7253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5368" y="4011066"/>
            <a:ext cx="2028585" cy="201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043953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072537" y="4011066"/>
            <a:ext cx="2028585" cy="2018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4762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6085752" cy="403668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499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30603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6616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12192000" cy="304800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7241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9159368" cy="3048003"/>
          </a:xfrm>
          <a:custGeom>
            <a:avLst/>
            <a:gdLst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9159368 w 9159368"/>
              <a:gd name="connsiteY3" fmla="*/ 3048003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92255 w 9159368"/>
              <a:gd name="connsiteY3" fmla="*/ 3017267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76887 w 9159368"/>
              <a:gd name="connsiteY3" fmla="*/ 3040319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368" h="3048003">
                <a:moveTo>
                  <a:pt x="0" y="0"/>
                </a:moveTo>
                <a:lnTo>
                  <a:pt x="9159368" y="0"/>
                </a:lnTo>
                <a:lnTo>
                  <a:pt x="9159368" y="0"/>
                </a:lnTo>
                <a:lnTo>
                  <a:pt x="7176887" y="3040319"/>
                </a:lnTo>
                <a:lnTo>
                  <a:pt x="0" y="3048003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Parallelogram 1"/>
          <p:cNvSpPr/>
          <p:nvPr userDrawn="1"/>
        </p:nvSpPr>
        <p:spPr>
          <a:xfrm>
            <a:off x="6654373" y="0"/>
            <a:ext cx="3903489" cy="5701553"/>
          </a:xfrm>
          <a:prstGeom prst="parallelogram">
            <a:avLst>
              <a:gd name="adj" fmla="val 954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6119052" y="2942985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>
            <a:off x="10557862" y="3615228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11113731" y="4234248"/>
            <a:ext cx="1416311" cy="2068706"/>
          </a:xfrm>
          <a:prstGeom prst="parallelogram">
            <a:avLst>
              <a:gd name="adj" fmla="val 954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062554"/>
            <a:ext cx="12192001" cy="2312946"/>
          </a:xfrm>
          <a:custGeom>
            <a:avLst/>
            <a:gdLst>
              <a:gd name="connsiteX0" fmla="*/ 1 w 12192001"/>
              <a:gd name="connsiteY0" fmla="*/ 1905640 h 2312946"/>
              <a:gd name="connsiteX1" fmla="*/ 11595207 w 12192001"/>
              <a:gd name="connsiteY1" fmla="*/ 1905640 h 2312946"/>
              <a:gd name="connsiteX2" fmla="*/ 11595207 w 12192001"/>
              <a:gd name="connsiteY2" fmla="*/ 2312946 h 2312946"/>
              <a:gd name="connsiteX3" fmla="*/ 1 w 12192001"/>
              <a:gd name="connsiteY3" fmla="*/ 2312946 h 2312946"/>
              <a:gd name="connsiteX4" fmla="*/ 596794 w 12192001"/>
              <a:gd name="connsiteY4" fmla="*/ 1429230 h 2312946"/>
              <a:gd name="connsiteX5" fmla="*/ 12192000 w 12192001"/>
              <a:gd name="connsiteY5" fmla="*/ 1429230 h 2312946"/>
              <a:gd name="connsiteX6" fmla="*/ 12192000 w 12192001"/>
              <a:gd name="connsiteY6" fmla="*/ 1836536 h 2312946"/>
              <a:gd name="connsiteX7" fmla="*/ 596794 w 12192001"/>
              <a:gd name="connsiteY7" fmla="*/ 1836536 h 2312946"/>
              <a:gd name="connsiteX8" fmla="*/ 2 w 12192001"/>
              <a:gd name="connsiteY8" fmla="*/ 952820 h 2312946"/>
              <a:gd name="connsiteX9" fmla="*/ 11595208 w 12192001"/>
              <a:gd name="connsiteY9" fmla="*/ 952820 h 2312946"/>
              <a:gd name="connsiteX10" fmla="*/ 11595208 w 12192001"/>
              <a:gd name="connsiteY10" fmla="*/ 1360126 h 2312946"/>
              <a:gd name="connsiteX11" fmla="*/ 2 w 12192001"/>
              <a:gd name="connsiteY11" fmla="*/ 1360126 h 2312946"/>
              <a:gd name="connsiteX12" fmla="*/ 596794 w 12192001"/>
              <a:gd name="connsiteY12" fmla="*/ 476410 h 2312946"/>
              <a:gd name="connsiteX13" fmla="*/ 12192001 w 12192001"/>
              <a:gd name="connsiteY13" fmla="*/ 476410 h 2312946"/>
              <a:gd name="connsiteX14" fmla="*/ 12192001 w 12192001"/>
              <a:gd name="connsiteY14" fmla="*/ 883716 h 2312946"/>
              <a:gd name="connsiteX15" fmla="*/ 596794 w 12192001"/>
              <a:gd name="connsiteY15" fmla="*/ 883716 h 2312946"/>
              <a:gd name="connsiteX16" fmla="*/ 0 w 12192001"/>
              <a:gd name="connsiteY16" fmla="*/ 0 h 2312946"/>
              <a:gd name="connsiteX17" fmla="*/ 11595207 w 12192001"/>
              <a:gd name="connsiteY17" fmla="*/ 0 h 2312946"/>
              <a:gd name="connsiteX18" fmla="*/ 11595207 w 12192001"/>
              <a:gd name="connsiteY18" fmla="*/ 407306 h 2312946"/>
              <a:gd name="connsiteX19" fmla="*/ 0 w 12192001"/>
              <a:gd name="connsiteY19" fmla="*/ 407306 h 23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1" h="2312946">
                <a:moveTo>
                  <a:pt x="1" y="1905640"/>
                </a:moveTo>
                <a:lnTo>
                  <a:pt x="11595207" y="1905640"/>
                </a:lnTo>
                <a:lnTo>
                  <a:pt x="11595207" y="2312946"/>
                </a:lnTo>
                <a:lnTo>
                  <a:pt x="1" y="2312946"/>
                </a:lnTo>
                <a:close/>
                <a:moveTo>
                  <a:pt x="596794" y="1429230"/>
                </a:moveTo>
                <a:lnTo>
                  <a:pt x="12192000" y="1429230"/>
                </a:lnTo>
                <a:lnTo>
                  <a:pt x="12192000" y="1836536"/>
                </a:lnTo>
                <a:lnTo>
                  <a:pt x="596794" y="1836536"/>
                </a:lnTo>
                <a:close/>
                <a:moveTo>
                  <a:pt x="2" y="952820"/>
                </a:moveTo>
                <a:lnTo>
                  <a:pt x="11595208" y="952820"/>
                </a:lnTo>
                <a:lnTo>
                  <a:pt x="11595208" y="1360126"/>
                </a:lnTo>
                <a:lnTo>
                  <a:pt x="2" y="1360126"/>
                </a:lnTo>
                <a:close/>
                <a:moveTo>
                  <a:pt x="596794" y="476410"/>
                </a:moveTo>
                <a:lnTo>
                  <a:pt x="12192001" y="476410"/>
                </a:lnTo>
                <a:lnTo>
                  <a:pt x="12192001" y="883716"/>
                </a:lnTo>
                <a:lnTo>
                  <a:pt x="596794" y="883716"/>
                </a:lnTo>
                <a:close/>
                <a:moveTo>
                  <a:pt x="0" y="0"/>
                </a:moveTo>
                <a:lnTo>
                  <a:pt x="11595207" y="0"/>
                </a:lnTo>
                <a:lnTo>
                  <a:pt x="11595207" y="407306"/>
                </a:lnTo>
                <a:lnTo>
                  <a:pt x="0" y="40730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2279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09345" y="3990571"/>
            <a:ext cx="566825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675611" y="0"/>
            <a:ext cx="2533825" cy="512525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26602" y="2328262"/>
            <a:ext cx="2533825" cy="4529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26602" y="0"/>
            <a:ext cx="2533825" cy="220531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675610" y="5225143"/>
            <a:ext cx="2533825" cy="1632856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1408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90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804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2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76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650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5568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2250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348932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15613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691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4502845" y="-484095"/>
            <a:ext cx="7050098" cy="7468880"/>
          </a:xfrm>
          <a:custGeom>
            <a:avLst/>
            <a:gdLst>
              <a:gd name="connsiteX0" fmla="*/ 2734512 w 7050098"/>
              <a:gd name="connsiteY0" fmla="*/ 2159214 h 7468880"/>
              <a:gd name="connsiteX1" fmla="*/ 3265712 w 7050098"/>
              <a:gd name="connsiteY1" fmla="*/ 2159214 h 7468880"/>
              <a:gd name="connsiteX2" fmla="*/ 1545492 w 7050098"/>
              <a:gd name="connsiteY2" fmla="*/ 7322884 h 7468880"/>
              <a:gd name="connsiteX3" fmla="*/ 1014292 w 7050098"/>
              <a:gd name="connsiteY3" fmla="*/ 7322884 h 7468880"/>
              <a:gd name="connsiteX4" fmla="*/ 4935986 w 7050098"/>
              <a:gd name="connsiteY4" fmla="*/ 1828799 h 7468880"/>
              <a:gd name="connsiteX5" fmla="*/ 5467186 w 7050098"/>
              <a:gd name="connsiteY5" fmla="*/ 1828799 h 7468880"/>
              <a:gd name="connsiteX6" fmla="*/ 3746966 w 7050098"/>
              <a:gd name="connsiteY6" fmla="*/ 6992470 h 7468880"/>
              <a:gd name="connsiteX7" fmla="*/ 3215766 w 7050098"/>
              <a:gd name="connsiteY7" fmla="*/ 6992470 h 7468880"/>
              <a:gd name="connsiteX8" fmla="*/ 1720220 w 7050098"/>
              <a:gd name="connsiteY8" fmla="*/ 1575228 h 7468880"/>
              <a:gd name="connsiteX9" fmla="*/ 2251420 w 7050098"/>
              <a:gd name="connsiteY9" fmla="*/ 1575228 h 7468880"/>
              <a:gd name="connsiteX10" fmla="*/ 531200 w 7050098"/>
              <a:gd name="connsiteY10" fmla="*/ 6738898 h 7468880"/>
              <a:gd name="connsiteX11" fmla="*/ 0 w 7050098"/>
              <a:gd name="connsiteY11" fmla="*/ 6738898 h 7468880"/>
              <a:gd name="connsiteX12" fmla="*/ 4809210 w 7050098"/>
              <a:gd name="connsiteY12" fmla="*/ 1267865 h 7468880"/>
              <a:gd name="connsiteX13" fmla="*/ 5040724 w 7050098"/>
              <a:gd name="connsiteY13" fmla="*/ 1267865 h 7468880"/>
              <a:gd name="connsiteX14" fmla="*/ 3020818 w 7050098"/>
              <a:gd name="connsiteY14" fmla="*/ 7468880 h 7468880"/>
              <a:gd name="connsiteX15" fmla="*/ 2789304 w 7050098"/>
              <a:gd name="connsiteY15" fmla="*/ 7468880 h 7468880"/>
              <a:gd name="connsiteX16" fmla="*/ 4255957 w 7050098"/>
              <a:gd name="connsiteY16" fmla="*/ 1121869 h 7468880"/>
              <a:gd name="connsiteX17" fmla="*/ 4487471 w 7050098"/>
              <a:gd name="connsiteY17" fmla="*/ 1121869 h 7468880"/>
              <a:gd name="connsiteX18" fmla="*/ 2467565 w 7050098"/>
              <a:gd name="connsiteY18" fmla="*/ 7322884 h 7468880"/>
              <a:gd name="connsiteX19" fmla="*/ 2236051 w 7050098"/>
              <a:gd name="connsiteY19" fmla="*/ 7322884 h 7468880"/>
              <a:gd name="connsiteX20" fmla="*/ 5818294 w 7050098"/>
              <a:gd name="connsiteY20" fmla="*/ 1037345 h 7468880"/>
              <a:gd name="connsiteX21" fmla="*/ 7050098 w 7050098"/>
              <a:gd name="connsiteY21" fmla="*/ 1037345 h 7468880"/>
              <a:gd name="connsiteX22" fmla="*/ 5308182 w 7050098"/>
              <a:gd name="connsiteY22" fmla="*/ 6201015 h 7468880"/>
              <a:gd name="connsiteX23" fmla="*/ 4076378 w 7050098"/>
              <a:gd name="connsiteY23" fmla="*/ 6201015 h 7468880"/>
              <a:gd name="connsiteX24" fmla="*/ 3794908 w 7050098"/>
              <a:gd name="connsiteY24" fmla="*/ 791456 h 7468880"/>
              <a:gd name="connsiteX25" fmla="*/ 4326108 w 7050098"/>
              <a:gd name="connsiteY25" fmla="*/ 791456 h 7468880"/>
              <a:gd name="connsiteX26" fmla="*/ 2605888 w 7050098"/>
              <a:gd name="connsiteY26" fmla="*/ 5955126 h 7468880"/>
              <a:gd name="connsiteX27" fmla="*/ 2074688 w 7050098"/>
              <a:gd name="connsiteY27" fmla="*/ 5955126 h 7468880"/>
              <a:gd name="connsiteX28" fmla="*/ 2603884 w 7050098"/>
              <a:gd name="connsiteY28" fmla="*/ 729984 h 7468880"/>
              <a:gd name="connsiteX29" fmla="*/ 3135084 w 7050098"/>
              <a:gd name="connsiteY29" fmla="*/ 729984 h 7468880"/>
              <a:gd name="connsiteX30" fmla="*/ 1414864 w 7050098"/>
              <a:gd name="connsiteY30" fmla="*/ 5893654 h 7468880"/>
              <a:gd name="connsiteX31" fmla="*/ 883664 w 7050098"/>
              <a:gd name="connsiteY31" fmla="*/ 5893654 h 7468880"/>
              <a:gd name="connsiteX32" fmla="*/ 4912944 w 7050098"/>
              <a:gd name="connsiteY32" fmla="*/ 0 h 7468880"/>
              <a:gd name="connsiteX33" fmla="*/ 5144458 w 7050098"/>
              <a:gd name="connsiteY33" fmla="*/ 0 h 7468880"/>
              <a:gd name="connsiteX34" fmla="*/ 3124552 w 7050098"/>
              <a:gd name="connsiteY34" fmla="*/ 6201015 h 7468880"/>
              <a:gd name="connsiteX35" fmla="*/ 2893038 w 7050098"/>
              <a:gd name="connsiteY35" fmla="*/ 6201015 h 7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50098" h="7468880">
                <a:moveTo>
                  <a:pt x="2734512" y="2159214"/>
                </a:moveTo>
                <a:lnTo>
                  <a:pt x="3265712" y="2159214"/>
                </a:lnTo>
                <a:lnTo>
                  <a:pt x="1545492" y="7322884"/>
                </a:lnTo>
                <a:lnTo>
                  <a:pt x="1014292" y="7322884"/>
                </a:lnTo>
                <a:close/>
                <a:moveTo>
                  <a:pt x="4935986" y="1828799"/>
                </a:moveTo>
                <a:lnTo>
                  <a:pt x="5467186" y="1828799"/>
                </a:lnTo>
                <a:lnTo>
                  <a:pt x="3746966" y="6992470"/>
                </a:lnTo>
                <a:lnTo>
                  <a:pt x="3215766" y="6992470"/>
                </a:lnTo>
                <a:close/>
                <a:moveTo>
                  <a:pt x="1720220" y="1575228"/>
                </a:moveTo>
                <a:lnTo>
                  <a:pt x="2251420" y="1575228"/>
                </a:lnTo>
                <a:lnTo>
                  <a:pt x="531200" y="6738898"/>
                </a:lnTo>
                <a:lnTo>
                  <a:pt x="0" y="6738898"/>
                </a:lnTo>
                <a:close/>
                <a:moveTo>
                  <a:pt x="4809210" y="1267865"/>
                </a:moveTo>
                <a:lnTo>
                  <a:pt x="5040724" y="1267865"/>
                </a:lnTo>
                <a:lnTo>
                  <a:pt x="3020818" y="7468880"/>
                </a:lnTo>
                <a:lnTo>
                  <a:pt x="2789304" y="7468880"/>
                </a:lnTo>
                <a:close/>
                <a:moveTo>
                  <a:pt x="4255957" y="1121869"/>
                </a:moveTo>
                <a:lnTo>
                  <a:pt x="4487471" y="1121869"/>
                </a:lnTo>
                <a:lnTo>
                  <a:pt x="2467565" y="7322884"/>
                </a:lnTo>
                <a:lnTo>
                  <a:pt x="2236051" y="7322884"/>
                </a:lnTo>
                <a:close/>
                <a:moveTo>
                  <a:pt x="5818294" y="1037345"/>
                </a:moveTo>
                <a:lnTo>
                  <a:pt x="7050098" y="1037345"/>
                </a:lnTo>
                <a:lnTo>
                  <a:pt x="5308182" y="6201015"/>
                </a:lnTo>
                <a:lnTo>
                  <a:pt x="4076378" y="6201015"/>
                </a:lnTo>
                <a:close/>
                <a:moveTo>
                  <a:pt x="3794908" y="791456"/>
                </a:moveTo>
                <a:lnTo>
                  <a:pt x="4326108" y="791456"/>
                </a:lnTo>
                <a:lnTo>
                  <a:pt x="2605888" y="5955126"/>
                </a:lnTo>
                <a:lnTo>
                  <a:pt x="2074688" y="5955126"/>
                </a:lnTo>
                <a:close/>
                <a:moveTo>
                  <a:pt x="2603884" y="729984"/>
                </a:moveTo>
                <a:lnTo>
                  <a:pt x="3135084" y="729984"/>
                </a:lnTo>
                <a:lnTo>
                  <a:pt x="1414864" y="5893654"/>
                </a:lnTo>
                <a:lnTo>
                  <a:pt x="883664" y="5893654"/>
                </a:lnTo>
                <a:close/>
                <a:moveTo>
                  <a:pt x="4912944" y="0"/>
                </a:moveTo>
                <a:lnTo>
                  <a:pt x="5144458" y="0"/>
                </a:lnTo>
                <a:lnTo>
                  <a:pt x="3124552" y="6201015"/>
                </a:lnTo>
                <a:lnTo>
                  <a:pt x="2893038" y="620101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27190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1977" y="2469133"/>
            <a:ext cx="4299355" cy="266265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0808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828800" y="25229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517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481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09139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7346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38780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701181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Oval Callout 8"/>
          <p:cNvSpPr/>
          <p:nvPr userDrawn="1"/>
        </p:nvSpPr>
        <p:spPr>
          <a:xfrm>
            <a:off x="1360074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 userDrawn="1"/>
        </p:nvSpPr>
        <p:spPr>
          <a:xfrm>
            <a:off x="4780918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 userDrawn="1"/>
        </p:nvSpPr>
        <p:spPr>
          <a:xfrm>
            <a:off x="8122025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0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57470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79426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19102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9102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620101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0101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119102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9102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620101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0101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399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057990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134011" y="1978030"/>
            <a:ext cx="3923979" cy="2517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12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3341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59085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34829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292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1713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116222"/>
            <a:ext cx="10363200" cy="81756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758294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134855" y="993989"/>
            <a:ext cx="1922289" cy="1967547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6336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663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544491" y="1978029"/>
            <a:ext cx="2674043" cy="2674043"/>
          </a:xfrm>
          <a:prstGeom prst="round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76278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9809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5540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82127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83458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14078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5491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54911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4050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29924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61218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743201" y="1978030"/>
            <a:ext cx="3342554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85755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914556" y="1978030"/>
            <a:ext cx="3342554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4021983"/>
            <a:ext cx="334255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56954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85754" y="4021983"/>
            <a:ext cx="3342554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8308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35348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10958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39650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110958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39650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0715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233902" y="-7684"/>
            <a:ext cx="7958098" cy="6865684"/>
          </a:xfrm>
          <a:custGeom>
            <a:avLst/>
            <a:gdLst>
              <a:gd name="connsiteX0" fmla="*/ 0 w 5406998"/>
              <a:gd name="connsiteY0" fmla="*/ 0 h 6858000"/>
              <a:gd name="connsiteX1" fmla="*/ 5406998 w 5406998"/>
              <a:gd name="connsiteY1" fmla="*/ 0 h 6858000"/>
              <a:gd name="connsiteX2" fmla="*/ 5406998 w 5406998"/>
              <a:gd name="connsiteY2" fmla="*/ 6858000 h 6858000"/>
              <a:gd name="connsiteX3" fmla="*/ 0 w 5406998"/>
              <a:gd name="connsiteY3" fmla="*/ 6858000 h 6858000"/>
              <a:gd name="connsiteX4" fmla="*/ 0 w 5406998"/>
              <a:gd name="connsiteY4" fmla="*/ 0 h 6858000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2056942 w 5758085"/>
              <a:gd name="connsiteY0" fmla="*/ 0 h 6865684"/>
              <a:gd name="connsiteX1" fmla="*/ 5758085 w 5758085"/>
              <a:gd name="connsiteY1" fmla="*/ 7684 h 6865684"/>
              <a:gd name="connsiteX2" fmla="*/ 5758085 w 5758085"/>
              <a:gd name="connsiteY2" fmla="*/ 6865684 h 6865684"/>
              <a:gd name="connsiteX3" fmla="*/ 351087 w 5758085"/>
              <a:gd name="connsiteY3" fmla="*/ 6865684 h 6865684"/>
              <a:gd name="connsiteX4" fmla="*/ 696868 w 5758085"/>
              <a:gd name="connsiteY4" fmla="*/ 3957277 h 6865684"/>
              <a:gd name="connsiteX5" fmla="*/ 2056942 w 5758085"/>
              <a:gd name="connsiteY5" fmla="*/ 0 h 6865684"/>
              <a:gd name="connsiteX0" fmla="*/ 4389220 w 8090363"/>
              <a:gd name="connsiteY0" fmla="*/ 0 h 6865684"/>
              <a:gd name="connsiteX1" fmla="*/ 8090363 w 8090363"/>
              <a:gd name="connsiteY1" fmla="*/ 7684 h 6865684"/>
              <a:gd name="connsiteX2" fmla="*/ 8090363 w 8090363"/>
              <a:gd name="connsiteY2" fmla="*/ 6865684 h 6865684"/>
              <a:gd name="connsiteX3" fmla="*/ 132265 w 8090363"/>
              <a:gd name="connsiteY3" fmla="*/ 6858000 h 6865684"/>
              <a:gd name="connsiteX4" fmla="*/ 3029146 w 8090363"/>
              <a:gd name="connsiteY4" fmla="*/ 3957277 h 6865684"/>
              <a:gd name="connsiteX5" fmla="*/ 4389220 w 8090363"/>
              <a:gd name="connsiteY5" fmla="*/ 0 h 6865684"/>
              <a:gd name="connsiteX0" fmla="*/ 4373716 w 8074859"/>
              <a:gd name="connsiteY0" fmla="*/ 0 h 6865684"/>
              <a:gd name="connsiteX1" fmla="*/ 8074859 w 8074859"/>
              <a:gd name="connsiteY1" fmla="*/ 7684 h 6865684"/>
              <a:gd name="connsiteX2" fmla="*/ 8074859 w 8074859"/>
              <a:gd name="connsiteY2" fmla="*/ 6865684 h 6865684"/>
              <a:gd name="connsiteX3" fmla="*/ 116761 w 8074859"/>
              <a:gd name="connsiteY3" fmla="*/ 6858000 h 6865684"/>
              <a:gd name="connsiteX4" fmla="*/ 3551525 w 8074859"/>
              <a:gd name="connsiteY4" fmla="*/ 3388659 h 6865684"/>
              <a:gd name="connsiteX5" fmla="*/ 4373716 w 8074859"/>
              <a:gd name="connsiteY5" fmla="*/ 0 h 6865684"/>
              <a:gd name="connsiteX0" fmla="*/ 4256955 w 7958098"/>
              <a:gd name="connsiteY0" fmla="*/ 0 h 6865684"/>
              <a:gd name="connsiteX1" fmla="*/ 7958098 w 7958098"/>
              <a:gd name="connsiteY1" fmla="*/ 7684 h 6865684"/>
              <a:gd name="connsiteX2" fmla="*/ 7958098 w 7958098"/>
              <a:gd name="connsiteY2" fmla="*/ 6865684 h 6865684"/>
              <a:gd name="connsiteX3" fmla="*/ 0 w 7958098"/>
              <a:gd name="connsiteY3" fmla="*/ 6858000 h 6865684"/>
              <a:gd name="connsiteX4" fmla="*/ 3434764 w 7958098"/>
              <a:gd name="connsiteY4" fmla="*/ 3388659 h 6865684"/>
              <a:gd name="connsiteX5" fmla="*/ 4256955 w 7958098"/>
              <a:gd name="connsiteY5" fmla="*/ 0 h 68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8098" h="6865684">
                <a:moveTo>
                  <a:pt x="4256955" y="0"/>
                </a:moveTo>
                <a:lnTo>
                  <a:pt x="7958098" y="7684"/>
                </a:lnTo>
                <a:lnTo>
                  <a:pt x="7958098" y="6865684"/>
                </a:lnTo>
                <a:lnTo>
                  <a:pt x="0" y="6858000"/>
                </a:lnTo>
                <a:cubicBezTo>
                  <a:pt x="186124" y="4290893"/>
                  <a:pt x="3150455" y="4532940"/>
                  <a:pt x="3434764" y="3388659"/>
                </a:cubicBezTo>
                <a:cubicBezTo>
                  <a:pt x="3719073" y="2244378"/>
                  <a:pt x="3413419" y="658266"/>
                  <a:pt x="4256955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11743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1143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401876" y="0"/>
            <a:ext cx="6101121" cy="6858000"/>
          </a:xfrm>
          <a:custGeom>
            <a:avLst/>
            <a:gdLst>
              <a:gd name="connsiteX0" fmla="*/ 3752417 w 6101121"/>
              <a:gd name="connsiteY0" fmla="*/ 1340864 h 6858000"/>
              <a:gd name="connsiteX1" fmla="*/ 6101121 w 6101121"/>
              <a:gd name="connsiteY1" fmla="*/ 1340864 h 6858000"/>
              <a:gd name="connsiteX2" fmla="*/ 4446444 w 6101121"/>
              <a:gd name="connsiteY2" fmla="*/ 6858000 h 6858000"/>
              <a:gd name="connsiteX3" fmla="*/ 2097740 w 6101121"/>
              <a:gd name="connsiteY3" fmla="*/ 6858000 h 6858000"/>
              <a:gd name="connsiteX4" fmla="*/ 1654677 w 6101121"/>
              <a:gd name="connsiteY4" fmla="*/ 0 h 6858000"/>
              <a:gd name="connsiteX5" fmla="*/ 4003381 w 6101121"/>
              <a:gd name="connsiteY5" fmla="*/ 0 h 6858000"/>
              <a:gd name="connsiteX6" fmla="*/ 2348704 w 6101121"/>
              <a:gd name="connsiteY6" fmla="*/ 5517136 h 6858000"/>
              <a:gd name="connsiteX7" fmla="*/ 0 w 6101121"/>
              <a:gd name="connsiteY7" fmla="*/ 5517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121" h="6858000">
                <a:moveTo>
                  <a:pt x="3752417" y="1340864"/>
                </a:moveTo>
                <a:lnTo>
                  <a:pt x="6101121" y="1340864"/>
                </a:lnTo>
                <a:lnTo>
                  <a:pt x="4446444" y="6858000"/>
                </a:lnTo>
                <a:lnTo>
                  <a:pt x="2097740" y="6858000"/>
                </a:lnTo>
                <a:close/>
                <a:moveTo>
                  <a:pt x="1654677" y="0"/>
                </a:moveTo>
                <a:lnTo>
                  <a:pt x="4003381" y="0"/>
                </a:lnTo>
                <a:lnTo>
                  <a:pt x="2348704" y="5517136"/>
                </a:lnTo>
                <a:lnTo>
                  <a:pt x="0" y="551713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589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309666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34855" y="1682369"/>
            <a:ext cx="1922289" cy="1967547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909022" y="-1242546"/>
            <a:ext cx="5809348" cy="9008283"/>
          </a:xfrm>
          <a:custGeom>
            <a:avLst/>
            <a:gdLst>
              <a:gd name="connsiteX0" fmla="*/ 4534337 w 5809348"/>
              <a:gd name="connsiteY0" fmla="*/ 6013267 h 9008283"/>
              <a:gd name="connsiteX1" fmla="*/ 5809348 w 5809348"/>
              <a:gd name="connsiteY1" fmla="*/ 6013267 h 9008283"/>
              <a:gd name="connsiteX2" fmla="*/ 4911095 w 5809348"/>
              <a:gd name="connsiteY2" fmla="*/ 9008283 h 9008283"/>
              <a:gd name="connsiteX3" fmla="*/ 3636084 w 5809348"/>
              <a:gd name="connsiteY3" fmla="*/ 9008283 h 9008283"/>
              <a:gd name="connsiteX4" fmla="*/ 3395564 w 5809348"/>
              <a:gd name="connsiteY4" fmla="*/ 5285369 h 9008283"/>
              <a:gd name="connsiteX5" fmla="*/ 4670575 w 5809348"/>
              <a:gd name="connsiteY5" fmla="*/ 5285369 h 9008283"/>
              <a:gd name="connsiteX6" fmla="*/ 3772322 w 5809348"/>
              <a:gd name="connsiteY6" fmla="*/ 8280386 h 9008283"/>
              <a:gd name="connsiteX7" fmla="*/ 2497311 w 5809348"/>
              <a:gd name="connsiteY7" fmla="*/ 8280386 h 9008283"/>
              <a:gd name="connsiteX8" fmla="*/ 2252179 w 5809348"/>
              <a:gd name="connsiteY8" fmla="*/ 4542398 h 9008283"/>
              <a:gd name="connsiteX9" fmla="*/ 3527190 w 5809348"/>
              <a:gd name="connsiteY9" fmla="*/ 4542398 h 9008283"/>
              <a:gd name="connsiteX10" fmla="*/ 2628937 w 5809348"/>
              <a:gd name="connsiteY10" fmla="*/ 7537414 h 9008283"/>
              <a:gd name="connsiteX11" fmla="*/ 1353926 w 5809348"/>
              <a:gd name="connsiteY11" fmla="*/ 7537414 h 9008283"/>
              <a:gd name="connsiteX12" fmla="*/ 1113406 w 5809348"/>
              <a:gd name="connsiteY12" fmla="*/ 3814500 h 9008283"/>
              <a:gd name="connsiteX13" fmla="*/ 2388417 w 5809348"/>
              <a:gd name="connsiteY13" fmla="*/ 3814500 h 9008283"/>
              <a:gd name="connsiteX14" fmla="*/ 1490164 w 5809348"/>
              <a:gd name="connsiteY14" fmla="*/ 6809517 h 9008283"/>
              <a:gd name="connsiteX15" fmla="*/ 215153 w 5809348"/>
              <a:gd name="connsiteY15" fmla="*/ 6809517 h 9008283"/>
              <a:gd name="connsiteX16" fmla="*/ 4319184 w 5809348"/>
              <a:gd name="connsiteY16" fmla="*/ 2198767 h 9008283"/>
              <a:gd name="connsiteX17" fmla="*/ 5594195 w 5809348"/>
              <a:gd name="connsiteY17" fmla="*/ 2198767 h 9008283"/>
              <a:gd name="connsiteX18" fmla="*/ 4695942 w 5809348"/>
              <a:gd name="connsiteY18" fmla="*/ 5193783 h 9008283"/>
              <a:gd name="connsiteX19" fmla="*/ 3420931 w 5809348"/>
              <a:gd name="connsiteY19" fmla="*/ 5193783 h 9008283"/>
              <a:gd name="connsiteX20" fmla="*/ 3180411 w 5809348"/>
              <a:gd name="connsiteY20" fmla="*/ 1470869 h 9008283"/>
              <a:gd name="connsiteX21" fmla="*/ 4455422 w 5809348"/>
              <a:gd name="connsiteY21" fmla="*/ 1470869 h 9008283"/>
              <a:gd name="connsiteX22" fmla="*/ 3557169 w 5809348"/>
              <a:gd name="connsiteY22" fmla="*/ 4465886 h 9008283"/>
              <a:gd name="connsiteX23" fmla="*/ 2282158 w 5809348"/>
              <a:gd name="connsiteY23" fmla="*/ 4465886 h 9008283"/>
              <a:gd name="connsiteX24" fmla="*/ 2037026 w 5809348"/>
              <a:gd name="connsiteY24" fmla="*/ 727898 h 9008283"/>
              <a:gd name="connsiteX25" fmla="*/ 3312037 w 5809348"/>
              <a:gd name="connsiteY25" fmla="*/ 727898 h 9008283"/>
              <a:gd name="connsiteX26" fmla="*/ 2413784 w 5809348"/>
              <a:gd name="connsiteY26" fmla="*/ 3722914 h 9008283"/>
              <a:gd name="connsiteX27" fmla="*/ 1138773 w 5809348"/>
              <a:gd name="connsiteY27" fmla="*/ 3722914 h 9008283"/>
              <a:gd name="connsiteX28" fmla="*/ 898253 w 5809348"/>
              <a:gd name="connsiteY28" fmla="*/ 0 h 9008283"/>
              <a:gd name="connsiteX29" fmla="*/ 2173264 w 5809348"/>
              <a:gd name="connsiteY29" fmla="*/ 0 h 9008283"/>
              <a:gd name="connsiteX30" fmla="*/ 1275011 w 5809348"/>
              <a:gd name="connsiteY30" fmla="*/ 2995016 h 9008283"/>
              <a:gd name="connsiteX31" fmla="*/ 0 w 5809348"/>
              <a:gd name="connsiteY31" fmla="*/ 2995016 h 900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09348" h="9008283">
                <a:moveTo>
                  <a:pt x="4534337" y="6013267"/>
                </a:moveTo>
                <a:lnTo>
                  <a:pt x="5809348" y="6013267"/>
                </a:lnTo>
                <a:lnTo>
                  <a:pt x="4911095" y="9008283"/>
                </a:lnTo>
                <a:lnTo>
                  <a:pt x="3636084" y="9008283"/>
                </a:lnTo>
                <a:close/>
                <a:moveTo>
                  <a:pt x="3395564" y="5285369"/>
                </a:moveTo>
                <a:lnTo>
                  <a:pt x="4670575" y="5285369"/>
                </a:lnTo>
                <a:lnTo>
                  <a:pt x="3772322" y="8280386"/>
                </a:lnTo>
                <a:lnTo>
                  <a:pt x="2497311" y="8280386"/>
                </a:lnTo>
                <a:close/>
                <a:moveTo>
                  <a:pt x="2252179" y="4542398"/>
                </a:moveTo>
                <a:lnTo>
                  <a:pt x="3527190" y="4542398"/>
                </a:lnTo>
                <a:lnTo>
                  <a:pt x="2628937" y="7537414"/>
                </a:lnTo>
                <a:lnTo>
                  <a:pt x="1353926" y="7537414"/>
                </a:lnTo>
                <a:close/>
                <a:moveTo>
                  <a:pt x="1113406" y="3814500"/>
                </a:moveTo>
                <a:lnTo>
                  <a:pt x="2388417" y="3814500"/>
                </a:lnTo>
                <a:lnTo>
                  <a:pt x="1490164" y="6809517"/>
                </a:lnTo>
                <a:lnTo>
                  <a:pt x="215153" y="6809517"/>
                </a:lnTo>
                <a:close/>
                <a:moveTo>
                  <a:pt x="4319184" y="2198767"/>
                </a:moveTo>
                <a:lnTo>
                  <a:pt x="5594195" y="2198767"/>
                </a:lnTo>
                <a:lnTo>
                  <a:pt x="4695942" y="5193783"/>
                </a:lnTo>
                <a:lnTo>
                  <a:pt x="3420931" y="5193783"/>
                </a:lnTo>
                <a:close/>
                <a:moveTo>
                  <a:pt x="3180411" y="1470869"/>
                </a:moveTo>
                <a:lnTo>
                  <a:pt x="4455422" y="1470869"/>
                </a:lnTo>
                <a:lnTo>
                  <a:pt x="3557169" y="4465886"/>
                </a:lnTo>
                <a:lnTo>
                  <a:pt x="2282158" y="4465886"/>
                </a:lnTo>
                <a:close/>
                <a:moveTo>
                  <a:pt x="2037026" y="727898"/>
                </a:moveTo>
                <a:lnTo>
                  <a:pt x="3312037" y="727898"/>
                </a:lnTo>
                <a:lnTo>
                  <a:pt x="2413784" y="3722914"/>
                </a:lnTo>
                <a:lnTo>
                  <a:pt x="1138773" y="3722914"/>
                </a:lnTo>
                <a:close/>
                <a:moveTo>
                  <a:pt x="898253" y="0"/>
                </a:moveTo>
                <a:lnTo>
                  <a:pt x="2173264" y="0"/>
                </a:lnTo>
                <a:lnTo>
                  <a:pt x="1275011" y="2995016"/>
                </a:lnTo>
                <a:lnTo>
                  <a:pt x="0" y="299501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567607" y="-577560"/>
            <a:ext cx="9989713" cy="7724256"/>
          </a:xfrm>
          <a:custGeom>
            <a:avLst/>
            <a:gdLst>
              <a:gd name="connsiteX0" fmla="*/ 3165357 w 9989713"/>
              <a:gd name="connsiteY0" fmla="*/ 3965379 h 7724256"/>
              <a:gd name="connsiteX1" fmla="*/ 3746605 w 9989713"/>
              <a:gd name="connsiteY1" fmla="*/ 6653058 h 7724256"/>
              <a:gd name="connsiteX2" fmla="*/ 1127577 w 9989713"/>
              <a:gd name="connsiteY2" fmla="*/ 7516537 h 7724256"/>
              <a:gd name="connsiteX3" fmla="*/ 114266 w 9989713"/>
              <a:gd name="connsiteY3" fmla="*/ 4958635 h 7724256"/>
              <a:gd name="connsiteX4" fmla="*/ 1437118 w 9989713"/>
              <a:gd name="connsiteY4" fmla="*/ 5443536 h 7724256"/>
              <a:gd name="connsiteX5" fmla="*/ 1723208 w 9989713"/>
              <a:gd name="connsiteY5" fmla="*/ 6239005 h 7724256"/>
              <a:gd name="connsiteX6" fmla="*/ 2524080 w 9989713"/>
              <a:gd name="connsiteY6" fmla="*/ 5951141 h 7724256"/>
              <a:gd name="connsiteX7" fmla="*/ 2361967 w 9989713"/>
              <a:gd name="connsiteY7" fmla="*/ 5124402 h 7724256"/>
              <a:gd name="connsiteX8" fmla="*/ 7559587 w 9989713"/>
              <a:gd name="connsiteY8" fmla="*/ 2555676 h 7724256"/>
              <a:gd name="connsiteX9" fmla="*/ 7653574 w 9989713"/>
              <a:gd name="connsiteY9" fmla="*/ 5063871 h 7724256"/>
              <a:gd name="connsiteX10" fmla="*/ 5225780 w 9989713"/>
              <a:gd name="connsiteY10" fmla="*/ 5779089 h 7724256"/>
              <a:gd name="connsiteX11" fmla="*/ 4042379 w 9989713"/>
              <a:gd name="connsiteY11" fmla="*/ 3558177 h 7724256"/>
              <a:gd name="connsiteX12" fmla="*/ 5415550 w 9989713"/>
              <a:gd name="connsiteY12" fmla="*/ 3777816 h 7724256"/>
              <a:gd name="connsiteX13" fmla="*/ 5759548 w 9989713"/>
              <a:gd name="connsiteY13" fmla="*/ 4493805 h 7724256"/>
              <a:gd name="connsiteX14" fmla="*/ 6527312 w 9989713"/>
              <a:gd name="connsiteY14" fmla="*/ 4245057 h 7724256"/>
              <a:gd name="connsiteX15" fmla="*/ 6500874 w 9989713"/>
              <a:gd name="connsiteY15" fmla="*/ 3460447 h 7724256"/>
              <a:gd name="connsiteX16" fmla="*/ 3389222 w 9989713"/>
              <a:gd name="connsiteY16" fmla="*/ 1292734 h 7724256"/>
              <a:gd name="connsiteX17" fmla="*/ 3535713 w 9989713"/>
              <a:gd name="connsiteY17" fmla="*/ 1293841 h 7724256"/>
              <a:gd name="connsiteX18" fmla="*/ 4078181 w 9989713"/>
              <a:gd name="connsiteY18" fmla="*/ 1398118 h 7724256"/>
              <a:gd name="connsiteX19" fmla="*/ 5422171 w 9989713"/>
              <a:gd name="connsiteY19" fmla="*/ 3684778 h 7724256"/>
              <a:gd name="connsiteX20" fmla="*/ 4045165 w 9989713"/>
              <a:gd name="connsiteY20" fmla="*/ 3463039 h 7724256"/>
              <a:gd name="connsiteX21" fmla="*/ 3652727 w 9989713"/>
              <a:gd name="connsiteY21" fmla="*/ 2727103 h 7724256"/>
              <a:gd name="connsiteX22" fmla="*/ 2895590 w 9989713"/>
              <a:gd name="connsiteY22" fmla="*/ 3093220 h 7724256"/>
              <a:gd name="connsiteX23" fmla="*/ 3074452 w 9989713"/>
              <a:gd name="connsiteY23" fmla="*/ 3901034 h 7724256"/>
              <a:gd name="connsiteX24" fmla="*/ 2274139 w 9989713"/>
              <a:gd name="connsiteY24" fmla="*/ 5045722 h 7724256"/>
              <a:gd name="connsiteX25" fmla="*/ 1644766 w 9989713"/>
              <a:gd name="connsiteY25" fmla="*/ 2473515 h 7724256"/>
              <a:gd name="connsiteX26" fmla="*/ 3389222 w 9989713"/>
              <a:gd name="connsiteY26" fmla="*/ 1292734 h 7724256"/>
              <a:gd name="connsiteX27" fmla="*/ 7945074 w 9989713"/>
              <a:gd name="connsiteY27" fmla="*/ 586 h 7724256"/>
              <a:gd name="connsiteX28" fmla="*/ 8784354 w 9989713"/>
              <a:gd name="connsiteY28" fmla="*/ 170455 h 7724256"/>
              <a:gd name="connsiteX29" fmla="*/ 9965994 w 9989713"/>
              <a:gd name="connsiteY29" fmla="*/ 2392797 h 7724256"/>
              <a:gd name="connsiteX30" fmla="*/ 8588988 w 9989713"/>
              <a:gd name="connsiteY30" fmla="*/ 2171058 h 7724256"/>
              <a:gd name="connsiteX31" fmla="*/ 8248009 w 9989713"/>
              <a:gd name="connsiteY31" fmla="*/ 1459140 h 7724256"/>
              <a:gd name="connsiteX32" fmla="*/ 7484869 w 9989713"/>
              <a:gd name="connsiteY32" fmla="*/ 1705998 h 7724256"/>
              <a:gd name="connsiteX33" fmla="*/ 7510880 w 9989713"/>
              <a:gd name="connsiteY33" fmla="*/ 2485648 h 7724256"/>
              <a:gd name="connsiteX34" fmla="*/ 6448833 w 9989713"/>
              <a:gd name="connsiteY34" fmla="*/ 3392886 h 7724256"/>
              <a:gd name="connsiteX35" fmla="*/ 6355663 w 9989713"/>
              <a:gd name="connsiteY35" fmla="*/ 884200 h 7724256"/>
              <a:gd name="connsiteX36" fmla="*/ 7945074 w 9989713"/>
              <a:gd name="connsiteY36" fmla="*/ 586 h 77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89713" h="7724256">
                <a:moveTo>
                  <a:pt x="3165357" y="3965379"/>
                </a:moveTo>
                <a:cubicBezTo>
                  <a:pt x="3986501" y="4579191"/>
                  <a:pt x="4236151" y="5733568"/>
                  <a:pt x="3746605" y="6653058"/>
                </a:cubicBezTo>
                <a:cubicBezTo>
                  <a:pt x="3233057" y="7617630"/>
                  <a:pt x="2082860" y="7996844"/>
                  <a:pt x="1127577" y="7516537"/>
                </a:cubicBezTo>
                <a:cubicBezTo>
                  <a:pt x="211949" y="7056168"/>
                  <a:pt x="-224347" y="5954826"/>
                  <a:pt x="114266" y="4958635"/>
                </a:cubicBezTo>
                <a:lnTo>
                  <a:pt x="1437118" y="5443536"/>
                </a:lnTo>
                <a:cubicBezTo>
                  <a:pt x="1348597" y="5752048"/>
                  <a:pt x="1469350" y="6087802"/>
                  <a:pt x="1723208" y="6239005"/>
                </a:cubicBezTo>
                <a:cubicBezTo>
                  <a:pt x="2014461" y="6412482"/>
                  <a:pt x="2374978" y="6282899"/>
                  <a:pt x="2524080" y="5951141"/>
                </a:cubicBezTo>
                <a:cubicBezTo>
                  <a:pt x="2651704" y="5667173"/>
                  <a:pt x="2583791" y="5320832"/>
                  <a:pt x="2361967" y="5124402"/>
                </a:cubicBezTo>
                <a:close/>
                <a:moveTo>
                  <a:pt x="7559587" y="2555676"/>
                </a:moveTo>
                <a:cubicBezTo>
                  <a:pt x="8129630" y="3275006"/>
                  <a:pt x="8168065" y="4300714"/>
                  <a:pt x="7653574" y="5063871"/>
                </a:cubicBezTo>
                <a:cubicBezTo>
                  <a:pt x="7110078" y="5870052"/>
                  <a:pt x="6095968" y="6168804"/>
                  <a:pt x="5225780" y="5779089"/>
                </a:cubicBezTo>
                <a:cubicBezTo>
                  <a:pt x="4390375" y="5404951"/>
                  <a:pt x="3903882" y="4491939"/>
                  <a:pt x="4042379" y="3558177"/>
                </a:cubicBezTo>
                <a:lnTo>
                  <a:pt x="5415550" y="3777816"/>
                </a:lnTo>
                <a:cubicBezTo>
                  <a:pt x="5378001" y="4075722"/>
                  <a:pt x="5517611" y="4366302"/>
                  <a:pt x="5759548" y="4493805"/>
                </a:cubicBezTo>
                <a:cubicBezTo>
                  <a:pt x="6034682" y="4638803"/>
                  <a:pt x="6362600" y="4532560"/>
                  <a:pt x="6527312" y="4245057"/>
                </a:cubicBezTo>
                <a:cubicBezTo>
                  <a:pt x="6665829" y="4003276"/>
                  <a:pt x="6655263" y="3689703"/>
                  <a:pt x="6500874" y="3460447"/>
                </a:cubicBezTo>
                <a:close/>
                <a:moveTo>
                  <a:pt x="3389222" y="1292734"/>
                </a:moveTo>
                <a:cubicBezTo>
                  <a:pt x="3437879" y="1291238"/>
                  <a:pt x="3486740" y="1291594"/>
                  <a:pt x="3535713" y="1293841"/>
                </a:cubicBezTo>
                <a:cubicBezTo>
                  <a:pt x="3716536" y="1302138"/>
                  <a:pt x="3898889" y="1336220"/>
                  <a:pt x="4078181" y="1398118"/>
                </a:cubicBezTo>
                <a:cubicBezTo>
                  <a:pt x="5003529" y="1717580"/>
                  <a:pt x="5571596" y="2684089"/>
                  <a:pt x="5422171" y="3684778"/>
                </a:cubicBezTo>
                <a:lnTo>
                  <a:pt x="4045165" y="3463039"/>
                </a:lnTo>
                <a:cubicBezTo>
                  <a:pt x="4085603" y="3143874"/>
                  <a:pt x="3921724" y="2836552"/>
                  <a:pt x="3652727" y="2727103"/>
                </a:cubicBezTo>
                <a:cubicBezTo>
                  <a:pt x="3354215" y="2605645"/>
                  <a:pt x="3023272" y="2765674"/>
                  <a:pt x="2895590" y="3093220"/>
                </a:cubicBezTo>
                <a:cubicBezTo>
                  <a:pt x="2784976" y="3376981"/>
                  <a:pt x="2858525" y="3709164"/>
                  <a:pt x="3074452" y="3901034"/>
                </a:cubicBezTo>
                <a:lnTo>
                  <a:pt x="2274139" y="5045722"/>
                </a:lnTo>
                <a:cubicBezTo>
                  <a:pt x="1494642" y="4458006"/>
                  <a:pt x="1229983" y="3376361"/>
                  <a:pt x="1644766" y="2473515"/>
                </a:cubicBezTo>
                <a:cubicBezTo>
                  <a:pt x="1975277" y="1754103"/>
                  <a:pt x="2659364" y="1315167"/>
                  <a:pt x="3389222" y="1292734"/>
                </a:cubicBezTo>
                <a:close/>
                <a:moveTo>
                  <a:pt x="7945074" y="586"/>
                </a:moveTo>
                <a:cubicBezTo>
                  <a:pt x="8226430" y="-6368"/>
                  <a:pt x="8512447" y="48416"/>
                  <a:pt x="8784354" y="170455"/>
                </a:cubicBezTo>
                <a:cubicBezTo>
                  <a:pt x="9619627" y="545347"/>
                  <a:pt x="10105430" y="1459010"/>
                  <a:pt x="9965994" y="2392797"/>
                </a:cubicBezTo>
                <a:lnTo>
                  <a:pt x="8588988" y="2171058"/>
                </a:lnTo>
                <a:cubicBezTo>
                  <a:pt x="8626492" y="1875052"/>
                  <a:pt x="8488120" y="1586151"/>
                  <a:pt x="8248009" y="1459140"/>
                </a:cubicBezTo>
                <a:cubicBezTo>
                  <a:pt x="7974674" y="1314555"/>
                  <a:pt x="7648621" y="1420026"/>
                  <a:pt x="7484869" y="1705998"/>
                </a:cubicBezTo>
                <a:cubicBezTo>
                  <a:pt x="7347319" y="1946212"/>
                  <a:pt x="7357713" y="2257761"/>
                  <a:pt x="7510880" y="2485648"/>
                </a:cubicBezTo>
                <a:lnTo>
                  <a:pt x="6448833" y="3392886"/>
                </a:lnTo>
                <a:cubicBezTo>
                  <a:pt x="5878803" y="2673268"/>
                  <a:pt x="5840699" y="1647272"/>
                  <a:pt x="6355663" y="884200"/>
                </a:cubicBezTo>
                <a:cubicBezTo>
                  <a:pt x="6729666" y="330004"/>
                  <a:pt x="7326091" y="15887"/>
                  <a:pt x="7945074" y="586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548948" y="2238664"/>
            <a:ext cx="7643051" cy="3232188"/>
          </a:xfrm>
          <a:custGeom>
            <a:avLst/>
            <a:gdLst>
              <a:gd name="connsiteX0" fmla="*/ 891349 w 8711134"/>
              <a:gd name="connsiteY0" fmla="*/ 2897323 h 3232188"/>
              <a:gd name="connsiteX1" fmla="*/ 8711133 w 8711134"/>
              <a:gd name="connsiteY1" fmla="*/ 2897323 h 3232188"/>
              <a:gd name="connsiteX2" fmla="*/ 8711133 w 8711134"/>
              <a:gd name="connsiteY2" fmla="*/ 3232188 h 3232188"/>
              <a:gd name="connsiteX3" fmla="*/ 891349 w 8711134"/>
              <a:gd name="connsiteY3" fmla="*/ 3232188 h 3232188"/>
              <a:gd name="connsiteX4" fmla="*/ 2504996 w 8711134"/>
              <a:gd name="connsiteY4" fmla="*/ 1971384 h 3232188"/>
              <a:gd name="connsiteX5" fmla="*/ 8495981 w 8711134"/>
              <a:gd name="connsiteY5" fmla="*/ 1971384 h 3232188"/>
              <a:gd name="connsiteX6" fmla="*/ 8495981 w 8711134"/>
              <a:gd name="connsiteY6" fmla="*/ 2805711 h 3232188"/>
              <a:gd name="connsiteX7" fmla="*/ 2504996 w 8711134"/>
              <a:gd name="connsiteY7" fmla="*/ 2805711 h 3232188"/>
              <a:gd name="connsiteX8" fmla="*/ 0 w 8711134"/>
              <a:gd name="connsiteY8" fmla="*/ 1544933 h 3232188"/>
              <a:gd name="connsiteX9" fmla="*/ 7366427 w 8711134"/>
              <a:gd name="connsiteY9" fmla="*/ 1544933 h 3232188"/>
              <a:gd name="connsiteX10" fmla="*/ 7366427 w 8711134"/>
              <a:gd name="connsiteY10" fmla="*/ 1879798 h 3232188"/>
              <a:gd name="connsiteX11" fmla="*/ 0 w 8711134"/>
              <a:gd name="connsiteY11" fmla="*/ 1879798 h 3232188"/>
              <a:gd name="connsiteX12" fmla="*/ 1344706 w 8711134"/>
              <a:gd name="connsiteY12" fmla="*/ 960504 h 3232188"/>
              <a:gd name="connsiteX13" fmla="*/ 8711133 w 8711134"/>
              <a:gd name="connsiteY13" fmla="*/ 960504 h 3232188"/>
              <a:gd name="connsiteX14" fmla="*/ 8711133 w 8711134"/>
              <a:gd name="connsiteY14" fmla="*/ 1453347 h 3232188"/>
              <a:gd name="connsiteX15" fmla="*/ 1344706 w 8711134"/>
              <a:gd name="connsiteY15" fmla="*/ 1453347 h 3232188"/>
              <a:gd name="connsiteX16" fmla="*/ 822193 w 8711134"/>
              <a:gd name="connsiteY16" fmla="*/ 0 h 3232188"/>
              <a:gd name="connsiteX17" fmla="*/ 8711134 w 8711134"/>
              <a:gd name="connsiteY17" fmla="*/ 0 h 3232188"/>
              <a:gd name="connsiteX18" fmla="*/ 8711134 w 8711134"/>
              <a:gd name="connsiteY18" fmla="*/ 834327 h 3232188"/>
              <a:gd name="connsiteX19" fmla="*/ 822193 w 8711134"/>
              <a:gd name="connsiteY19" fmla="*/ 834327 h 32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11134" h="3232188">
                <a:moveTo>
                  <a:pt x="891349" y="2897323"/>
                </a:moveTo>
                <a:lnTo>
                  <a:pt x="8711133" y="2897323"/>
                </a:lnTo>
                <a:lnTo>
                  <a:pt x="8711133" y="3232188"/>
                </a:lnTo>
                <a:lnTo>
                  <a:pt x="891349" y="3232188"/>
                </a:lnTo>
                <a:close/>
                <a:moveTo>
                  <a:pt x="2504996" y="1971384"/>
                </a:moveTo>
                <a:lnTo>
                  <a:pt x="8495981" y="1971384"/>
                </a:lnTo>
                <a:lnTo>
                  <a:pt x="8495981" y="2805711"/>
                </a:lnTo>
                <a:lnTo>
                  <a:pt x="2504996" y="2805711"/>
                </a:lnTo>
                <a:close/>
                <a:moveTo>
                  <a:pt x="0" y="1544933"/>
                </a:moveTo>
                <a:lnTo>
                  <a:pt x="7366427" y="1544933"/>
                </a:lnTo>
                <a:lnTo>
                  <a:pt x="7366427" y="1879798"/>
                </a:lnTo>
                <a:lnTo>
                  <a:pt x="0" y="1879798"/>
                </a:lnTo>
                <a:close/>
                <a:moveTo>
                  <a:pt x="1344706" y="960504"/>
                </a:moveTo>
                <a:lnTo>
                  <a:pt x="8711133" y="960504"/>
                </a:lnTo>
                <a:lnTo>
                  <a:pt x="8711133" y="1453347"/>
                </a:lnTo>
                <a:lnTo>
                  <a:pt x="1344706" y="1453347"/>
                </a:lnTo>
                <a:close/>
                <a:moveTo>
                  <a:pt x="822193" y="0"/>
                </a:moveTo>
                <a:lnTo>
                  <a:pt x="8711134" y="0"/>
                </a:lnTo>
                <a:lnTo>
                  <a:pt x="8711134" y="834327"/>
                </a:lnTo>
                <a:lnTo>
                  <a:pt x="822193" y="834327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301983" y="-154746"/>
            <a:ext cx="7184572" cy="7184572"/>
          </a:xfrm>
          <a:custGeom>
            <a:avLst/>
            <a:gdLst>
              <a:gd name="connsiteX0" fmla="*/ 3592284 w 7184572"/>
              <a:gd name="connsiteY0" fmla="*/ 2983071 h 7184572"/>
              <a:gd name="connsiteX1" fmla="*/ 4222352 w 7184572"/>
              <a:gd name="connsiteY1" fmla="*/ 3613139 h 7184572"/>
              <a:gd name="connsiteX2" fmla="*/ 3592284 w 7184572"/>
              <a:gd name="connsiteY2" fmla="*/ 4243207 h 7184572"/>
              <a:gd name="connsiteX3" fmla="*/ 2962216 w 7184572"/>
              <a:gd name="connsiteY3" fmla="*/ 3613139 h 7184572"/>
              <a:gd name="connsiteX4" fmla="*/ 3592284 w 7184572"/>
              <a:gd name="connsiteY4" fmla="*/ 2983071 h 7184572"/>
              <a:gd name="connsiteX5" fmla="*/ 3592284 w 7184572"/>
              <a:gd name="connsiteY5" fmla="*/ 2834683 h 7184572"/>
              <a:gd name="connsiteX6" fmla="*/ 2813828 w 7184572"/>
              <a:gd name="connsiteY6" fmla="*/ 3613139 h 7184572"/>
              <a:gd name="connsiteX7" fmla="*/ 3592284 w 7184572"/>
              <a:gd name="connsiteY7" fmla="*/ 4391595 h 7184572"/>
              <a:gd name="connsiteX8" fmla="*/ 4370740 w 7184572"/>
              <a:gd name="connsiteY8" fmla="*/ 3613139 h 7184572"/>
              <a:gd name="connsiteX9" fmla="*/ 3592284 w 7184572"/>
              <a:gd name="connsiteY9" fmla="*/ 2834683 h 7184572"/>
              <a:gd name="connsiteX10" fmla="*/ 3592284 w 7184572"/>
              <a:gd name="connsiteY10" fmla="*/ 2054919 h 7184572"/>
              <a:gd name="connsiteX11" fmla="*/ 5150504 w 7184572"/>
              <a:gd name="connsiteY11" fmla="*/ 3613139 h 7184572"/>
              <a:gd name="connsiteX12" fmla="*/ 3592284 w 7184572"/>
              <a:gd name="connsiteY12" fmla="*/ 5171359 h 7184572"/>
              <a:gd name="connsiteX13" fmla="*/ 2034064 w 7184572"/>
              <a:gd name="connsiteY13" fmla="*/ 3613139 h 7184572"/>
              <a:gd name="connsiteX14" fmla="*/ 3592284 w 7184572"/>
              <a:gd name="connsiteY14" fmla="*/ 2054919 h 7184572"/>
              <a:gd name="connsiteX15" fmla="*/ 3592285 w 7184572"/>
              <a:gd name="connsiteY15" fmla="*/ 1936848 h 7184572"/>
              <a:gd name="connsiteX16" fmla="*/ 1915993 w 7184572"/>
              <a:gd name="connsiteY16" fmla="*/ 3613140 h 7184572"/>
              <a:gd name="connsiteX17" fmla="*/ 3592285 w 7184572"/>
              <a:gd name="connsiteY17" fmla="*/ 5289432 h 7184572"/>
              <a:gd name="connsiteX18" fmla="*/ 5268577 w 7184572"/>
              <a:gd name="connsiteY18" fmla="*/ 3613140 h 7184572"/>
              <a:gd name="connsiteX19" fmla="*/ 3592285 w 7184572"/>
              <a:gd name="connsiteY19" fmla="*/ 1936848 h 7184572"/>
              <a:gd name="connsiteX20" fmla="*/ 3592285 w 7184572"/>
              <a:gd name="connsiteY20" fmla="*/ 1734394 h 7184572"/>
              <a:gd name="connsiteX21" fmla="*/ 5471031 w 7184572"/>
              <a:gd name="connsiteY21" fmla="*/ 3613140 h 7184572"/>
              <a:gd name="connsiteX22" fmla="*/ 3592285 w 7184572"/>
              <a:gd name="connsiteY22" fmla="*/ 5491886 h 7184572"/>
              <a:gd name="connsiteX23" fmla="*/ 1713539 w 7184572"/>
              <a:gd name="connsiteY23" fmla="*/ 3613140 h 7184572"/>
              <a:gd name="connsiteX24" fmla="*/ 3592285 w 7184572"/>
              <a:gd name="connsiteY24" fmla="*/ 1734394 h 7184572"/>
              <a:gd name="connsiteX25" fmla="*/ 3594875 w 7184572"/>
              <a:gd name="connsiteY25" fmla="*/ 1608717 h 7184572"/>
              <a:gd name="connsiteX26" fmla="*/ 1611307 w 7184572"/>
              <a:gd name="connsiteY26" fmla="*/ 3592285 h 7184572"/>
              <a:gd name="connsiteX27" fmla="*/ 3594875 w 7184572"/>
              <a:gd name="connsiteY27" fmla="*/ 5575853 h 7184572"/>
              <a:gd name="connsiteX28" fmla="*/ 5578443 w 7184572"/>
              <a:gd name="connsiteY28" fmla="*/ 3592285 h 7184572"/>
              <a:gd name="connsiteX29" fmla="*/ 3594875 w 7184572"/>
              <a:gd name="connsiteY29" fmla="*/ 1608717 h 7184572"/>
              <a:gd name="connsiteX30" fmla="*/ 3594875 w 7184572"/>
              <a:gd name="connsiteY30" fmla="*/ 791427 h 7184572"/>
              <a:gd name="connsiteX31" fmla="*/ 6395733 w 7184572"/>
              <a:gd name="connsiteY31" fmla="*/ 3592285 h 7184572"/>
              <a:gd name="connsiteX32" fmla="*/ 3594875 w 7184572"/>
              <a:gd name="connsiteY32" fmla="*/ 6393143 h 7184572"/>
              <a:gd name="connsiteX33" fmla="*/ 794017 w 7184572"/>
              <a:gd name="connsiteY33" fmla="*/ 3592285 h 7184572"/>
              <a:gd name="connsiteX34" fmla="*/ 3594875 w 7184572"/>
              <a:gd name="connsiteY34" fmla="*/ 791427 h 7184572"/>
              <a:gd name="connsiteX35" fmla="*/ 3592285 w 7184572"/>
              <a:gd name="connsiteY35" fmla="*/ 712559 h 7184572"/>
              <a:gd name="connsiteX36" fmla="*/ 712558 w 7184572"/>
              <a:gd name="connsiteY36" fmla="*/ 3592286 h 7184572"/>
              <a:gd name="connsiteX37" fmla="*/ 3592285 w 7184572"/>
              <a:gd name="connsiteY37" fmla="*/ 6472013 h 7184572"/>
              <a:gd name="connsiteX38" fmla="*/ 6472012 w 7184572"/>
              <a:gd name="connsiteY38" fmla="*/ 3592286 h 7184572"/>
              <a:gd name="connsiteX39" fmla="*/ 3592285 w 7184572"/>
              <a:gd name="connsiteY39" fmla="*/ 712559 h 7184572"/>
              <a:gd name="connsiteX40" fmla="*/ 3592286 w 7184572"/>
              <a:gd name="connsiteY40" fmla="*/ 419312 h 7184572"/>
              <a:gd name="connsiteX41" fmla="*/ 6765260 w 7184572"/>
              <a:gd name="connsiteY41" fmla="*/ 3592286 h 7184572"/>
              <a:gd name="connsiteX42" fmla="*/ 3592286 w 7184572"/>
              <a:gd name="connsiteY42" fmla="*/ 6765260 h 7184572"/>
              <a:gd name="connsiteX43" fmla="*/ 419312 w 7184572"/>
              <a:gd name="connsiteY43" fmla="*/ 3592286 h 7184572"/>
              <a:gd name="connsiteX44" fmla="*/ 3592286 w 7184572"/>
              <a:gd name="connsiteY44" fmla="*/ 419312 h 7184572"/>
              <a:gd name="connsiteX45" fmla="*/ 3592286 w 7184572"/>
              <a:gd name="connsiteY45" fmla="*/ 331999 h 7184572"/>
              <a:gd name="connsiteX46" fmla="*/ 331999 w 7184572"/>
              <a:gd name="connsiteY46" fmla="*/ 3592286 h 7184572"/>
              <a:gd name="connsiteX47" fmla="*/ 3592286 w 7184572"/>
              <a:gd name="connsiteY47" fmla="*/ 6852573 h 7184572"/>
              <a:gd name="connsiteX48" fmla="*/ 6852573 w 7184572"/>
              <a:gd name="connsiteY48" fmla="*/ 3592286 h 7184572"/>
              <a:gd name="connsiteX49" fmla="*/ 3592286 w 7184572"/>
              <a:gd name="connsiteY49" fmla="*/ 331999 h 7184572"/>
              <a:gd name="connsiteX50" fmla="*/ 3592286 w 7184572"/>
              <a:gd name="connsiteY50" fmla="*/ 0 h 7184572"/>
              <a:gd name="connsiteX51" fmla="*/ 7184572 w 7184572"/>
              <a:gd name="connsiteY51" fmla="*/ 3592286 h 7184572"/>
              <a:gd name="connsiteX52" fmla="*/ 3592286 w 7184572"/>
              <a:gd name="connsiteY52" fmla="*/ 7184572 h 7184572"/>
              <a:gd name="connsiteX53" fmla="*/ 0 w 7184572"/>
              <a:gd name="connsiteY53" fmla="*/ 3592286 h 7184572"/>
              <a:gd name="connsiteX54" fmla="*/ 3592286 w 7184572"/>
              <a:gd name="connsiteY54" fmla="*/ 0 h 71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184572" h="7184572">
                <a:moveTo>
                  <a:pt x="3592284" y="2983071"/>
                </a:moveTo>
                <a:cubicBezTo>
                  <a:pt x="3940261" y="2983071"/>
                  <a:pt x="4222352" y="3265163"/>
                  <a:pt x="4222352" y="3613139"/>
                </a:cubicBezTo>
                <a:cubicBezTo>
                  <a:pt x="4222352" y="3961116"/>
                  <a:pt x="3940261" y="4243207"/>
                  <a:pt x="3592284" y="4243207"/>
                </a:cubicBezTo>
                <a:cubicBezTo>
                  <a:pt x="3244307" y="4243207"/>
                  <a:pt x="2962216" y="3961116"/>
                  <a:pt x="2962216" y="3613139"/>
                </a:cubicBezTo>
                <a:cubicBezTo>
                  <a:pt x="2962216" y="3265163"/>
                  <a:pt x="3244307" y="2983071"/>
                  <a:pt x="3592284" y="2983071"/>
                </a:cubicBezTo>
                <a:close/>
                <a:moveTo>
                  <a:pt x="3592284" y="2834683"/>
                </a:moveTo>
                <a:cubicBezTo>
                  <a:pt x="3162355" y="2834683"/>
                  <a:pt x="2813828" y="3183210"/>
                  <a:pt x="2813828" y="3613139"/>
                </a:cubicBezTo>
                <a:cubicBezTo>
                  <a:pt x="2813828" y="4043068"/>
                  <a:pt x="3162355" y="4391595"/>
                  <a:pt x="3592284" y="4391595"/>
                </a:cubicBezTo>
                <a:cubicBezTo>
                  <a:pt x="4022213" y="4391595"/>
                  <a:pt x="4370740" y="4043068"/>
                  <a:pt x="4370740" y="3613139"/>
                </a:cubicBezTo>
                <a:cubicBezTo>
                  <a:pt x="4370740" y="3183210"/>
                  <a:pt x="4022213" y="2834683"/>
                  <a:pt x="3592284" y="2834683"/>
                </a:cubicBezTo>
                <a:close/>
                <a:moveTo>
                  <a:pt x="3592284" y="2054919"/>
                </a:moveTo>
                <a:cubicBezTo>
                  <a:pt x="4452865" y="2054919"/>
                  <a:pt x="5150504" y="2752558"/>
                  <a:pt x="5150504" y="3613139"/>
                </a:cubicBezTo>
                <a:cubicBezTo>
                  <a:pt x="5150504" y="4473720"/>
                  <a:pt x="4452865" y="5171359"/>
                  <a:pt x="3592284" y="5171359"/>
                </a:cubicBezTo>
                <a:cubicBezTo>
                  <a:pt x="2731703" y="5171359"/>
                  <a:pt x="2034064" y="4473720"/>
                  <a:pt x="2034064" y="3613139"/>
                </a:cubicBezTo>
                <a:cubicBezTo>
                  <a:pt x="2034064" y="2752558"/>
                  <a:pt x="2731703" y="2054919"/>
                  <a:pt x="3592284" y="2054919"/>
                </a:cubicBezTo>
                <a:close/>
                <a:moveTo>
                  <a:pt x="3592285" y="1936848"/>
                </a:moveTo>
                <a:cubicBezTo>
                  <a:pt x="2666494" y="1936848"/>
                  <a:pt x="1915993" y="2687349"/>
                  <a:pt x="1915993" y="3613140"/>
                </a:cubicBezTo>
                <a:cubicBezTo>
                  <a:pt x="1915993" y="4538931"/>
                  <a:pt x="2666494" y="5289432"/>
                  <a:pt x="3592285" y="5289432"/>
                </a:cubicBezTo>
                <a:cubicBezTo>
                  <a:pt x="4518076" y="5289432"/>
                  <a:pt x="5268577" y="4538931"/>
                  <a:pt x="5268577" y="3613140"/>
                </a:cubicBezTo>
                <a:cubicBezTo>
                  <a:pt x="5268577" y="2687349"/>
                  <a:pt x="4518076" y="1936848"/>
                  <a:pt x="3592285" y="1936848"/>
                </a:cubicBezTo>
                <a:close/>
                <a:moveTo>
                  <a:pt x="3592285" y="1734394"/>
                </a:moveTo>
                <a:cubicBezTo>
                  <a:pt x="4629888" y="1734394"/>
                  <a:pt x="5471031" y="2575537"/>
                  <a:pt x="5471031" y="3613140"/>
                </a:cubicBezTo>
                <a:cubicBezTo>
                  <a:pt x="5471031" y="4650743"/>
                  <a:pt x="4629888" y="5491886"/>
                  <a:pt x="3592285" y="5491886"/>
                </a:cubicBezTo>
                <a:cubicBezTo>
                  <a:pt x="2554682" y="5491886"/>
                  <a:pt x="1713539" y="4650743"/>
                  <a:pt x="1713539" y="3613140"/>
                </a:cubicBezTo>
                <a:cubicBezTo>
                  <a:pt x="1713539" y="2575537"/>
                  <a:pt x="2554682" y="1734394"/>
                  <a:pt x="3592285" y="1734394"/>
                </a:cubicBezTo>
                <a:close/>
                <a:moveTo>
                  <a:pt x="3594875" y="1608717"/>
                </a:moveTo>
                <a:cubicBezTo>
                  <a:pt x="2499381" y="1608717"/>
                  <a:pt x="1611307" y="2496791"/>
                  <a:pt x="1611307" y="3592285"/>
                </a:cubicBezTo>
                <a:cubicBezTo>
                  <a:pt x="1611307" y="4687779"/>
                  <a:pt x="2499381" y="5575853"/>
                  <a:pt x="3594875" y="5575853"/>
                </a:cubicBezTo>
                <a:cubicBezTo>
                  <a:pt x="4690369" y="5575853"/>
                  <a:pt x="5578443" y="4687779"/>
                  <a:pt x="5578443" y="3592285"/>
                </a:cubicBezTo>
                <a:cubicBezTo>
                  <a:pt x="5578443" y="2496791"/>
                  <a:pt x="4690369" y="1608717"/>
                  <a:pt x="3594875" y="1608717"/>
                </a:cubicBezTo>
                <a:close/>
                <a:moveTo>
                  <a:pt x="3594875" y="791427"/>
                </a:moveTo>
                <a:cubicBezTo>
                  <a:pt x="5141746" y="791427"/>
                  <a:pt x="6395733" y="2045414"/>
                  <a:pt x="6395733" y="3592285"/>
                </a:cubicBezTo>
                <a:cubicBezTo>
                  <a:pt x="6395733" y="5139156"/>
                  <a:pt x="5141746" y="6393143"/>
                  <a:pt x="3594875" y="6393143"/>
                </a:cubicBezTo>
                <a:cubicBezTo>
                  <a:pt x="2048004" y="6393143"/>
                  <a:pt x="794017" y="5139156"/>
                  <a:pt x="794017" y="3592285"/>
                </a:cubicBezTo>
                <a:cubicBezTo>
                  <a:pt x="794017" y="2045414"/>
                  <a:pt x="2048004" y="791427"/>
                  <a:pt x="3594875" y="791427"/>
                </a:cubicBezTo>
                <a:close/>
                <a:moveTo>
                  <a:pt x="3592285" y="712559"/>
                </a:moveTo>
                <a:cubicBezTo>
                  <a:pt x="2001856" y="712559"/>
                  <a:pt x="712558" y="2001857"/>
                  <a:pt x="712558" y="3592286"/>
                </a:cubicBezTo>
                <a:cubicBezTo>
                  <a:pt x="712558" y="5182715"/>
                  <a:pt x="2001856" y="6472013"/>
                  <a:pt x="3592285" y="6472013"/>
                </a:cubicBezTo>
                <a:cubicBezTo>
                  <a:pt x="5182714" y="6472013"/>
                  <a:pt x="6472012" y="5182715"/>
                  <a:pt x="6472012" y="3592286"/>
                </a:cubicBezTo>
                <a:cubicBezTo>
                  <a:pt x="6472012" y="2001857"/>
                  <a:pt x="5182714" y="712559"/>
                  <a:pt x="3592285" y="712559"/>
                </a:cubicBezTo>
                <a:close/>
                <a:moveTo>
                  <a:pt x="3592286" y="419312"/>
                </a:moveTo>
                <a:cubicBezTo>
                  <a:pt x="5344671" y="419312"/>
                  <a:pt x="6765260" y="1839901"/>
                  <a:pt x="6765260" y="3592286"/>
                </a:cubicBezTo>
                <a:cubicBezTo>
                  <a:pt x="6765260" y="5344671"/>
                  <a:pt x="5344671" y="6765260"/>
                  <a:pt x="3592286" y="6765260"/>
                </a:cubicBezTo>
                <a:cubicBezTo>
                  <a:pt x="1839901" y="6765260"/>
                  <a:pt x="419312" y="5344671"/>
                  <a:pt x="419312" y="3592286"/>
                </a:cubicBezTo>
                <a:cubicBezTo>
                  <a:pt x="419312" y="1839901"/>
                  <a:pt x="1839901" y="419312"/>
                  <a:pt x="3592286" y="419312"/>
                </a:cubicBezTo>
                <a:close/>
                <a:moveTo>
                  <a:pt x="3592286" y="331999"/>
                </a:moveTo>
                <a:cubicBezTo>
                  <a:pt x="1791679" y="331999"/>
                  <a:pt x="331999" y="1791679"/>
                  <a:pt x="331999" y="3592286"/>
                </a:cubicBezTo>
                <a:cubicBezTo>
                  <a:pt x="331999" y="5392893"/>
                  <a:pt x="1791679" y="6852573"/>
                  <a:pt x="3592286" y="6852573"/>
                </a:cubicBezTo>
                <a:cubicBezTo>
                  <a:pt x="5392893" y="6852573"/>
                  <a:pt x="6852573" y="5392893"/>
                  <a:pt x="6852573" y="3592286"/>
                </a:cubicBezTo>
                <a:cubicBezTo>
                  <a:pt x="6852573" y="1791679"/>
                  <a:pt x="5392893" y="331999"/>
                  <a:pt x="3592286" y="331999"/>
                </a:cubicBezTo>
                <a:close/>
                <a:moveTo>
                  <a:pt x="3592286" y="0"/>
                </a:moveTo>
                <a:cubicBezTo>
                  <a:pt x="5576251" y="0"/>
                  <a:pt x="7184572" y="1608321"/>
                  <a:pt x="7184572" y="3592286"/>
                </a:cubicBezTo>
                <a:cubicBezTo>
                  <a:pt x="7184572" y="5576251"/>
                  <a:pt x="5576251" y="7184572"/>
                  <a:pt x="3592286" y="7184572"/>
                </a:cubicBezTo>
                <a:cubicBezTo>
                  <a:pt x="1608321" y="7184572"/>
                  <a:pt x="0" y="5576251"/>
                  <a:pt x="0" y="3592286"/>
                </a:cubicBezTo>
                <a:cubicBezTo>
                  <a:pt x="0" y="1608321"/>
                  <a:pt x="1608321" y="0"/>
                  <a:pt x="3592286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61543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394191" y="1106500"/>
            <a:ext cx="5754736" cy="5201480"/>
          </a:xfrm>
          <a:custGeom>
            <a:avLst/>
            <a:gdLst>
              <a:gd name="connsiteX0" fmla="*/ 0 w 5754736"/>
              <a:gd name="connsiteY0" fmla="*/ 2048101 h 5201480"/>
              <a:gd name="connsiteX1" fmla="*/ 855603 w 5754736"/>
              <a:gd name="connsiteY1" fmla="*/ 2048101 h 5201480"/>
              <a:gd name="connsiteX2" fmla="*/ 1979737 w 5754736"/>
              <a:gd name="connsiteY2" fmla="*/ 3290535 h 5201480"/>
              <a:gd name="connsiteX3" fmla="*/ 855603 w 5754736"/>
              <a:gd name="connsiteY3" fmla="*/ 4532969 h 5201480"/>
              <a:gd name="connsiteX4" fmla="*/ 0 w 5754736"/>
              <a:gd name="connsiteY4" fmla="*/ 4532969 h 5201480"/>
              <a:gd name="connsiteX5" fmla="*/ 1124134 w 5754736"/>
              <a:gd name="connsiteY5" fmla="*/ 3290535 h 5201480"/>
              <a:gd name="connsiteX6" fmla="*/ 4310741 w 5754736"/>
              <a:gd name="connsiteY6" fmla="*/ 975873 h 5201480"/>
              <a:gd name="connsiteX7" fmla="*/ 4611987 w 5754736"/>
              <a:gd name="connsiteY7" fmla="*/ 975873 h 5201480"/>
              <a:gd name="connsiteX8" fmla="*/ 5754736 w 5754736"/>
              <a:gd name="connsiteY8" fmla="*/ 2262643 h 5201480"/>
              <a:gd name="connsiteX9" fmla="*/ 4611987 w 5754736"/>
              <a:gd name="connsiteY9" fmla="*/ 3549413 h 5201480"/>
              <a:gd name="connsiteX10" fmla="*/ 4310741 w 5754736"/>
              <a:gd name="connsiteY10" fmla="*/ 3549413 h 5201480"/>
              <a:gd name="connsiteX11" fmla="*/ 5453490 w 5754736"/>
              <a:gd name="connsiteY11" fmla="*/ 2262643 h 5201480"/>
              <a:gd name="connsiteX12" fmla="*/ 1863377 w 5754736"/>
              <a:gd name="connsiteY12" fmla="*/ 247581 h 5201480"/>
              <a:gd name="connsiteX13" fmla="*/ 2315017 w 5754736"/>
              <a:gd name="connsiteY13" fmla="*/ 247581 h 5201480"/>
              <a:gd name="connsiteX14" fmla="*/ 2908405 w 5754736"/>
              <a:gd name="connsiteY14" fmla="*/ 903415 h 5201480"/>
              <a:gd name="connsiteX15" fmla="*/ 2544506 w 5754736"/>
              <a:gd name="connsiteY15" fmla="*/ 1305610 h 5201480"/>
              <a:gd name="connsiteX16" fmla="*/ 4018748 w 5754736"/>
              <a:gd name="connsiteY16" fmla="*/ 2934996 h 5201480"/>
              <a:gd name="connsiteX17" fmla="*/ 1968069 w 5754736"/>
              <a:gd name="connsiteY17" fmla="*/ 5201480 h 5201480"/>
              <a:gd name="connsiteX18" fmla="*/ 407253 w 5754736"/>
              <a:gd name="connsiteY18" fmla="*/ 5201480 h 5201480"/>
              <a:gd name="connsiteX19" fmla="*/ 2457932 w 5754736"/>
              <a:gd name="connsiteY19" fmla="*/ 2934996 h 5201480"/>
              <a:gd name="connsiteX20" fmla="*/ 407253 w 5754736"/>
              <a:gd name="connsiteY20" fmla="*/ 668511 h 5201480"/>
              <a:gd name="connsiteX21" fmla="*/ 1968069 w 5754736"/>
              <a:gd name="connsiteY21" fmla="*/ 668511 h 5201480"/>
              <a:gd name="connsiteX22" fmla="*/ 2318686 w 5754736"/>
              <a:gd name="connsiteY22" fmla="*/ 1056025 h 5201480"/>
              <a:gd name="connsiteX23" fmla="*/ 2456765 w 5754736"/>
              <a:gd name="connsiteY23" fmla="*/ 903415 h 5201480"/>
              <a:gd name="connsiteX24" fmla="*/ 2704778 w 5754736"/>
              <a:gd name="connsiteY24" fmla="*/ 0 h 5201480"/>
              <a:gd name="connsiteX25" fmla="*/ 3235385 w 5754736"/>
              <a:gd name="connsiteY25" fmla="*/ 0 h 5201480"/>
              <a:gd name="connsiteX26" fmla="*/ 5248194 w 5754736"/>
              <a:gd name="connsiteY26" fmla="*/ 2266485 h 5201480"/>
              <a:gd name="connsiteX27" fmla="*/ 3235385 w 5754736"/>
              <a:gd name="connsiteY27" fmla="*/ 4532969 h 5201480"/>
              <a:gd name="connsiteX28" fmla="*/ 2704778 w 5754736"/>
              <a:gd name="connsiteY28" fmla="*/ 4532969 h 5201480"/>
              <a:gd name="connsiteX29" fmla="*/ 4717587 w 5754736"/>
              <a:gd name="connsiteY29" fmla="*/ 2266485 h 520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54736" h="5201480">
                <a:moveTo>
                  <a:pt x="0" y="2048101"/>
                </a:moveTo>
                <a:lnTo>
                  <a:pt x="855603" y="2048101"/>
                </a:lnTo>
                <a:lnTo>
                  <a:pt x="1979737" y="3290535"/>
                </a:lnTo>
                <a:lnTo>
                  <a:pt x="855603" y="4532969"/>
                </a:lnTo>
                <a:lnTo>
                  <a:pt x="0" y="4532969"/>
                </a:lnTo>
                <a:lnTo>
                  <a:pt x="1124134" y="3290535"/>
                </a:lnTo>
                <a:close/>
                <a:moveTo>
                  <a:pt x="4310741" y="975873"/>
                </a:moveTo>
                <a:lnTo>
                  <a:pt x="4611987" y="975873"/>
                </a:lnTo>
                <a:lnTo>
                  <a:pt x="5754736" y="2262643"/>
                </a:lnTo>
                <a:lnTo>
                  <a:pt x="4611987" y="3549413"/>
                </a:lnTo>
                <a:lnTo>
                  <a:pt x="4310741" y="3549413"/>
                </a:lnTo>
                <a:lnTo>
                  <a:pt x="5453490" y="2262643"/>
                </a:lnTo>
                <a:close/>
                <a:moveTo>
                  <a:pt x="1863377" y="247581"/>
                </a:moveTo>
                <a:lnTo>
                  <a:pt x="2315017" y="247581"/>
                </a:lnTo>
                <a:lnTo>
                  <a:pt x="2908405" y="903415"/>
                </a:lnTo>
                <a:lnTo>
                  <a:pt x="2544506" y="1305610"/>
                </a:lnTo>
                <a:lnTo>
                  <a:pt x="4018748" y="2934996"/>
                </a:lnTo>
                <a:lnTo>
                  <a:pt x="1968069" y="5201480"/>
                </a:lnTo>
                <a:lnTo>
                  <a:pt x="407253" y="5201480"/>
                </a:lnTo>
                <a:lnTo>
                  <a:pt x="2457932" y="2934996"/>
                </a:lnTo>
                <a:lnTo>
                  <a:pt x="407253" y="668511"/>
                </a:lnTo>
                <a:lnTo>
                  <a:pt x="1968069" y="668511"/>
                </a:lnTo>
                <a:lnTo>
                  <a:pt x="2318686" y="1056025"/>
                </a:lnTo>
                <a:lnTo>
                  <a:pt x="2456765" y="903415"/>
                </a:lnTo>
                <a:close/>
                <a:moveTo>
                  <a:pt x="2704778" y="0"/>
                </a:moveTo>
                <a:lnTo>
                  <a:pt x="3235385" y="0"/>
                </a:lnTo>
                <a:lnTo>
                  <a:pt x="5248194" y="2266485"/>
                </a:lnTo>
                <a:lnTo>
                  <a:pt x="3235385" y="4532969"/>
                </a:lnTo>
                <a:lnTo>
                  <a:pt x="2704778" y="4532969"/>
                </a:lnTo>
                <a:lnTo>
                  <a:pt x="4717587" y="226648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1838830" y="1905308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3261066" y="2550766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21009161">
            <a:off x="5015080" y="2214680"/>
            <a:ext cx="2265691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754803">
            <a:off x="6665298" y="2570803"/>
            <a:ext cx="163960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63962">
            <a:off x="8354296" y="2109558"/>
            <a:ext cx="189884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786118" y="1511727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2208354" y="2157185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798060">
            <a:off x="3770143" y="1798686"/>
            <a:ext cx="2265691" cy="4350762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1231" y="618911"/>
            <a:ext cx="6462272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01231" y="1329517"/>
            <a:ext cx="6462272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229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83433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72700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33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57170" y="2443089"/>
            <a:ext cx="1605963" cy="286657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31859" y="2458456"/>
            <a:ext cx="1736591" cy="304331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242011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95943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9960" y="203623"/>
            <a:ext cx="6333568" cy="6654377"/>
          </a:xfrm>
          <a:custGeom>
            <a:avLst/>
            <a:gdLst>
              <a:gd name="connsiteX0" fmla="*/ 5179752 w 6333568"/>
              <a:gd name="connsiteY0" fmla="*/ 2881514 h 6654377"/>
              <a:gd name="connsiteX1" fmla="*/ 5503690 w 6333568"/>
              <a:gd name="connsiteY1" fmla="*/ 2881514 h 6654377"/>
              <a:gd name="connsiteX2" fmla="*/ 1730827 w 6333568"/>
              <a:gd name="connsiteY2" fmla="*/ 6654377 h 6654377"/>
              <a:gd name="connsiteX3" fmla="*/ 1730827 w 6333568"/>
              <a:gd name="connsiteY3" fmla="*/ 6330439 h 6654377"/>
              <a:gd name="connsiteX4" fmla="*/ 5310383 w 6333568"/>
              <a:gd name="connsiteY4" fmla="*/ 1805749 h 6654377"/>
              <a:gd name="connsiteX5" fmla="*/ 5634321 w 6333568"/>
              <a:gd name="connsiteY5" fmla="*/ 1805749 h 6654377"/>
              <a:gd name="connsiteX6" fmla="*/ 1861459 w 6333568"/>
              <a:gd name="connsiteY6" fmla="*/ 5578611 h 6654377"/>
              <a:gd name="connsiteX7" fmla="*/ 1861459 w 6333568"/>
              <a:gd name="connsiteY7" fmla="*/ 5254673 h 6654377"/>
              <a:gd name="connsiteX8" fmla="*/ 6009630 w 6333568"/>
              <a:gd name="connsiteY8" fmla="*/ 1567545 h 6654377"/>
              <a:gd name="connsiteX9" fmla="*/ 6333568 w 6333568"/>
              <a:gd name="connsiteY9" fmla="*/ 1567545 h 6654377"/>
              <a:gd name="connsiteX10" fmla="*/ 2560706 w 6333568"/>
              <a:gd name="connsiteY10" fmla="*/ 5340407 h 6654377"/>
              <a:gd name="connsiteX11" fmla="*/ 2560706 w 6333568"/>
              <a:gd name="connsiteY11" fmla="*/ 5016469 h 6654377"/>
              <a:gd name="connsiteX12" fmla="*/ 3448925 w 6333568"/>
              <a:gd name="connsiteY12" fmla="*/ 1467652 h 6654377"/>
              <a:gd name="connsiteX13" fmla="*/ 3772863 w 6333568"/>
              <a:gd name="connsiteY13" fmla="*/ 1467652 h 6654377"/>
              <a:gd name="connsiteX14" fmla="*/ 0 w 6333568"/>
              <a:gd name="connsiteY14" fmla="*/ 5240515 h 6654377"/>
              <a:gd name="connsiteX15" fmla="*/ 0 w 6333568"/>
              <a:gd name="connsiteY15" fmla="*/ 4916577 h 6654377"/>
              <a:gd name="connsiteX16" fmla="*/ 5565972 w 6333568"/>
              <a:gd name="connsiteY16" fmla="*/ 952823 h 6654377"/>
              <a:gd name="connsiteX17" fmla="*/ 5995470 w 6333568"/>
              <a:gd name="connsiteY17" fmla="*/ 952823 h 6654377"/>
              <a:gd name="connsiteX18" fmla="*/ 993163 w 6333568"/>
              <a:gd name="connsiteY18" fmla="*/ 5955130 h 6654377"/>
              <a:gd name="connsiteX19" fmla="*/ 993163 w 6333568"/>
              <a:gd name="connsiteY19" fmla="*/ 5525632 h 6654377"/>
              <a:gd name="connsiteX20" fmla="*/ 5073380 w 6333568"/>
              <a:gd name="connsiteY20" fmla="*/ 875983 h 6654377"/>
              <a:gd name="connsiteX21" fmla="*/ 5465272 w 6333568"/>
              <a:gd name="connsiteY21" fmla="*/ 875983 h 6654377"/>
              <a:gd name="connsiteX22" fmla="*/ 900956 w 6333568"/>
              <a:gd name="connsiteY22" fmla="*/ 5440299 h 6654377"/>
              <a:gd name="connsiteX23" fmla="*/ 900956 w 6333568"/>
              <a:gd name="connsiteY23" fmla="*/ 5048407 h 6654377"/>
              <a:gd name="connsiteX24" fmla="*/ 4038678 w 6333568"/>
              <a:gd name="connsiteY24" fmla="*/ 395726 h 6654377"/>
              <a:gd name="connsiteX25" fmla="*/ 4362616 w 6333568"/>
              <a:gd name="connsiteY25" fmla="*/ 395726 h 6654377"/>
              <a:gd name="connsiteX26" fmla="*/ 589753 w 6333568"/>
              <a:gd name="connsiteY26" fmla="*/ 4168589 h 6654377"/>
              <a:gd name="connsiteX27" fmla="*/ 589753 w 6333568"/>
              <a:gd name="connsiteY27" fmla="*/ 3844651 h 6654377"/>
              <a:gd name="connsiteX28" fmla="*/ 5384582 w 6333568"/>
              <a:gd name="connsiteY28" fmla="*/ 0 h 6654377"/>
              <a:gd name="connsiteX29" fmla="*/ 5776474 w 6333568"/>
              <a:gd name="connsiteY29" fmla="*/ 0 h 6654377"/>
              <a:gd name="connsiteX30" fmla="*/ 1212157 w 6333568"/>
              <a:gd name="connsiteY30" fmla="*/ 4564317 h 6654377"/>
              <a:gd name="connsiteX31" fmla="*/ 1212157 w 6333568"/>
              <a:gd name="connsiteY31" fmla="*/ 4172425 h 6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33568" h="6654377">
                <a:moveTo>
                  <a:pt x="5179752" y="2881514"/>
                </a:moveTo>
                <a:lnTo>
                  <a:pt x="5503690" y="2881514"/>
                </a:lnTo>
                <a:lnTo>
                  <a:pt x="1730827" y="6654377"/>
                </a:lnTo>
                <a:lnTo>
                  <a:pt x="1730827" y="6330439"/>
                </a:lnTo>
                <a:close/>
                <a:moveTo>
                  <a:pt x="5310383" y="1805749"/>
                </a:moveTo>
                <a:lnTo>
                  <a:pt x="5634321" y="1805749"/>
                </a:lnTo>
                <a:lnTo>
                  <a:pt x="1861459" y="5578611"/>
                </a:lnTo>
                <a:lnTo>
                  <a:pt x="1861459" y="5254673"/>
                </a:lnTo>
                <a:close/>
                <a:moveTo>
                  <a:pt x="6009630" y="1567545"/>
                </a:moveTo>
                <a:lnTo>
                  <a:pt x="6333568" y="1567545"/>
                </a:lnTo>
                <a:lnTo>
                  <a:pt x="2560706" y="5340407"/>
                </a:lnTo>
                <a:lnTo>
                  <a:pt x="2560706" y="5016469"/>
                </a:lnTo>
                <a:close/>
                <a:moveTo>
                  <a:pt x="3448925" y="1467652"/>
                </a:moveTo>
                <a:lnTo>
                  <a:pt x="3772863" y="1467652"/>
                </a:lnTo>
                <a:lnTo>
                  <a:pt x="0" y="5240515"/>
                </a:lnTo>
                <a:lnTo>
                  <a:pt x="0" y="4916577"/>
                </a:lnTo>
                <a:close/>
                <a:moveTo>
                  <a:pt x="5565972" y="952823"/>
                </a:moveTo>
                <a:lnTo>
                  <a:pt x="5995470" y="952823"/>
                </a:lnTo>
                <a:lnTo>
                  <a:pt x="993163" y="5955130"/>
                </a:lnTo>
                <a:lnTo>
                  <a:pt x="993163" y="5525632"/>
                </a:lnTo>
                <a:close/>
                <a:moveTo>
                  <a:pt x="5073380" y="875983"/>
                </a:moveTo>
                <a:lnTo>
                  <a:pt x="5465272" y="875983"/>
                </a:lnTo>
                <a:lnTo>
                  <a:pt x="900956" y="5440299"/>
                </a:lnTo>
                <a:lnTo>
                  <a:pt x="900956" y="5048407"/>
                </a:lnTo>
                <a:close/>
                <a:moveTo>
                  <a:pt x="4038678" y="395726"/>
                </a:moveTo>
                <a:lnTo>
                  <a:pt x="4362616" y="395726"/>
                </a:lnTo>
                <a:lnTo>
                  <a:pt x="589753" y="4168589"/>
                </a:lnTo>
                <a:lnTo>
                  <a:pt x="589753" y="3844651"/>
                </a:lnTo>
                <a:close/>
                <a:moveTo>
                  <a:pt x="5384582" y="0"/>
                </a:moveTo>
                <a:lnTo>
                  <a:pt x="5776474" y="0"/>
                </a:lnTo>
                <a:lnTo>
                  <a:pt x="1212157" y="4564317"/>
                </a:lnTo>
                <a:lnTo>
                  <a:pt x="1212157" y="417242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09363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5501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95771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417244" y="0"/>
            <a:ext cx="5186723" cy="6858000"/>
          </a:xfrm>
          <a:custGeom>
            <a:avLst/>
            <a:gdLst>
              <a:gd name="connsiteX0" fmla="*/ 794452 w 5186723"/>
              <a:gd name="connsiteY0" fmla="*/ 4518212 h 6858000"/>
              <a:gd name="connsiteX1" fmla="*/ 2597203 w 5186723"/>
              <a:gd name="connsiteY1" fmla="*/ 4518212 h 6858000"/>
              <a:gd name="connsiteX2" fmla="*/ 1802751 w 5186723"/>
              <a:gd name="connsiteY2" fmla="*/ 6858000 h 6858000"/>
              <a:gd name="connsiteX3" fmla="*/ 0 w 5186723"/>
              <a:gd name="connsiteY3" fmla="*/ 6858000 h 6858000"/>
              <a:gd name="connsiteX4" fmla="*/ 3384814 w 5186723"/>
              <a:gd name="connsiteY4" fmla="*/ 2408945 h 6858000"/>
              <a:gd name="connsiteX5" fmla="*/ 5186723 w 5186723"/>
              <a:gd name="connsiteY5" fmla="*/ 2408945 h 6858000"/>
              <a:gd name="connsiteX6" fmla="*/ 3684498 w 5186723"/>
              <a:gd name="connsiteY6" fmla="*/ 6858000 h 6858000"/>
              <a:gd name="connsiteX7" fmla="*/ 1882589 w 5186723"/>
              <a:gd name="connsiteY7" fmla="*/ 6858000 h 6858000"/>
              <a:gd name="connsiteX8" fmla="*/ 2316733 w 5186723"/>
              <a:gd name="connsiteY8" fmla="*/ 0 h 6858000"/>
              <a:gd name="connsiteX9" fmla="*/ 4118642 w 5186723"/>
              <a:gd name="connsiteY9" fmla="*/ 0 h 6858000"/>
              <a:gd name="connsiteX10" fmla="*/ 2616417 w 5186723"/>
              <a:gd name="connsiteY10" fmla="*/ 4449055 h 6858000"/>
              <a:gd name="connsiteX11" fmla="*/ 814508 w 5186723"/>
              <a:gd name="connsiteY11" fmla="*/ 44490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6723" h="6858000">
                <a:moveTo>
                  <a:pt x="794452" y="4518212"/>
                </a:moveTo>
                <a:lnTo>
                  <a:pt x="2597203" y="4518212"/>
                </a:lnTo>
                <a:lnTo>
                  <a:pt x="1802751" y="6858000"/>
                </a:lnTo>
                <a:lnTo>
                  <a:pt x="0" y="6858000"/>
                </a:lnTo>
                <a:close/>
                <a:moveTo>
                  <a:pt x="3384814" y="2408945"/>
                </a:moveTo>
                <a:lnTo>
                  <a:pt x="5186723" y="2408945"/>
                </a:lnTo>
                <a:lnTo>
                  <a:pt x="3684498" y="6858000"/>
                </a:lnTo>
                <a:lnTo>
                  <a:pt x="1882589" y="6858000"/>
                </a:lnTo>
                <a:close/>
                <a:moveTo>
                  <a:pt x="2316733" y="0"/>
                </a:moveTo>
                <a:lnTo>
                  <a:pt x="4118642" y="0"/>
                </a:lnTo>
                <a:lnTo>
                  <a:pt x="2616417" y="4449055"/>
                </a:lnTo>
                <a:lnTo>
                  <a:pt x="814508" y="444905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82733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4687239" y="610878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961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 userDrawn="1"/>
        </p:nvSpPr>
        <p:spPr>
          <a:xfrm>
            <a:off x="8583066" y="-3813205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E9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 userDrawn="1"/>
        </p:nvSpPr>
        <p:spPr>
          <a:xfrm>
            <a:off x="7130783" y="-411098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E88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296910" y="353465"/>
            <a:ext cx="6646685" cy="6604427"/>
          </a:xfrm>
          <a:custGeom>
            <a:avLst/>
            <a:gdLst>
              <a:gd name="connsiteX0" fmla="*/ 4571593 w 6646685"/>
              <a:gd name="connsiteY0" fmla="*/ 1944062 h 6604427"/>
              <a:gd name="connsiteX1" fmla="*/ 4919313 w 6646685"/>
              <a:gd name="connsiteY1" fmla="*/ 1944062 h 6604427"/>
              <a:gd name="connsiteX2" fmla="*/ 1678590 w 6646685"/>
              <a:gd name="connsiteY2" fmla="*/ 6604427 h 6604427"/>
              <a:gd name="connsiteX3" fmla="*/ 1330870 w 6646685"/>
              <a:gd name="connsiteY3" fmla="*/ 6604427 h 6604427"/>
              <a:gd name="connsiteX4" fmla="*/ 4760626 w 6646685"/>
              <a:gd name="connsiteY4" fmla="*/ 1021978 h 6604427"/>
              <a:gd name="connsiteX5" fmla="*/ 5108346 w 6646685"/>
              <a:gd name="connsiteY5" fmla="*/ 1021978 h 6604427"/>
              <a:gd name="connsiteX6" fmla="*/ 1867623 w 6646685"/>
              <a:gd name="connsiteY6" fmla="*/ 5682342 h 6604427"/>
              <a:gd name="connsiteX7" fmla="*/ 1519903 w 6646685"/>
              <a:gd name="connsiteY7" fmla="*/ 5682342 h 6604427"/>
              <a:gd name="connsiteX8" fmla="*/ 4007591 w 6646685"/>
              <a:gd name="connsiteY8" fmla="*/ 783771 h 6604427"/>
              <a:gd name="connsiteX9" fmla="*/ 4355311 w 6646685"/>
              <a:gd name="connsiteY9" fmla="*/ 783771 h 6604427"/>
              <a:gd name="connsiteX10" fmla="*/ 1114588 w 6646685"/>
              <a:gd name="connsiteY10" fmla="*/ 5444136 h 6604427"/>
              <a:gd name="connsiteX11" fmla="*/ 766868 w 6646685"/>
              <a:gd name="connsiteY11" fmla="*/ 5444136 h 6604427"/>
              <a:gd name="connsiteX12" fmla="*/ 3240723 w 6646685"/>
              <a:gd name="connsiteY12" fmla="*/ 560934 h 6604427"/>
              <a:gd name="connsiteX13" fmla="*/ 3588443 w 6646685"/>
              <a:gd name="connsiteY13" fmla="*/ 560934 h 6604427"/>
              <a:gd name="connsiteX14" fmla="*/ 347720 w 6646685"/>
              <a:gd name="connsiteY14" fmla="*/ 5221299 h 6604427"/>
              <a:gd name="connsiteX15" fmla="*/ 0 w 6646685"/>
              <a:gd name="connsiteY15" fmla="*/ 5221299 h 6604427"/>
              <a:gd name="connsiteX16" fmla="*/ 6298965 w 6646685"/>
              <a:gd name="connsiteY16" fmla="*/ 99893 h 6604427"/>
              <a:gd name="connsiteX17" fmla="*/ 6646685 w 6646685"/>
              <a:gd name="connsiteY17" fmla="*/ 99893 h 6604427"/>
              <a:gd name="connsiteX18" fmla="*/ 3405962 w 6646685"/>
              <a:gd name="connsiteY18" fmla="*/ 4760257 h 6604427"/>
              <a:gd name="connsiteX19" fmla="*/ 3058242 w 6646685"/>
              <a:gd name="connsiteY19" fmla="*/ 4760257 h 6604427"/>
              <a:gd name="connsiteX20" fmla="*/ 5006515 w 6646685"/>
              <a:gd name="connsiteY20" fmla="*/ 0 h 6604427"/>
              <a:gd name="connsiteX21" fmla="*/ 5354235 w 6646685"/>
              <a:gd name="connsiteY21" fmla="*/ 0 h 6604427"/>
              <a:gd name="connsiteX22" fmla="*/ 2113512 w 6646685"/>
              <a:gd name="connsiteY22" fmla="*/ 4660365 h 6604427"/>
              <a:gd name="connsiteX23" fmla="*/ 1765792 w 6646685"/>
              <a:gd name="connsiteY23" fmla="*/ 4660365 h 6604427"/>
              <a:gd name="connsiteX24" fmla="*/ 4099799 w 6646685"/>
              <a:gd name="connsiteY24" fmla="*/ 0 h 6604427"/>
              <a:gd name="connsiteX25" fmla="*/ 4447519 w 6646685"/>
              <a:gd name="connsiteY25" fmla="*/ 0 h 6604427"/>
              <a:gd name="connsiteX26" fmla="*/ 1206796 w 6646685"/>
              <a:gd name="connsiteY26" fmla="*/ 4660365 h 6604427"/>
              <a:gd name="connsiteX27" fmla="*/ 859076 w 6646685"/>
              <a:gd name="connsiteY27" fmla="*/ 4660365 h 660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46685" h="6604427">
                <a:moveTo>
                  <a:pt x="4571593" y="1944062"/>
                </a:moveTo>
                <a:lnTo>
                  <a:pt x="4919313" y="1944062"/>
                </a:lnTo>
                <a:lnTo>
                  <a:pt x="1678590" y="6604427"/>
                </a:lnTo>
                <a:lnTo>
                  <a:pt x="1330870" y="6604427"/>
                </a:lnTo>
                <a:close/>
                <a:moveTo>
                  <a:pt x="4760626" y="1021978"/>
                </a:moveTo>
                <a:lnTo>
                  <a:pt x="5108346" y="1021978"/>
                </a:lnTo>
                <a:lnTo>
                  <a:pt x="1867623" y="5682342"/>
                </a:lnTo>
                <a:lnTo>
                  <a:pt x="1519903" y="5682342"/>
                </a:lnTo>
                <a:close/>
                <a:moveTo>
                  <a:pt x="4007591" y="783771"/>
                </a:moveTo>
                <a:lnTo>
                  <a:pt x="4355311" y="783771"/>
                </a:lnTo>
                <a:lnTo>
                  <a:pt x="1114588" y="5444136"/>
                </a:lnTo>
                <a:lnTo>
                  <a:pt x="766868" y="5444136"/>
                </a:lnTo>
                <a:close/>
                <a:moveTo>
                  <a:pt x="3240723" y="560934"/>
                </a:moveTo>
                <a:lnTo>
                  <a:pt x="3588443" y="560934"/>
                </a:lnTo>
                <a:lnTo>
                  <a:pt x="347720" y="5221299"/>
                </a:lnTo>
                <a:lnTo>
                  <a:pt x="0" y="5221299"/>
                </a:lnTo>
                <a:close/>
                <a:moveTo>
                  <a:pt x="6298965" y="99893"/>
                </a:moveTo>
                <a:lnTo>
                  <a:pt x="6646685" y="99893"/>
                </a:lnTo>
                <a:lnTo>
                  <a:pt x="3405962" y="4760257"/>
                </a:lnTo>
                <a:lnTo>
                  <a:pt x="3058242" y="4760257"/>
                </a:lnTo>
                <a:close/>
                <a:moveTo>
                  <a:pt x="5006515" y="0"/>
                </a:moveTo>
                <a:lnTo>
                  <a:pt x="5354235" y="0"/>
                </a:lnTo>
                <a:lnTo>
                  <a:pt x="2113512" y="4660365"/>
                </a:lnTo>
                <a:lnTo>
                  <a:pt x="1765792" y="4660365"/>
                </a:lnTo>
                <a:close/>
                <a:moveTo>
                  <a:pt x="4099799" y="0"/>
                </a:moveTo>
                <a:lnTo>
                  <a:pt x="4447519" y="0"/>
                </a:lnTo>
                <a:lnTo>
                  <a:pt x="1206796" y="4660365"/>
                </a:lnTo>
                <a:lnTo>
                  <a:pt x="859076" y="466036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1367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1" y="1831358"/>
            <a:ext cx="2796988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2861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3132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31320" y="3990571"/>
            <a:ext cx="4646279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772861" y="3990570"/>
            <a:ext cx="2796988" cy="184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7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11495" y="3990571"/>
            <a:ext cx="4794838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3990571"/>
            <a:ext cx="263562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454999" y="3990571"/>
            <a:ext cx="2822600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699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3089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20222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09207" y="646728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accent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200" dirty="0">
              <a:solidFill>
                <a:schemeClr val="accent1">
                  <a:alpha val="50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14400" y="58817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7415"/>
            <a:ext cx="10363200" cy="4243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5782" y="6487983"/>
            <a:ext cx="1187404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tx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Страниц</a:t>
            </a:r>
            <a:r>
              <a:rPr lang="en-US" sz="1100" dirty="0">
                <a:solidFill>
                  <a:schemeClr val="tx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en-US" sz="1100" dirty="0">
              <a:solidFill>
                <a:schemeClr val="tx1"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99148" y="6557272"/>
            <a:ext cx="0" cy="13831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3" r:id="rId2"/>
    <p:sldLayoutId id="2147483749" r:id="rId3"/>
    <p:sldLayoutId id="2147483750" r:id="rId4"/>
    <p:sldLayoutId id="2147483734" r:id="rId5"/>
    <p:sldLayoutId id="2147483718" r:id="rId6"/>
    <p:sldLayoutId id="2147483719" r:id="rId7"/>
    <p:sldLayoutId id="2147483724" r:id="rId8"/>
    <p:sldLayoutId id="2147483725" r:id="rId9"/>
    <p:sldLayoutId id="2147483727" r:id="rId10"/>
    <p:sldLayoutId id="2147483726" r:id="rId11"/>
    <p:sldLayoutId id="2147483728" r:id="rId12"/>
    <p:sldLayoutId id="2147483729" r:id="rId13"/>
    <p:sldLayoutId id="2147483730" r:id="rId14"/>
    <p:sldLayoutId id="2147483754" r:id="rId15"/>
    <p:sldLayoutId id="2147483731" r:id="rId16"/>
    <p:sldLayoutId id="2147483720" r:id="rId17"/>
    <p:sldLayoutId id="2147483721" r:id="rId18"/>
    <p:sldLayoutId id="2147483722" r:id="rId19"/>
    <p:sldLayoutId id="2147483723" r:id="rId20"/>
    <p:sldLayoutId id="2147483716" r:id="rId21"/>
    <p:sldLayoutId id="2147483742" r:id="rId22"/>
    <p:sldLayoutId id="2147483708" r:id="rId23"/>
    <p:sldLayoutId id="2147483704" r:id="rId24"/>
    <p:sldLayoutId id="2147483705" r:id="rId25"/>
    <p:sldLayoutId id="2147483703" r:id="rId26"/>
    <p:sldLayoutId id="2147483701" r:id="rId27"/>
    <p:sldLayoutId id="2147483698" r:id="rId28"/>
    <p:sldLayoutId id="2147483695" r:id="rId29"/>
    <p:sldLayoutId id="2147483715" r:id="rId30"/>
    <p:sldLayoutId id="2147483710" r:id="rId31"/>
    <p:sldLayoutId id="2147483711" r:id="rId32"/>
    <p:sldLayoutId id="2147483714" r:id="rId33"/>
    <p:sldLayoutId id="2147483712" r:id="rId34"/>
    <p:sldLayoutId id="2147483732" r:id="rId35"/>
    <p:sldLayoutId id="2147483733" r:id="rId36"/>
    <p:sldLayoutId id="2147483699" r:id="rId37"/>
    <p:sldLayoutId id="2147483702" r:id="rId38"/>
    <p:sldLayoutId id="2147483713" r:id="rId39"/>
    <p:sldLayoutId id="2147483738" r:id="rId40"/>
    <p:sldLayoutId id="2147483735" r:id="rId41"/>
    <p:sldLayoutId id="2147483736" r:id="rId42"/>
    <p:sldLayoutId id="2147483737" r:id="rId43"/>
    <p:sldLayoutId id="2147483739" r:id="rId44"/>
    <p:sldLayoutId id="2147483740" r:id="rId45"/>
    <p:sldLayoutId id="2147483741" r:id="rId46"/>
    <p:sldLayoutId id="2147483709" r:id="rId47"/>
    <p:sldLayoutId id="2147483700" r:id="rId48"/>
    <p:sldLayoutId id="2147483691" r:id="rId49"/>
    <p:sldLayoutId id="2147483692" r:id="rId50"/>
    <p:sldLayoutId id="2147483693" r:id="rId51"/>
    <p:sldLayoutId id="2147483707" r:id="rId52"/>
    <p:sldLayoutId id="2147483706" r:id="rId53"/>
    <p:sldLayoutId id="2147483696" r:id="rId54"/>
    <p:sldLayoutId id="2147483697" r:id="rId5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t-sziu.ru/registration_almaty" TargetMode="Externa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l.fm/2016/08/12/liberal_ar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gif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t-sziu.ru/registration_almaty" TargetMode="External"/><Relationship Id="rId2" Type="http://schemas.openxmlformats.org/officeDocument/2006/relationships/hyperlink" Target="http://fst-sziu.ru/registration" TargetMode="Externa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goo.gl/hy3x88" TargetMode="Externa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APCWpq" TargetMode="Externa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t-sziu.ru/registration_almaty" TargetMode="Externa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lova-oa@sziu.ranepa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.emf"/><Relationship Id="rId4" Type="http://schemas.openxmlformats.org/officeDocument/2006/relationships/hyperlink" Target="mailto:orlova-ev@sziu.ranepa.r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ZxfW8hHJN4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fst@sziu.ranepa.ru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Relationship Id="rId4" Type="http://schemas.openxmlformats.org/officeDocument/2006/relationships/hyperlink" Target="mailto:Kiselev-vn@sziu.ranepa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354" y="2215876"/>
            <a:ext cx="655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www.fst-sziu.ru/registration_almaty</a:t>
            </a:r>
            <a:endParaRPr lang="ru-RU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4642" y="1433714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Обязательная Онлайн-регистрация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3774" y="3424933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Там же скачать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анкету абитуриента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экзаменационный лист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5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262826"/>
            <a:ext cx="10363200" cy="817561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en-US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1314" y="2835990"/>
            <a:ext cx="394562" cy="394562"/>
          </a:xfrm>
          <a:prstGeom prst="roundRect">
            <a:avLst/>
          </a:prstGeom>
          <a:solidFill>
            <a:srgbClr val="961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80801" y="3837385"/>
            <a:ext cx="405075" cy="405075"/>
          </a:xfrm>
          <a:prstGeom prst="roundRect">
            <a:avLst/>
          </a:prstGeom>
          <a:solidFill>
            <a:srgbClr val="E9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67346" y="4823396"/>
            <a:ext cx="418530" cy="418530"/>
          </a:xfrm>
          <a:prstGeom prst="roundRect">
            <a:avLst/>
          </a:prstGeom>
          <a:solidFill>
            <a:srgbClr val="E88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690101" y="3783410"/>
            <a:ext cx="4747178" cy="811085"/>
            <a:chOff x="8575381" y="2238664"/>
            <a:chExt cx="3091431" cy="1208162"/>
          </a:xfrm>
        </p:grpSpPr>
        <p:sp>
          <p:nvSpPr>
            <p:cNvPr id="11" name="TextBox 10"/>
            <p:cNvSpPr txBox="1"/>
            <p:nvPr/>
          </p:nvSpPr>
          <p:spPr>
            <a:xfrm>
              <a:off x="8575382" y="2474907"/>
              <a:ext cx="3091430" cy="9719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погружение в уникальную образовательную среду благодаря преподавателям-практикам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8575381" y="2238664"/>
              <a:ext cx="2474260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18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Больше практики</a:t>
              </a:r>
              <a:endParaRPr lang="en-US" sz="1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86426" y="4837572"/>
            <a:ext cx="3803130" cy="888729"/>
            <a:chOff x="8571703" y="4718845"/>
            <a:chExt cx="3095108" cy="888729"/>
          </a:xfrm>
        </p:grpSpPr>
        <p:sp>
          <p:nvSpPr>
            <p:cNvPr id="17" name="TextBox 16"/>
            <p:cNvSpPr txBox="1"/>
            <p:nvPr/>
          </p:nvSpPr>
          <p:spPr>
            <a:xfrm>
              <a:off x="8575381" y="4955088"/>
              <a:ext cx="3091430" cy="6524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возможность обучения без отрыва от основной работы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8571703" y="4718845"/>
              <a:ext cx="3095107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18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Гибкий график занятий</a:t>
              </a:r>
              <a:endParaRPr lang="en-US" sz="1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86427" y="2761422"/>
            <a:ext cx="4960404" cy="867287"/>
            <a:chOff x="1050806" y="2260106"/>
            <a:chExt cx="3890954" cy="867287"/>
          </a:xfrm>
        </p:grpSpPr>
        <p:sp>
          <p:nvSpPr>
            <p:cNvPr id="19" name="TextBox 18"/>
            <p:cNvSpPr txBox="1"/>
            <p:nvPr/>
          </p:nvSpPr>
          <p:spPr>
            <a:xfrm>
              <a:off x="1050806" y="2474907"/>
              <a:ext cx="3890954" cy="6524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образовательный процесс проходит в интерактивной форме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 использованием новейших цифровых технологий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50806" y="2260106"/>
              <a:ext cx="2474260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18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Современные технологии</a:t>
              </a:r>
              <a:endParaRPr 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77" y="657104"/>
            <a:ext cx="3216136" cy="6200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91314" y="1879476"/>
            <a:ext cx="4960404" cy="5224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https://sziu.ranepa.ru/magistratura</a:t>
            </a:r>
          </a:p>
        </p:txBody>
      </p:sp>
    </p:spTree>
    <p:extLst>
      <p:ext uri="{BB962C8B-B14F-4D97-AF65-F5344CB8AC3E}">
        <p14:creationId xmlns:p14="http://schemas.microsoft.com/office/powerpoint/2010/main" val="234477493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7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7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035820" y="1737453"/>
            <a:ext cx="6235837" cy="714038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lnSpc>
                <a:spcPct val="80000"/>
              </a:lnSpc>
              <a:defRPr/>
            </a:pPr>
            <a:r>
              <a:rPr lang="en-US" sz="48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LIBERAL ARTS</a:t>
            </a:r>
            <a:endParaRPr lang="en-US" sz="4800" dirty="0">
              <a:solidFill>
                <a:srgbClr val="961916"/>
              </a:solidFill>
              <a:latin typeface="Arial" pitchFamily="34" charset="0"/>
              <a:ea typeface="Roboto Condensed bold" panose="02000000000000000000" pitchFamily="2" charset="0"/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35820" y="2632171"/>
            <a:ext cx="4934675" cy="2339098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подготовки дает уникальную возможность комбинации двух профилей обучения (специализаций): 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основного (</a:t>
            </a:r>
            <a:r>
              <a:rPr lang="ru-RU" altLang="ru-RU" sz="18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alt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дополнительного (</a:t>
            </a:r>
            <a:r>
              <a:rPr lang="ru-RU" altLang="ru-RU" sz="18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minor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18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списка, предлагаемого факультетом. </a:t>
            </a: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этом выбор профиля осуществляется не в момент поступления в вуз, а после изучения общего блока дисциплин.</a:t>
            </a:r>
            <a:endParaRPr lang="id-ID" alt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09" y="955422"/>
            <a:ext cx="3831097" cy="60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6913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93" y="2297607"/>
            <a:ext cx="4911633" cy="243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93" y="609601"/>
            <a:ext cx="6700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Интернет-журнал «Мел»</a:t>
            </a:r>
          </a:p>
          <a:p>
            <a:endParaRPr lang="ru-RU" sz="1600" b="1" dirty="0">
              <a:solidFill>
                <a:schemeClr val="accent1"/>
              </a:solidFill>
            </a:endParaRPr>
          </a:p>
          <a:p>
            <a:r>
              <a:rPr lang="ru-RU" sz="1600" b="1" dirty="0">
                <a:solidFill>
                  <a:schemeClr val="accent1"/>
                </a:solidFill>
              </a:rPr>
              <a:t>Как проходит обучение по модели свободных искусств</a:t>
            </a:r>
            <a:endParaRPr lang="en-US" sz="1600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>
                <a:hlinkClick r:id="rId3"/>
              </a:rPr>
              <a:t>http://mel.fm/2016/08/12/liberal_arts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77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dirty="0"/>
              <a:t>Этапы обучения</a:t>
            </a:r>
            <a:endParaRPr lang="en-US" dirty="0"/>
          </a:p>
        </p:txBody>
      </p:sp>
      <p:sp>
        <p:nvSpPr>
          <p:cNvPr id="10" name="Bent Arrow 6"/>
          <p:cNvSpPr/>
          <p:nvPr/>
        </p:nvSpPr>
        <p:spPr>
          <a:xfrm>
            <a:off x="561626" y="1652338"/>
            <a:ext cx="7528956" cy="4160593"/>
          </a:xfrm>
          <a:prstGeom prst="bentArrow">
            <a:avLst>
              <a:gd name="adj1" fmla="val 11604"/>
              <a:gd name="adj2" fmla="val 11343"/>
              <a:gd name="adj3" fmla="val 16368"/>
              <a:gd name="adj4" fmla="val 28890"/>
            </a:avLst>
          </a:prstGeom>
          <a:solidFill>
            <a:srgbClr val="96191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7"/>
          <p:cNvSpPr/>
          <p:nvPr/>
        </p:nvSpPr>
        <p:spPr>
          <a:xfrm>
            <a:off x="1179245" y="2644720"/>
            <a:ext cx="6007955" cy="3179547"/>
          </a:xfrm>
          <a:prstGeom prst="bentArrow">
            <a:avLst>
              <a:gd name="adj1" fmla="val 14971"/>
              <a:gd name="adj2" fmla="val 14123"/>
              <a:gd name="adj3" fmla="val 19508"/>
              <a:gd name="adj4" fmla="val 36697"/>
            </a:avLst>
          </a:prstGeom>
          <a:solidFill>
            <a:srgbClr val="E95C0C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––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ent Arrow 9"/>
          <p:cNvSpPr/>
          <p:nvPr/>
        </p:nvSpPr>
        <p:spPr>
          <a:xfrm>
            <a:off x="1780827" y="3679140"/>
            <a:ext cx="4380484" cy="2145266"/>
          </a:xfrm>
          <a:prstGeom prst="bentArrow">
            <a:avLst>
              <a:gd name="adj1" fmla="val 22380"/>
              <a:gd name="adj2" fmla="val 19457"/>
              <a:gd name="adj3" fmla="val 28232"/>
              <a:gd name="adj4" fmla="val 45359"/>
            </a:avLst>
          </a:prstGeom>
          <a:solidFill>
            <a:srgbClr val="E88D0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8181846" y="1678457"/>
            <a:ext cx="4010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1-2 семестр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общего обязательного набора дисциплин</a:t>
            </a:r>
            <a:endParaRPr lang="en-US" altLang="ru-RU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7319895" y="2788579"/>
            <a:ext cx="3997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3-го семестра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основного профиля (</a:t>
            </a:r>
            <a:r>
              <a:rPr lang="ru-RU" altLang="ru-RU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12"/>
          <p:cNvSpPr/>
          <p:nvPr/>
        </p:nvSpPr>
        <p:spPr>
          <a:xfrm>
            <a:off x="6259478" y="3786531"/>
            <a:ext cx="4747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5-го семестра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Выбор дополнительного профиля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4976343" y="1792854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4006923" y="2769923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2919813" y="3788039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0868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9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7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7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7" grpId="0"/>
          <p:bldP spid="18" grpId="0"/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421"/>
          <p:cNvGrpSpPr>
            <a:grpSpLocks/>
          </p:cNvGrpSpPr>
          <p:nvPr/>
        </p:nvGrpSpPr>
        <p:grpSpPr bwMode="auto">
          <a:xfrm>
            <a:off x="7085440" y="1927146"/>
            <a:ext cx="1355284" cy="1355284"/>
            <a:chOff x="0" y="0"/>
            <a:chExt cx="571" cy="576"/>
          </a:xfrm>
          <a:solidFill>
            <a:srgbClr val="96191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AutoShape 418"/>
            <p:cNvSpPr>
              <a:spLocks/>
            </p:cNvSpPr>
            <p:nvPr/>
          </p:nvSpPr>
          <p:spPr bwMode="auto">
            <a:xfrm>
              <a:off x="88" y="368"/>
              <a:ext cx="18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113" y="5025"/>
                  </a:lnTo>
                  <a:lnTo>
                    <a:pt x="4113" y="18406"/>
                  </a:lnTo>
                  <a:cubicBezTo>
                    <a:pt x="4113" y="20169"/>
                    <a:pt x="5748" y="21600"/>
                    <a:pt x="7763" y="21600"/>
                  </a:cubicBezTo>
                  <a:lnTo>
                    <a:pt x="17951" y="21600"/>
                  </a:lnTo>
                  <a:cubicBezTo>
                    <a:pt x="19966" y="21600"/>
                    <a:pt x="21600" y="20169"/>
                    <a:pt x="21600" y="18406"/>
                  </a:cubicBezTo>
                  <a:lnTo>
                    <a:pt x="17434" y="5025"/>
                  </a:lnTo>
                  <a:lnTo>
                    <a:pt x="19779" y="1821"/>
                  </a:lnTo>
                  <a:cubicBezTo>
                    <a:pt x="14571" y="906"/>
                    <a:pt x="9477" y="313"/>
                    <a:pt x="5095" y="313"/>
                  </a:cubicBezTo>
                  <a:cubicBezTo>
                    <a:pt x="3263" y="313"/>
                    <a:pt x="1571" y="201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72" name="AutoShape 419"/>
            <p:cNvSpPr>
              <a:spLocks/>
            </p:cNvSpPr>
            <p:nvPr/>
          </p:nvSpPr>
          <p:spPr bwMode="auto">
            <a:xfrm>
              <a:off x="176" y="0"/>
              <a:ext cx="395" cy="4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5750"/>
                  </a:moveTo>
                  <a:cubicBezTo>
                    <a:pt x="8522" y="16492"/>
                    <a:pt x="20175" y="20356"/>
                    <a:pt x="21600" y="21600"/>
                  </a:cubicBezTo>
                  <a:lnTo>
                    <a:pt x="21600" y="0"/>
                  </a:lnTo>
                  <a:cubicBezTo>
                    <a:pt x="19877" y="1348"/>
                    <a:pt x="8354" y="5075"/>
                    <a:pt x="0" y="5783"/>
                  </a:cubicBezTo>
                  <a:lnTo>
                    <a:pt x="0" y="15750"/>
                  </a:lnTo>
                  <a:close/>
                  <a:moveTo>
                    <a:pt x="0" y="1575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73" name="AutoShape 420"/>
            <p:cNvSpPr>
              <a:spLocks/>
            </p:cNvSpPr>
            <p:nvPr/>
          </p:nvSpPr>
          <p:spPr bwMode="auto">
            <a:xfrm>
              <a:off x="0" y="120"/>
              <a:ext cx="114" cy="1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cubicBezTo>
                    <a:pt x="4123" y="761"/>
                    <a:pt x="0" y="7019"/>
                    <a:pt x="0" y="10870"/>
                  </a:cubicBezTo>
                  <a:cubicBezTo>
                    <a:pt x="0" y="15025"/>
                    <a:pt x="3935" y="20934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</p:grpSp>
      <p:cxnSp>
        <p:nvCxnSpPr>
          <p:cNvPr id="78" name="Straight Connector 31"/>
          <p:cNvCxnSpPr/>
          <p:nvPr/>
        </p:nvCxnSpPr>
        <p:spPr>
          <a:xfrm flipH="1">
            <a:off x="2374615" y="4236391"/>
            <a:ext cx="493058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1699857" y="3607132"/>
            <a:ext cx="4577921" cy="292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Журналистика</a:t>
            </a:r>
            <a:endParaRPr lang="en-US" sz="2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35"/>
          <p:cNvCxnSpPr/>
          <p:nvPr/>
        </p:nvCxnSpPr>
        <p:spPr>
          <a:xfrm>
            <a:off x="4303558" y="5031609"/>
            <a:ext cx="252912" cy="2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5681265" y="3607132"/>
            <a:ext cx="4581373" cy="4282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Реклама и связи с общественностью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39"/>
          <p:cNvCxnSpPr/>
          <p:nvPr/>
        </p:nvCxnSpPr>
        <p:spPr>
          <a:xfrm>
            <a:off x="7763082" y="5044722"/>
            <a:ext cx="253102" cy="2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35" y="1957792"/>
            <a:ext cx="1365021" cy="1365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02" y="4454101"/>
            <a:ext cx="1414576" cy="141457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11712" y="5924036"/>
            <a:ext cx="4577921" cy="292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Психология</a:t>
            </a:r>
            <a:endParaRPr lang="en-US" sz="2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25083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5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5" grpId="0"/>
          <p:bldP spid="1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743484" y="4586426"/>
            <a:ext cx="307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HR-менеджмент в банках, таможенных службах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отраслях нефтегазохимического комплекса;</a:t>
            </a:r>
          </a:p>
        </p:txBody>
      </p:sp>
      <p:grpSp>
        <p:nvGrpSpPr>
          <p:cNvPr id="130" name="Group 109"/>
          <p:cNvGrpSpPr>
            <a:grpSpLocks/>
          </p:cNvGrpSpPr>
          <p:nvPr/>
        </p:nvGrpSpPr>
        <p:grpSpPr bwMode="auto">
          <a:xfrm>
            <a:off x="846581" y="3270992"/>
            <a:ext cx="390952" cy="400003"/>
            <a:chOff x="0" y="0"/>
            <a:chExt cx="576" cy="576"/>
          </a:xfrm>
          <a:solidFill>
            <a:srgbClr val="E95C0C"/>
          </a:solidFill>
        </p:grpSpPr>
        <p:sp>
          <p:nvSpPr>
            <p:cNvPr id="134" name="AutoShape 90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7951" y="7646"/>
                  </a:moveTo>
                  <a:cubicBezTo>
                    <a:pt x="18069" y="7639"/>
                    <a:pt x="18121" y="7531"/>
                    <a:pt x="18225" y="7500"/>
                  </a:cubicBezTo>
                  <a:cubicBezTo>
                    <a:pt x="18420" y="7442"/>
                    <a:pt x="18352" y="7564"/>
                    <a:pt x="18447" y="7660"/>
                  </a:cubicBezTo>
                  <a:cubicBezTo>
                    <a:pt x="18529" y="7660"/>
                    <a:pt x="18346" y="7716"/>
                    <a:pt x="18334" y="7716"/>
                  </a:cubicBezTo>
                  <a:cubicBezTo>
                    <a:pt x="18252" y="7747"/>
                    <a:pt x="18257" y="7731"/>
                    <a:pt x="18192" y="7731"/>
                  </a:cubicBezTo>
                  <a:cubicBezTo>
                    <a:pt x="18166" y="7764"/>
                    <a:pt x="18232" y="7915"/>
                    <a:pt x="18248" y="7915"/>
                  </a:cubicBezTo>
                  <a:cubicBezTo>
                    <a:pt x="18307" y="8002"/>
                    <a:pt x="18338" y="7946"/>
                    <a:pt x="18332" y="8076"/>
                  </a:cubicBezTo>
                  <a:cubicBezTo>
                    <a:pt x="18326" y="8193"/>
                    <a:pt x="18422" y="8085"/>
                    <a:pt x="18461" y="8085"/>
                  </a:cubicBezTo>
                  <a:cubicBezTo>
                    <a:pt x="18461" y="8156"/>
                    <a:pt x="18566" y="8214"/>
                    <a:pt x="18574" y="8297"/>
                  </a:cubicBezTo>
                  <a:cubicBezTo>
                    <a:pt x="18528" y="8303"/>
                    <a:pt x="18423" y="8283"/>
                    <a:pt x="18404" y="8297"/>
                  </a:cubicBezTo>
                  <a:cubicBezTo>
                    <a:pt x="18411" y="8380"/>
                    <a:pt x="18461" y="8380"/>
                    <a:pt x="18461" y="8453"/>
                  </a:cubicBezTo>
                  <a:cubicBezTo>
                    <a:pt x="18549" y="8453"/>
                    <a:pt x="18392" y="8680"/>
                    <a:pt x="18546" y="8680"/>
                  </a:cubicBezTo>
                  <a:cubicBezTo>
                    <a:pt x="18510" y="8823"/>
                    <a:pt x="18267" y="8774"/>
                    <a:pt x="18234" y="8638"/>
                  </a:cubicBezTo>
                  <a:cubicBezTo>
                    <a:pt x="17995" y="8584"/>
                    <a:pt x="18122" y="8416"/>
                    <a:pt x="18114" y="8284"/>
                  </a:cubicBezTo>
                  <a:cubicBezTo>
                    <a:pt x="18104" y="8108"/>
                    <a:pt x="17951" y="8050"/>
                    <a:pt x="17951" y="7915"/>
                  </a:cubicBezTo>
                  <a:cubicBezTo>
                    <a:pt x="17826" y="7915"/>
                    <a:pt x="17951" y="7670"/>
                    <a:pt x="17951" y="7646"/>
                  </a:cubicBezTo>
                  <a:close/>
                  <a:moveTo>
                    <a:pt x="17869" y="15860"/>
                  </a:moveTo>
                  <a:cubicBezTo>
                    <a:pt x="17880" y="15711"/>
                    <a:pt x="17855" y="15455"/>
                    <a:pt x="17923" y="15455"/>
                  </a:cubicBezTo>
                  <a:cubicBezTo>
                    <a:pt x="17923" y="15341"/>
                    <a:pt x="17986" y="15185"/>
                    <a:pt x="17994" y="15044"/>
                  </a:cubicBezTo>
                  <a:cubicBezTo>
                    <a:pt x="18017" y="15044"/>
                    <a:pt x="18041" y="15044"/>
                    <a:pt x="18065" y="15044"/>
                  </a:cubicBezTo>
                  <a:cubicBezTo>
                    <a:pt x="18065" y="15015"/>
                    <a:pt x="18058" y="14913"/>
                    <a:pt x="18107" y="14888"/>
                  </a:cubicBezTo>
                  <a:cubicBezTo>
                    <a:pt x="18107" y="14812"/>
                    <a:pt x="18303" y="14778"/>
                    <a:pt x="18192" y="14676"/>
                  </a:cubicBezTo>
                  <a:cubicBezTo>
                    <a:pt x="18145" y="14660"/>
                    <a:pt x="18107" y="14451"/>
                    <a:pt x="18107" y="14378"/>
                  </a:cubicBezTo>
                  <a:cubicBezTo>
                    <a:pt x="18046" y="14439"/>
                    <a:pt x="18138" y="14619"/>
                    <a:pt x="17994" y="14619"/>
                  </a:cubicBezTo>
                  <a:cubicBezTo>
                    <a:pt x="17994" y="14447"/>
                    <a:pt x="17802" y="14718"/>
                    <a:pt x="17966" y="14718"/>
                  </a:cubicBezTo>
                  <a:cubicBezTo>
                    <a:pt x="17966" y="14874"/>
                    <a:pt x="17765" y="14803"/>
                    <a:pt x="17696" y="14761"/>
                  </a:cubicBezTo>
                  <a:cubicBezTo>
                    <a:pt x="17662" y="14847"/>
                    <a:pt x="17637" y="14882"/>
                    <a:pt x="17739" y="14903"/>
                  </a:cubicBezTo>
                  <a:cubicBezTo>
                    <a:pt x="17698" y="15025"/>
                    <a:pt x="17655" y="14946"/>
                    <a:pt x="17597" y="14903"/>
                  </a:cubicBezTo>
                  <a:cubicBezTo>
                    <a:pt x="17540" y="15073"/>
                    <a:pt x="17410" y="16061"/>
                    <a:pt x="17786" y="15978"/>
                  </a:cubicBezTo>
                  <a:cubicBezTo>
                    <a:pt x="16200" y="18114"/>
                    <a:pt x="13659" y="19500"/>
                    <a:pt x="10800" y="19500"/>
                  </a:cubicBezTo>
                  <a:cubicBezTo>
                    <a:pt x="6003" y="19500"/>
                    <a:pt x="2100" y="15597"/>
                    <a:pt x="2100" y="10800"/>
                  </a:cubicBezTo>
                  <a:cubicBezTo>
                    <a:pt x="2100" y="9473"/>
                    <a:pt x="2400" y="8214"/>
                    <a:pt x="2934" y="7088"/>
                  </a:cubicBezTo>
                  <a:cubicBezTo>
                    <a:pt x="2934" y="7089"/>
                    <a:pt x="2936" y="7091"/>
                    <a:pt x="2936" y="7093"/>
                  </a:cubicBezTo>
                  <a:cubicBezTo>
                    <a:pt x="3188" y="7294"/>
                    <a:pt x="3192" y="7631"/>
                    <a:pt x="3192" y="7901"/>
                  </a:cubicBezTo>
                  <a:cubicBezTo>
                    <a:pt x="3158" y="8054"/>
                    <a:pt x="3234" y="8236"/>
                    <a:pt x="3234" y="8383"/>
                  </a:cubicBezTo>
                  <a:cubicBezTo>
                    <a:pt x="3305" y="8418"/>
                    <a:pt x="3432" y="8638"/>
                    <a:pt x="3432" y="8709"/>
                  </a:cubicBezTo>
                  <a:cubicBezTo>
                    <a:pt x="3435" y="8709"/>
                    <a:pt x="3594" y="8932"/>
                    <a:pt x="3603" y="8949"/>
                  </a:cubicBezTo>
                  <a:cubicBezTo>
                    <a:pt x="3792" y="8949"/>
                    <a:pt x="3886" y="9032"/>
                    <a:pt x="3886" y="9205"/>
                  </a:cubicBezTo>
                  <a:cubicBezTo>
                    <a:pt x="3876" y="9205"/>
                    <a:pt x="4000" y="9469"/>
                    <a:pt x="4042" y="9502"/>
                  </a:cubicBezTo>
                  <a:cubicBezTo>
                    <a:pt x="4042" y="9577"/>
                    <a:pt x="4155" y="9849"/>
                    <a:pt x="4226" y="9885"/>
                  </a:cubicBezTo>
                  <a:cubicBezTo>
                    <a:pt x="4226" y="10115"/>
                    <a:pt x="4784" y="10484"/>
                    <a:pt x="4465" y="9943"/>
                  </a:cubicBezTo>
                  <a:cubicBezTo>
                    <a:pt x="4436" y="9894"/>
                    <a:pt x="4289" y="9616"/>
                    <a:pt x="4255" y="9616"/>
                  </a:cubicBezTo>
                  <a:cubicBezTo>
                    <a:pt x="4255" y="9525"/>
                    <a:pt x="4068" y="9420"/>
                    <a:pt x="4090" y="9342"/>
                  </a:cubicBezTo>
                  <a:cubicBezTo>
                    <a:pt x="4124" y="9221"/>
                    <a:pt x="4340" y="9498"/>
                    <a:pt x="4340" y="9559"/>
                  </a:cubicBezTo>
                  <a:cubicBezTo>
                    <a:pt x="4371" y="9559"/>
                    <a:pt x="4453" y="9741"/>
                    <a:pt x="4453" y="9758"/>
                  </a:cubicBezTo>
                  <a:cubicBezTo>
                    <a:pt x="4505" y="9758"/>
                    <a:pt x="4709" y="9909"/>
                    <a:pt x="4709" y="9999"/>
                  </a:cubicBezTo>
                  <a:cubicBezTo>
                    <a:pt x="4856" y="9999"/>
                    <a:pt x="4940" y="10367"/>
                    <a:pt x="4945" y="10471"/>
                  </a:cubicBezTo>
                  <a:cubicBezTo>
                    <a:pt x="4948" y="10558"/>
                    <a:pt x="4996" y="10792"/>
                    <a:pt x="5120" y="10792"/>
                  </a:cubicBezTo>
                  <a:cubicBezTo>
                    <a:pt x="5174" y="10900"/>
                    <a:pt x="5409" y="10861"/>
                    <a:pt x="5460" y="10962"/>
                  </a:cubicBezTo>
                  <a:cubicBezTo>
                    <a:pt x="5611" y="10962"/>
                    <a:pt x="5777" y="11075"/>
                    <a:pt x="5941" y="11075"/>
                  </a:cubicBezTo>
                  <a:cubicBezTo>
                    <a:pt x="6084" y="11075"/>
                    <a:pt x="6113" y="11246"/>
                    <a:pt x="6239" y="11246"/>
                  </a:cubicBezTo>
                  <a:cubicBezTo>
                    <a:pt x="6259" y="11285"/>
                    <a:pt x="6324" y="11271"/>
                    <a:pt x="6324" y="11302"/>
                  </a:cubicBezTo>
                  <a:cubicBezTo>
                    <a:pt x="6448" y="11302"/>
                    <a:pt x="6791" y="11496"/>
                    <a:pt x="6735" y="11642"/>
                  </a:cubicBezTo>
                  <a:cubicBezTo>
                    <a:pt x="6795" y="11672"/>
                    <a:pt x="6964" y="11843"/>
                    <a:pt x="6947" y="11926"/>
                  </a:cubicBezTo>
                  <a:cubicBezTo>
                    <a:pt x="6971" y="12095"/>
                    <a:pt x="7238" y="12086"/>
                    <a:pt x="7345" y="12138"/>
                  </a:cubicBezTo>
                  <a:cubicBezTo>
                    <a:pt x="7444" y="11839"/>
                    <a:pt x="7571" y="12122"/>
                    <a:pt x="7571" y="12266"/>
                  </a:cubicBezTo>
                  <a:cubicBezTo>
                    <a:pt x="7561" y="12313"/>
                    <a:pt x="7571" y="12512"/>
                    <a:pt x="7571" y="12606"/>
                  </a:cubicBezTo>
                  <a:cubicBezTo>
                    <a:pt x="7701" y="12606"/>
                    <a:pt x="7536" y="12818"/>
                    <a:pt x="7501" y="12677"/>
                  </a:cubicBezTo>
                  <a:cubicBezTo>
                    <a:pt x="7451" y="12698"/>
                    <a:pt x="7423" y="12736"/>
                    <a:pt x="7415" y="12790"/>
                  </a:cubicBezTo>
                  <a:cubicBezTo>
                    <a:pt x="7346" y="12790"/>
                    <a:pt x="7186" y="13220"/>
                    <a:pt x="7345" y="13272"/>
                  </a:cubicBezTo>
                  <a:cubicBezTo>
                    <a:pt x="7326" y="13439"/>
                    <a:pt x="7134" y="13582"/>
                    <a:pt x="7316" y="13683"/>
                  </a:cubicBezTo>
                  <a:cubicBezTo>
                    <a:pt x="7316" y="13672"/>
                    <a:pt x="7662" y="14179"/>
                    <a:pt x="7614" y="14179"/>
                  </a:cubicBezTo>
                  <a:cubicBezTo>
                    <a:pt x="7614" y="14259"/>
                    <a:pt x="7665" y="14355"/>
                    <a:pt x="7685" y="14420"/>
                  </a:cubicBezTo>
                  <a:cubicBezTo>
                    <a:pt x="7685" y="14567"/>
                    <a:pt x="7830" y="14902"/>
                    <a:pt x="8039" y="14902"/>
                  </a:cubicBezTo>
                  <a:cubicBezTo>
                    <a:pt x="8037" y="14898"/>
                    <a:pt x="8254" y="15129"/>
                    <a:pt x="8223" y="15129"/>
                  </a:cubicBezTo>
                  <a:cubicBezTo>
                    <a:pt x="8287" y="15511"/>
                    <a:pt x="8195" y="15751"/>
                    <a:pt x="8195" y="16163"/>
                  </a:cubicBezTo>
                  <a:cubicBezTo>
                    <a:pt x="8072" y="16163"/>
                    <a:pt x="8188" y="16989"/>
                    <a:pt x="8025" y="17071"/>
                  </a:cubicBezTo>
                  <a:cubicBezTo>
                    <a:pt x="7995" y="17203"/>
                    <a:pt x="7898" y="17312"/>
                    <a:pt x="7940" y="17396"/>
                  </a:cubicBezTo>
                  <a:cubicBezTo>
                    <a:pt x="7954" y="17531"/>
                    <a:pt x="7940" y="17666"/>
                    <a:pt x="7940" y="17779"/>
                  </a:cubicBezTo>
                  <a:cubicBezTo>
                    <a:pt x="7907" y="17779"/>
                    <a:pt x="7869" y="17962"/>
                    <a:pt x="7869" y="18006"/>
                  </a:cubicBezTo>
                  <a:cubicBezTo>
                    <a:pt x="7775" y="18006"/>
                    <a:pt x="7769" y="18709"/>
                    <a:pt x="7780" y="18957"/>
                  </a:cubicBezTo>
                  <a:cubicBezTo>
                    <a:pt x="8005" y="19041"/>
                    <a:pt x="8236" y="19114"/>
                    <a:pt x="8470" y="19179"/>
                  </a:cubicBezTo>
                  <a:cubicBezTo>
                    <a:pt x="8443" y="19138"/>
                    <a:pt x="8422" y="19094"/>
                    <a:pt x="8422" y="19040"/>
                  </a:cubicBezTo>
                  <a:cubicBezTo>
                    <a:pt x="8327" y="19040"/>
                    <a:pt x="8420" y="18785"/>
                    <a:pt x="8521" y="18785"/>
                  </a:cubicBezTo>
                  <a:cubicBezTo>
                    <a:pt x="8556" y="18663"/>
                    <a:pt x="8618" y="18661"/>
                    <a:pt x="8677" y="18572"/>
                  </a:cubicBezTo>
                  <a:cubicBezTo>
                    <a:pt x="8747" y="18572"/>
                    <a:pt x="8635" y="18459"/>
                    <a:pt x="8635" y="18530"/>
                  </a:cubicBezTo>
                  <a:cubicBezTo>
                    <a:pt x="8618" y="18530"/>
                    <a:pt x="8618" y="18575"/>
                    <a:pt x="8578" y="18586"/>
                  </a:cubicBezTo>
                  <a:cubicBezTo>
                    <a:pt x="8565" y="18552"/>
                    <a:pt x="8582" y="18516"/>
                    <a:pt x="8564" y="18516"/>
                  </a:cubicBezTo>
                  <a:cubicBezTo>
                    <a:pt x="8564" y="18436"/>
                    <a:pt x="8606" y="18359"/>
                    <a:pt x="8606" y="18275"/>
                  </a:cubicBezTo>
                  <a:cubicBezTo>
                    <a:pt x="8633" y="18275"/>
                    <a:pt x="8668" y="18173"/>
                    <a:pt x="8706" y="18147"/>
                  </a:cubicBezTo>
                  <a:cubicBezTo>
                    <a:pt x="8784" y="18056"/>
                    <a:pt x="8862" y="18045"/>
                    <a:pt x="8862" y="17920"/>
                  </a:cubicBezTo>
                  <a:cubicBezTo>
                    <a:pt x="8879" y="17920"/>
                    <a:pt x="8837" y="17779"/>
                    <a:pt x="8805" y="17779"/>
                  </a:cubicBezTo>
                  <a:cubicBezTo>
                    <a:pt x="8888" y="17707"/>
                    <a:pt x="8989" y="17837"/>
                    <a:pt x="8989" y="17693"/>
                  </a:cubicBezTo>
                  <a:cubicBezTo>
                    <a:pt x="9015" y="17693"/>
                    <a:pt x="9032" y="17605"/>
                    <a:pt x="9032" y="17580"/>
                  </a:cubicBezTo>
                  <a:cubicBezTo>
                    <a:pt x="9152" y="17500"/>
                    <a:pt x="9130" y="17481"/>
                    <a:pt x="9315" y="17481"/>
                  </a:cubicBezTo>
                  <a:cubicBezTo>
                    <a:pt x="9338" y="17435"/>
                    <a:pt x="9473" y="17380"/>
                    <a:pt x="9528" y="17382"/>
                  </a:cubicBezTo>
                  <a:cubicBezTo>
                    <a:pt x="9528" y="17362"/>
                    <a:pt x="9545" y="17169"/>
                    <a:pt x="9528" y="17169"/>
                  </a:cubicBezTo>
                  <a:cubicBezTo>
                    <a:pt x="9528" y="17065"/>
                    <a:pt x="9712" y="17054"/>
                    <a:pt x="9712" y="17013"/>
                  </a:cubicBezTo>
                  <a:cubicBezTo>
                    <a:pt x="9812" y="16942"/>
                    <a:pt x="9843" y="16857"/>
                    <a:pt x="9849" y="16740"/>
                  </a:cubicBezTo>
                  <a:cubicBezTo>
                    <a:pt x="9854" y="16645"/>
                    <a:pt x="9994" y="16531"/>
                    <a:pt x="10073" y="16531"/>
                  </a:cubicBezTo>
                  <a:cubicBezTo>
                    <a:pt x="10199" y="16531"/>
                    <a:pt x="10115" y="16475"/>
                    <a:pt x="10194" y="16475"/>
                  </a:cubicBezTo>
                  <a:cubicBezTo>
                    <a:pt x="10171" y="16407"/>
                    <a:pt x="10224" y="16412"/>
                    <a:pt x="10260" y="16368"/>
                  </a:cubicBezTo>
                  <a:cubicBezTo>
                    <a:pt x="10314" y="16301"/>
                    <a:pt x="10296" y="16065"/>
                    <a:pt x="10307" y="15964"/>
                  </a:cubicBezTo>
                  <a:cubicBezTo>
                    <a:pt x="10281" y="15964"/>
                    <a:pt x="10425" y="15828"/>
                    <a:pt x="10435" y="15808"/>
                  </a:cubicBezTo>
                  <a:cubicBezTo>
                    <a:pt x="10502" y="15808"/>
                    <a:pt x="10552" y="15752"/>
                    <a:pt x="10619" y="15752"/>
                  </a:cubicBezTo>
                  <a:cubicBezTo>
                    <a:pt x="10655" y="15681"/>
                    <a:pt x="10888" y="15575"/>
                    <a:pt x="10974" y="15511"/>
                  </a:cubicBezTo>
                  <a:cubicBezTo>
                    <a:pt x="11011" y="15360"/>
                    <a:pt x="11115" y="15330"/>
                    <a:pt x="11115" y="15170"/>
                  </a:cubicBezTo>
                  <a:cubicBezTo>
                    <a:pt x="11157" y="15170"/>
                    <a:pt x="11200" y="14858"/>
                    <a:pt x="11200" y="14802"/>
                  </a:cubicBezTo>
                  <a:cubicBezTo>
                    <a:pt x="11208" y="14802"/>
                    <a:pt x="11215" y="14518"/>
                    <a:pt x="11215" y="14490"/>
                  </a:cubicBezTo>
                  <a:cubicBezTo>
                    <a:pt x="11221" y="14490"/>
                    <a:pt x="11427" y="14261"/>
                    <a:pt x="11427" y="14234"/>
                  </a:cubicBezTo>
                  <a:cubicBezTo>
                    <a:pt x="11617" y="14093"/>
                    <a:pt x="11588" y="13676"/>
                    <a:pt x="11405" y="13514"/>
                  </a:cubicBezTo>
                  <a:cubicBezTo>
                    <a:pt x="11299" y="13420"/>
                    <a:pt x="11232" y="13367"/>
                    <a:pt x="11073" y="13313"/>
                  </a:cubicBezTo>
                  <a:cubicBezTo>
                    <a:pt x="11048" y="13388"/>
                    <a:pt x="10982" y="13340"/>
                    <a:pt x="10915" y="13339"/>
                  </a:cubicBezTo>
                  <a:cubicBezTo>
                    <a:pt x="10800" y="13335"/>
                    <a:pt x="10788" y="13413"/>
                    <a:pt x="10676" y="13413"/>
                  </a:cubicBezTo>
                  <a:cubicBezTo>
                    <a:pt x="10690" y="13345"/>
                    <a:pt x="10725" y="13144"/>
                    <a:pt x="10591" y="13130"/>
                  </a:cubicBezTo>
                  <a:cubicBezTo>
                    <a:pt x="10591" y="13265"/>
                    <a:pt x="10455" y="13200"/>
                    <a:pt x="10492" y="13115"/>
                  </a:cubicBezTo>
                  <a:cubicBezTo>
                    <a:pt x="10428" y="13115"/>
                    <a:pt x="10369" y="13016"/>
                    <a:pt x="10280" y="13002"/>
                  </a:cubicBezTo>
                  <a:cubicBezTo>
                    <a:pt x="10280" y="13147"/>
                    <a:pt x="10062" y="13030"/>
                    <a:pt x="10123" y="13030"/>
                  </a:cubicBezTo>
                  <a:cubicBezTo>
                    <a:pt x="10123" y="13012"/>
                    <a:pt x="10087" y="12817"/>
                    <a:pt x="10138" y="12817"/>
                  </a:cubicBezTo>
                  <a:cubicBezTo>
                    <a:pt x="10121" y="12734"/>
                    <a:pt x="10101" y="12590"/>
                    <a:pt x="10038" y="12548"/>
                  </a:cubicBezTo>
                  <a:cubicBezTo>
                    <a:pt x="9983" y="12431"/>
                    <a:pt x="10070" y="12473"/>
                    <a:pt x="9939" y="12364"/>
                  </a:cubicBezTo>
                  <a:cubicBezTo>
                    <a:pt x="9917" y="12318"/>
                    <a:pt x="9905" y="12353"/>
                    <a:pt x="9883" y="12308"/>
                  </a:cubicBezTo>
                  <a:cubicBezTo>
                    <a:pt x="9839" y="12308"/>
                    <a:pt x="9753" y="12192"/>
                    <a:pt x="9727" y="12293"/>
                  </a:cubicBezTo>
                  <a:cubicBezTo>
                    <a:pt x="9644" y="12287"/>
                    <a:pt x="9572" y="12248"/>
                    <a:pt x="9495" y="12224"/>
                  </a:cubicBezTo>
                  <a:cubicBezTo>
                    <a:pt x="9355" y="12182"/>
                    <a:pt x="9478" y="12169"/>
                    <a:pt x="9386" y="12123"/>
                  </a:cubicBezTo>
                  <a:cubicBezTo>
                    <a:pt x="9386" y="12082"/>
                    <a:pt x="9259" y="12071"/>
                    <a:pt x="9259" y="12010"/>
                  </a:cubicBezTo>
                  <a:cubicBezTo>
                    <a:pt x="9233" y="11942"/>
                    <a:pt x="9182" y="11935"/>
                    <a:pt x="9174" y="11911"/>
                  </a:cubicBezTo>
                  <a:cubicBezTo>
                    <a:pt x="9161" y="11914"/>
                    <a:pt x="9152" y="11909"/>
                    <a:pt x="9145" y="11897"/>
                  </a:cubicBezTo>
                  <a:cubicBezTo>
                    <a:pt x="9117" y="11898"/>
                    <a:pt x="9123" y="11842"/>
                    <a:pt x="9059" y="11842"/>
                  </a:cubicBezTo>
                  <a:cubicBezTo>
                    <a:pt x="9053" y="11822"/>
                    <a:pt x="8992" y="11772"/>
                    <a:pt x="8975" y="11783"/>
                  </a:cubicBezTo>
                  <a:cubicBezTo>
                    <a:pt x="8909" y="11829"/>
                    <a:pt x="8732" y="11807"/>
                    <a:pt x="8655" y="11802"/>
                  </a:cubicBezTo>
                  <a:cubicBezTo>
                    <a:pt x="8463" y="11788"/>
                    <a:pt x="8497" y="11569"/>
                    <a:pt x="8395" y="11556"/>
                  </a:cubicBezTo>
                  <a:cubicBezTo>
                    <a:pt x="8327" y="11603"/>
                    <a:pt x="8249" y="11646"/>
                    <a:pt x="8172" y="11647"/>
                  </a:cubicBezTo>
                  <a:cubicBezTo>
                    <a:pt x="8154" y="11620"/>
                    <a:pt x="8151" y="11627"/>
                    <a:pt x="8111" y="11603"/>
                  </a:cubicBezTo>
                  <a:cubicBezTo>
                    <a:pt x="8101" y="11603"/>
                    <a:pt x="8049" y="11633"/>
                    <a:pt x="8035" y="11643"/>
                  </a:cubicBezTo>
                  <a:cubicBezTo>
                    <a:pt x="7988" y="11672"/>
                    <a:pt x="7943" y="11762"/>
                    <a:pt x="7885" y="11730"/>
                  </a:cubicBezTo>
                  <a:cubicBezTo>
                    <a:pt x="7858" y="11700"/>
                    <a:pt x="7838" y="11708"/>
                    <a:pt x="7827" y="11755"/>
                  </a:cubicBezTo>
                  <a:cubicBezTo>
                    <a:pt x="7708" y="11755"/>
                    <a:pt x="7887" y="12038"/>
                    <a:pt x="7601" y="12038"/>
                  </a:cubicBezTo>
                  <a:cubicBezTo>
                    <a:pt x="7612" y="11938"/>
                    <a:pt x="7602" y="11840"/>
                    <a:pt x="7459" y="11840"/>
                  </a:cubicBezTo>
                  <a:cubicBezTo>
                    <a:pt x="7459" y="11962"/>
                    <a:pt x="7255" y="11938"/>
                    <a:pt x="7161" y="11925"/>
                  </a:cubicBezTo>
                  <a:cubicBezTo>
                    <a:pt x="7185" y="11831"/>
                    <a:pt x="7139" y="11763"/>
                    <a:pt x="7062" y="11712"/>
                  </a:cubicBezTo>
                  <a:cubicBezTo>
                    <a:pt x="7062" y="11639"/>
                    <a:pt x="7006" y="11546"/>
                    <a:pt x="7006" y="11429"/>
                  </a:cubicBezTo>
                  <a:cubicBezTo>
                    <a:pt x="6906" y="11429"/>
                    <a:pt x="7056" y="11117"/>
                    <a:pt x="6892" y="11117"/>
                  </a:cubicBezTo>
                  <a:cubicBezTo>
                    <a:pt x="6902" y="11134"/>
                    <a:pt x="6907" y="11153"/>
                    <a:pt x="6906" y="11174"/>
                  </a:cubicBezTo>
                  <a:cubicBezTo>
                    <a:pt x="6793" y="11174"/>
                    <a:pt x="6679" y="11194"/>
                    <a:pt x="6566" y="11174"/>
                  </a:cubicBezTo>
                  <a:cubicBezTo>
                    <a:pt x="6594" y="11071"/>
                    <a:pt x="6506" y="11060"/>
                    <a:pt x="6533" y="10951"/>
                  </a:cubicBezTo>
                  <a:cubicBezTo>
                    <a:pt x="6554" y="10862"/>
                    <a:pt x="6590" y="10783"/>
                    <a:pt x="6609" y="10692"/>
                  </a:cubicBezTo>
                  <a:cubicBezTo>
                    <a:pt x="6651" y="10692"/>
                    <a:pt x="6645" y="10564"/>
                    <a:pt x="6722" y="10564"/>
                  </a:cubicBezTo>
                  <a:cubicBezTo>
                    <a:pt x="6800" y="10519"/>
                    <a:pt x="6694" y="10393"/>
                    <a:pt x="6694" y="10508"/>
                  </a:cubicBezTo>
                  <a:cubicBezTo>
                    <a:pt x="6694" y="10508"/>
                    <a:pt x="6553" y="10558"/>
                    <a:pt x="6537" y="10564"/>
                  </a:cubicBezTo>
                  <a:cubicBezTo>
                    <a:pt x="6537" y="10573"/>
                    <a:pt x="6396" y="10708"/>
                    <a:pt x="6396" y="10607"/>
                  </a:cubicBezTo>
                  <a:cubicBezTo>
                    <a:pt x="6324" y="10635"/>
                    <a:pt x="6214" y="10778"/>
                    <a:pt x="6325" y="10805"/>
                  </a:cubicBezTo>
                  <a:cubicBezTo>
                    <a:pt x="6313" y="10864"/>
                    <a:pt x="6226" y="10910"/>
                    <a:pt x="6226" y="10919"/>
                  </a:cubicBezTo>
                  <a:cubicBezTo>
                    <a:pt x="6065" y="10920"/>
                    <a:pt x="6123" y="10908"/>
                    <a:pt x="6113" y="10833"/>
                  </a:cubicBezTo>
                  <a:cubicBezTo>
                    <a:pt x="6019" y="10833"/>
                    <a:pt x="5911" y="10621"/>
                    <a:pt x="5815" y="10621"/>
                  </a:cubicBezTo>
                  <a:cubicBezTo>
                    <a:pt x="5815" y="10530"/>
                    <a:pt x="5716" y="10443"/>
                    <a:pt x="5716" y="10323"/>
                  </a:cubicBezTo>
                  <a:cubicBezTo>
                    <a:pt x="5692" y="10323"/>
                    <a:pt x="5692" y="9898"/>
                    <a:pt x="5716" y="9898"/>
                  </a:cubicBezTo>
                  <a:cubicBezTo>
                    <a:pt x="5716" y="9682"/>
                    <a:pt x="5867" y="9502"/>
                    <a:pt x="6084" y="9480"/>
                  </a:cubicBezTo>
                  <a:cubicBezTo>
                    <a:pt x="6220" y="9466"/>
                    <a:pt x="6205" y="9562"/>
                    <a:pt x="6328" y="9580"/>
                  </a:cubicBezTo>
                  <a:cubicBezTo>
                    <a:pt x="6399" y="9590"/>
                    <a:pt x="6440" y="9558"/>
                    <a:pt x="6509" y="9530"/>
                  </a:cubicBezTo>
                  <a:cubicBezTo>
                    <a:pt x="6505" y="9471"/>
                    <a:pt x="6466" y="9455"/>
                    <a:pt x="6453" y="9402"/>
                  </a:cubicBezTo>
                  <a:cubicBezTo>
                    <a:pt x="6537" y="9402"/>
                    <a:pt x="6772" y="9417"/>
                    <a:pt x="6807" y="9487"/>
                  </a:cubicBezTo>
                  <a:cubicBezTo>
                    <a:pt x="6888" y="9521"/>
                    <a:pt x="6992" y="9430"/>
                    <a:pt x="7048" y="9509"/>
                  </a:cubicBezTo>
                  <a:cubicBezTo>
                    <a:pt x="7090" y="9567"/>
                    <a:pt x="7161" y="9754"/>
                    <a:pt x="7161" y="9813"/>
                  </a:cubicBezTo>
                  <a:cubicBezTo>
                    <a:pt x="7144" y="9813"/>
                    <a:pt x="7238" y="9954"/>
                    <a:pt x="7247" y="9969"/>
                  </a:cubicBezTo>
                  <a:cubicBezTo>
                    <a:pt x="7380" y="9967"/>
                    <a:pt x="7347" y="9863"/>
                    <a:pt x="7326" y="9763"/>
                  </a:cubicBezTo>
                  <a:cubicBezTo>
                    <a:pt x="7309" y="9681"/>
                    <a:pt x="7288" y="9431"/>
                    <a:pt x="7232" y="9374"/>
                  </a:cubicBezTo>
                  <a:cubicBezTo>
                    <a:pt x="7232" y="9134"/>
                    <a:pt x="7396" y="9159"/>
                    <a:pt x="7488" y="8977"/>
                  </a:cubicBezTo>
                  <a:cubicBezTo>
                    <a:pt x="7637" y="8977"/>
                    <a:pt x="7669" y="8737"/>
                    <a:pt x="7757" y="8679"/>
                  </a:cubicBezTo>
                  <a:cubicBezTo>
                    <a:pt x="7757" y="8649"/>
                    <a:pt x="7814" y="8459"/>
                    <a:pt x="7827" y="8452"/>
                  </a:cubicBezTo>
                  <a:cubicBezTo>
                    <a:pt x="7847" y="8338"/>
                    <a:pt x="7896" y="8341"/>
                    <a:pt x="7941" y="8268"/>
                  </a:cubicBezTo>
                  <a:cubicBezTo>
                    <a:pt x="7924" y="8268"/>
                    <a:pt x="8125" y="8118"/>
                    <a:pt x="8125" y="8141"/>
                  </a:cubicBezTo>
                  <a:cubicBezTo>
                    <a:pt x="8201" y="8090"/>
                    <a:pt x="8267" y="7931"/>
                    <a:pt x="8295" y="7843"/>
                  </a:cubicBezTo>
                  <a:cubicBezTo>
                    <a:pt x="8334" y="7843"/>
                    <a:pt x="8420" y="7763"/>
                    <a:pt x="8437" y="7730"/>
                  </a:cubicBezTo>
                  <a:cubicBezTo>
                    <a:pt x="8537" y="7730"/>
                    <a:pt x="8597" y="7673"/>
                    <a:pt x="8721" y="7673"/>
                  </a:cubicBezTo>
                  <a:cubicBezTo>
                    <a:pt x="8701" y="7713"/>
                    <a:pt x="8721" y="7704"/>
                    <a:pt x="8735" y="7772"/>
                  </a:cubicBezTo>
                  <a:cubicBezTo>
                    <a:pt x="8739" y="7771"/>
                    <a:pt x="8657" y="7790"/>
                    <a:pt x="8648" y="7769"/>
                  </a:cubicBezTo>
                  <a:cubicBezTo>
                    <a:pt x="8633" y="7825"/>
                    <a:pt x="8520" y="7840"/>
                    <a:pt x="8749" y="7814"/>
                  </a:cubicBezTo>
                  <a:cubicBezTo>
                    <a:pt x="8763" y="7784"/>
                    <a:pt x="8838" y="7757"/>
                    <a:pt x="8877" y="7744"/>
                  </a:cubicBezTo>
                  <a:cubicBezTo>
                    <a:pt x="8877" y="7671"/>
                    <a:pt x="8983" y="7722"/>
                    <a:pt x="9004" y="7658"/>
                  </a:cubicBezTo>
                  <a:cubicBezTo>
                    <a:pt x="8921" y="7654"/>
                    <a:pt x="8856" y="7622"/>
                    <a:pt x="8800" y="7530"/>
                  </a:cubicBezTo>
                  <a:cubicBezTo>
                    <a:pt x="8741" y="7435"/>
                    <a:pt x="8618" y="7304"/>
                    <a:pt x="8820" y="7304"/>
                  </a:cubicBezTo>
                  <a:cubicBezTo>
                    <a:pt x="8820" y="7275"/>
                    <a:pt x="8792" y="7291"/>
                    <a:pt x="8792" y="7262"/>
                  </a:cubicBezTo>
                  <a:cubicBezTo>
                    <a:pt x="8687" y="7291"/>
                    <a:pt x="8665" y="7361"/>
                    <a:pt x="8550" y="7361"/>
                  </a:cubicBezTo>
                  <a:cubicBezTo>
                    <a:pt x="8409" y="7408"/>
                    <a:pt x="8340" y="7547"/>
                    <a:pt x="8181" y="7545"/>
                  </a:cubicBezTo>
                  <a:cubicBezTo>
                    <a:pt x="8195" y="7402"/>
                    <a:pt x="8447" y="7114"/>
                    <a:pt x="8577" y="7072"/>
                  </a:cubicBezTo>
                  <a:cubicBezTo>
                    <a:pt x="8825" y="6993"/>
                    <a:pt x="9234" y="7212"/>
                    <a:pt x="9302" y="6907"/>
                  </a:cubicBezTo>
                  <a:cubicBezTo>
                    <a:pt x="9351" y="6913"/>
                    <a:pt x="9570" y="6991"/>
                    <a:pt x="9570" y="6893"/>
                  </a:cubicBezTo>
                  <a:cubicBezTo>
                    <a:pt x="9623" y="6893"/>
                    <a:pt x="9526" y="6794"/>
                    <a:pt x="9627" y="6794"/>
                  </a:cubicBezTo>
                  <a:cubicBezTo>
                    <a:pt x="9613" y="6724"/>
                    <a:pt x="9497" y="6638"/>
                    <a:pt x="9458" y="6638"/>
                  </a:cubicBezTo>
                  <a:cubicBezTo>
                    <a:pt x="9458" y="6482"/>
                    <a:pt x="9373" y="6652"/>
                    <a:pt x="9329" y="6652"/>
                  </a:cubicBezTo>
                  <a:cubicBezTo>
                    <a:pt x="9329" y="6550"/>
                    <a:pt x="9293" y="6559"/>
                    <a:pt x="9259" y="6524"/>
                  </a:cubicBezTo>
                  <a:cubicBezTo>
                    <a:pt x="9259" y="6449"/>
                    <a:pt x="9097" y="6334"/>
                    <a:pt x="9046" y="6255"/>
                  </a:cubicBezTo>
                  <a:cubicBezTo>
                    <a:pt x="8977" y="6255"/>
                    <a:pt x="8877" y="5906"/>
                    <a:pt x="8819" y="5943"/>
                  </a:cubicBezTo>
                  <a:cubicBezTo>
                    <a:pt x="8819" y="6029"/>
                    <a:pt x="8755" y="6142"/>
                    <a:pt x="8663" y="6142"/>
                  </a:cubicBezTo>
                  <a:cubicBezTo>
                    <a:pt x="8663" y="6199"/>
                    <a:pt x="8520" y="6173"/>
                    <a:pt x="8493" y="6170"/>
                  </a:cubicBezTo>
                  <a:cubicBezTo>
                    <a:pt x="8493" y="6087"/>
                    <a:pt x="8522" y="6159"/>
                    <a:pt x="8522" y="6113"/>
                  </a:cubicBezTo>
                  <a:cubicBezTo>
                    <a:pt x="8474" y="6113"/>
                    <a:pt x="8479" y="6053"/>
                    <a:pt x="8479" y="6043"/>
                  </a:cubicBezTo>
                  <a:cubicBezTo>
                    <a:pt x="8452" y="6043"/>
                    <a:pt x="8238" y="5833"/>
                    <a:pt x="8238" y="5788"/>
                  </a:cubicBezTo>
                  <a:cubicBezTo>
                    <a:pt x="8048" y="5851"/>
                    <a:pt x="8194" y="5771"/>
                    <a:pt x="8011" y="5688"/>
                  </a:cubicBezTo>
                  <a:cubicBezTo>
                    <a:pt x="7947" y="5856"/>
                    <a:pt x="7766" y="5717"/>
                    <a:pt x="7657" y="5717"/>
                  </a:cubicBezTo>
                  <a:cubicBezTo>
                    <a:pt x="7657" y="5740"/>
                    <a:pt x="7564" y="5704"/>
                    <a:pt x="7529" y="5717"/>
                  </a:cubicBezTo>
                  <a:cubicBezTo>
                    <a:pt x="7530" y="5816"/>
                    <a:pt x="7612" y="6029"/>
                    <a:pt x="7501" y="6057"/>
                  </a:cubicBezTo>
                  <a:cubicBezTo>
                    <a:pt x="7522" y="6132"/>
                    <a:pt x="7574" y="6082"/>
                    <a:pt x="7616" y="6132"/>
                  </a:cubicBezTo>
                  <a:cubicBezTo>
                    <a:pt x="7681" y="6210"/>
                    <a:pt x="7655" y="6350"/>
                    <a:pt x="7614" y="6440"/>
                  </a:cubicBezTo>
                  <a:cubicBezTo>
                    <a:pt x="7778" y="6503"/>
                    <a:pt x="7487" y="6634"/>
                    <a:pt x="7487" y="6553"/>
                  </a:cubicBezTo>
                  <a:cubicBezTo>
                    <a:pt x="7397" y="6578"/>
                    <a:pt x="7383" y="6692"/>
                    <a:pt x="7472" y="6751"/>
                  </a:cubicBezTo>
                  <a:cubicBezTo>
                    <a:pt x="7472" y="6809"/>
                    <a:pt x="7443" y="6908"/>
                    <a:pt x="7529" y="6908"/>
                  </a:cubicBezTo>
                  <a:cubicBezTo>
                    <a:pt x="7505" y="7002"/>
                    <a:pt x="7363" y="7012"/>
                    <a:pt x="7274" y="6979"/>
                  </a:cubicBezTo>
                  <a:cubicBezTo>
                    <a:pt x="7265" y="6950"/>
                    <a:pt x="7274" y="6940"/>
                    <a:pt x="7302" y="6950"/>
                  </a:cubicBezTo>
                  <a:cubicBezTo>
                    <a:pt x="7288" y="6896"/>
                    <a:pt x="7220" y="6737"/>
                    <a:pt x="7245" y="6737"/>
                  </a:cubicBezTo>
                  <a:cubicBezTo>
                    <a:pt x="7227" y="6683"/>
                    <a:pt x="7047" y="6397"/>
                    <a:pt x="7047" y="6553"/>
                  </a:cubicBezTo>
                  <a:cubicBezTo>
                    <a:pt x="6945" y="6553"/>
                    <a:pt x="6835" y="6575"/>
                    <a:pt x="6835" y="6453"/>
                  </a:cubicBezTo>
                  <a:cubicBezTo>
                    <a:pt x="6797" y="6441"/>
                    <a:pt x="6737" y="6413"/>
                    <a:pt x="6721" y="6383"/>
                  </a:cubicBezTo>
                  <a:cubicBezTo>
                    <a:pt x="6535" y="6356"/>
                    <a:pt x="6460" y="6335"/>
                    <a:pt x="6253" y="6298"/>
                  </a:cubicBezTo>
                  <a:cubicBezTo>
                    <a:pt x="6262" y="6212"/>
                    <a:pt x="6076" y="6055"/>
                    <a:pt x="5984" y="6000"/>
                  </a:cubicBezTo>
                  <a:cubicBezTo>
                    <a:pt x="5984" y="5789"/>
                    <a:pt x="5924" y="5594"/>
                    <a:pt x="6154" y="5561"/>
                  </a:cubicBezTo>
                  <a:cubicBezTo>
                    <a:pt x="6154" y="5593"/>
                    <a:pt x="6359" y="5498"/>
                    <a:pt x="6381" y="5490"/>
                  </a:cubicBezTo>
                  <a:cubicBezTo>
                    <a:pt x="6439" y="5373"/>
                    <a:pt x="6554" y="5554"/>
                    <a:pt x="6603" y="5380"/>
                  </a:cubicBezTo>
                  <a:cubicBezTo>
                    <a:pt x="6633" y="5275"/>
                    <a:pt x="6758" y="5210"/>
                    <a:pt x="6863" y="5249"/>
                  </a:cubicBezTo>
                  <a:cubicBezTo>
                    <a:pt x="6845" y="5381"/>
                    <a:pt x="6807" y="5518"/>
                    <a:pt x="6693" y="5518"/>
                  </a:cubicBezTo>
                  <a:cubicBezTo>
                    <a:pt x="6775" y="5588"/>
                    <a:pt x="6998" y="5490"/>
                    <a:pt x="7089" y="5490"/>
                  </a:cubicBezTo>
                  <a:cubicBezTo>
                    <a:pt x="7089" y="5499"/>
                    <a:pt x="7235" y="5518"/>
                    <a:pt x="7274" y="5518"/>
                  </a:cubicBezTo>
                  <a:cubicBezTo>
                    <a:pt x="7210" y="5433"/>
                    <a:pt x="6803" y="5361"/>
                    <a:pt x="6990" y="5221"/>
                  </a:cubicBezTo>
                  <a:cubicBezTo>
                    <a:pt x="6990" y="5181"/>
                    <a:pt x="7154" y="5180"/>
                    <a:pt x="7176" y="5093"/>
                  </a:cubicBezTo>
                  <a:cubicBezTo>
                    <a:pt x="7193" y="5025"/>
                    <a:pt x="7212" y="4832"/>
                    <a:pt x="7175" y="4819"/>
                  </a:cubicBezTo>
                  <a:cubicBezTo>
                    <a:pt x="7120" y="4800"/>
                    <a:pt x="7064" y="4827"/>
                    <a:pt x="6976" y="4810"/>
                  </a:cubicBezTo>
                  <a:cubicBezTo>
                    <a:pt x="6976" y="4780"/>
                    <a:pt x="6975" y="4753"/>
                    <a:pt x="6947" y="4753"/>
                  </a:cubicBezTo>
                  <a:cubicBezTo>
                    <a:pt x="6947" y="4841"/>
                    <a:pt x="6868" y="4758"/>
                    <a:pt x="6806" y="4781"/>
                  </a:cubicBezTo>
                  <a:cubicBezTo>
                    <a:pt x="6806" y="4803"/>
                    <a:pt x="6859" y="4867"/>
                    <a:pt x="6820" y="4867"/>
                  </a:cubicBezTo>
                  <a:cubicBezTo>
                    <a:pt x="6820" y="4998"/>
                    <a:pt x="6805" y="5126"/>
                    <a:pt x="6636" y="5150"/>
                  </a:cubicBezTo>
                  <a:cubicBezTo>
                    <a:pt x="6634" y="5058"/>
                    <a:pt x="6587" y="4883"/>
                    <a:pt x="6494" y="4852"/>
                  </a:cubicBezTo>
                  <a:cubicBezTo>
                    <a:pt x="6494" y="5125"/>
                    <a:pt x="6233" y="4739"/>
                    <a:pt x="6182" y="4696"/>
                  </a:cubicBezTo>
                  <a:cubicBezTo>
                    <a:pt x="6162" y="4615"/>
                    <a:pt x="6104" y="4580"/>
                    <a:pt x="6040" y="4555"/>
                  </a:cubicBezTo>
                  <a:cubicBezTo>
                    <a:pt x="5997" y="4665"/>
                    <a:pt x="5921" y="4566"/>
                    <a:pt x="5855" y="4681"/>
                  </a:cubicBezTo>
                  <a:cubicBezTo>
                    <a:pt x="5801" y="4775"/>
                    <a:pt x="5861" y="4763"/>
                    <a:pt x="5799" y="4866"/>
                  </a:cubicBezTo>
                  <a:cubicBezTo>
                    <a:pt x="5719" y="4866"/>
                    <a:pt x="5523" y="4812"/>
                    <a:pt x="5516" y="4895"/>
                  </a:cubicBezTo>
                  <a:cubicBezTo>
                    <a:pt x="5600" y="4897"/>
                    <a:pt x="5635" y="4916"/>
                    <a:pt x="5615" y="4994"/>
                  </a:cubicBezTo>
                  <a:cubicBezTo>
                    <a:pt x="5753" y="4994"/>
                    <a:pt x="5558" y="5081"/>
                    <a:pt x="5558" y="5093"/>
                  </a:cubicBezTo>
                  <a:cubicBezTo>
                    <a:pt x="5479" y="5093"/>
                    <a:pt x="5425" y="5125"/>
                    <a:pt x="5332" y="5110"/>
                  </a:cubicBezTo>
                  <a:cubicBezTo>
                    <a:pt x="5217" y="5092"/>
                    <a:pt x="5097" y="5071"/>
                    <a:pt x="4988" y="5035"/>
                  </a:cubicBezTo>
                  <a:cubicBezTo>
                    <a:pt x="4894" y="5003"/>
                    <a:pt x="4911" y="4952"/>
                    <a:pt x="4878" y="4952"/>
                  </a:cubicBezTo>
                  <a:cubicBezTo>
                    <a:pt x="4752" y="4742"/>
                    <a:pt x="5063" y="4867"/>
                    <a:pt x="5063" y="4881"/>
                  </a:cubicBezTo>
                  <a:cubicBezTo>
                    <a:pt x="5166" y="4881"/>
                    <a:pt x="5288" y="5015"/>
                    <a:pt x="5261" y="4796"/>
                  </a:cubicBezTo>
                  <a:cubicBezTo>
                    <a:pt x="5298" y="4805"/>
                    <a:pt x="5336" y="4810"/>
                    <a:pt x="5374" y="4810"/>
                  </a:cubicBezTo>
                  <a:cubicBezTo>
                    <a:pt x="5350" y="4712"/>
                    <a:pt x="5239" y="4762"/>
                    <a:pt x="5162" y="4767"/>
                  </a:cubicBezTo>
                  <a:cubicBezTo>
                    <a:pt x="5163" y="4707"/>
                    <a:pt x="5079" y="4569"/>
                    <a:pt x="5063" y="4569"/>
                  </a:cubicBezTo>
                  <a:cubicBezTo>
                    <a:pt x="5028" y="4464"/>
                    <a:pt x="5048" y="4459"/>
                    <a:pt x="5048" y="4370"/>
                  </a:cubicBezTo>
                  <a:cubicBezTo>
                    <a:pt x="5024" y="4377"/>
                    <a:pt x="4882" y="4473"/>
                    <a:pt x="4869" y="4443"/>
                  </a:cubicBezTo>
                  <a:cubicBezTo>
                    <a:pt x="6424" y="2990"/>
                    <a:pt x="8510" y="2099"/>
                    <a:pt x="10800" y="2099"/>
                  </a:cubicBezTo>
                  <a:cubicBezTo>
                    <a:pt x="13466" y="2099"/>
                    <a:pt x="15854" y="3307"/>
                    <a:pt x="17450" y="5201"/>
                  </a:cubicBezTo>
                  <a:cubicBezTo>
                    <a:pt x="17399" y="5342"/>
                    <a:pt x="17273" y="5227"/>
                    <a:pt x="17214" y="5335"/>
                  </a:cubicBezTo>
                  <a:cubicBezTo>
                    <a:pt x="17198" y="5335"/>
                    <a:pt x="17155" y="5462"/>
                    <a:pt x="17242" y="5462"/>
                  </a:cubicBezTo>
                  <a:cubicBezTo>
                    <a:pt x="17214" y="5576"/>
                    <a:pt x="17100" y="5560"/>
                    <a:pt x="17100" y="5462"/>
                  </a:cubicBezTo>
                  <a:cubicBezTo>
                    <a:pt x="17021" y="5462"/>
                    <a:pt x="16975" y="5549"/>
                    <a:pt x="16860" y="5547"/>
                  </a:cubicBezTo>
                  <a:cubicBezTo>
                    <a:pt x="16874" y="5475"/>
                    <a:pt x="16729" y="5264"/>
                    <a:pt x="16647" y="5264"/>
                  </a:cubicBezTo>
                  <a:cubicBezTo>
                    <a:pt x="16673" y="5212"/>
                    <a:pt x="16647" y="5259"/>
                    <a:pt x="16647" y="5207"/>
                  </a:cubicBezTo>
                  <a:cubicBezTo>
                    <a:pt x="16883" y="5207"/>
                    <a:pt x="17132" y="5165"/>
                    <a:pt x="17313" y="5165"/>
                  </a:cubicBezTo>
                  <a:cubicBezTo>
                    <a:pt x="17313" y="5035"/>
                    <a:pt x="16928" y="4871"/>
                    <a:pt x="16834" y="4921"/>
                  </a:cubicBezTo>
                  <a:cubicBezTo>
                    <a:pt x="16779" y="4951"/>
                    <a:pt x="16610" y="4867"/>
                    <a:pt x="16534" y="4867"/>
                  </a:cubicBezTo>
                  <a:cubicBezTo>
                    <a:pt x="16534" y="4811"/>
                    <a:pt x="16056" y="4812"/>
                    <a:pt x="15981" y="4810"/>
                  </a:cubicBezTo>
                  <a:cubicBezTo>
                    <a:pt x="15981" y="4715"/>
                    <a:pt x="15220" y="4925"/>
                    <a:pt x="15151" y="4930"/>
                  </a:cubicBezTo>
                  <a:cubicBezTo>
                    <a:pt x="14989" y="4943"/>
                    <a:pt x="14920" y="5039"/>
                    <a:pt x="14790" y="5150"/>
                  </a:cubicBezTo>
                  <a:cubicBezTo>
                    <a:pt x="14790" y="5149"/>
                    <a:pt x="14400" y="5476"/>
                    <a:pt x="14592" y="5476"/>
                  </a:cubicBezTo>
                  <a:cubicBezTo>
                    <a:pt x="14567" y="5700"/>
                    <a:pt x="13982" y="5675"/>
                    <a:pt x="13982" y="5817"/>
                  </a:cubicBezTo>
                  <a:cubicBezTo>
                    <a:pt x="13955" y="5824"/>
                    <a:pt x="13783" y="5780"/>
                    <a:pt x="13868" y="5929"/>
                  </a:cubicBezTo>
                  <a:cubicBezTo>
                    <a:pt x="13854" y="5929"/>
                    <a:pt x="14001" y="6095"/>
                    <a:pt x="14011" y="6114"/>
                  </a:cubicBezTo>
                  <a:cubicBezTo>
                    <a:pt x="14133" y="6114"/>
                    <a:pt x="14238" y="6170"/>
                    <a:pt x="14393" y="6170"/>
                  </a:cubicBezTo>
                  <a:cubicBezTo>
                    <a:pt x="14410" y="6137"/>
                    <a:pt x="14478" y="6120"/>
                    <a:pt x="14521" y="6114"/>
                  </a:cubicBezTo>
                  <a:cubicBezTo>
                    <a:pt x="14528" y="6201"/>
                    <a:pt x="14597" y="6383"/>
                    <a:pt x="14649" y="6383"/>
                  </a:cubicBezTo>
                  <a:cubicBezTo>
                    <a:pt x="14649" y="6464"/>
                    <a:pt x="14690" y="6592"/>
                    <a:pt x="14535" y="6511"/>
                  </a:cubicBezTo>
                  <a:cubicBezTo>
                    <a:pt x="14513" y="6494"/>
                    <a:pt x="14508" y="6379"/>
                    <a:pt x="14502" y="6337"/>
                  </a:cubicBezTo>
                  <a:cubicBezTo>
                    <a:pt x="14486" y="6228"/>
                    <a:pt x="14370" y="6386"/>
                    <a:pt x="14266" y="6369"/>
                  </a:cubicBezTo>
                  <a:cubicBezTo>
                    <a:pt x="14266" y="6449"/>
                    <a:pt x="14250" y="6666"/>
                    <a:pt x="14336" y="6695"/>
                  </a:cubicBezTo>
                  <a:cubicBezTo>
                    <a:pt x="14297" y="6813"/>
                    <a:pt x="14137" y="6732"/>
                    <a:pt x="14068" y="6837"/>
                  </a:cubicBezTo>
                  <a:cubicBezTo>
                    <a:pt x="14009" y="6837"/>
                    <a:pt x="13912" y="7011"/>
                    <a:pt x="13912" y="6893"/>
                  </a:cubicBezTo>
                  <a:cubicBezTo>
                    <a:pt x="13820" y="6954"/>
                    <a:pt x="13920" y="7118"/>
                    <a:pt x="13742" y="7021"/>
                  </a:cubicBezTo>
                  <a:cubicBezTo>
                    <a:pt x="13735" y="7060"/>
                    <a:pt x="13738" y="7113"/>
                    <a:pt x="13727" y="7177"/>
                  </a:cubicBezTo>
                  <a:cubicBezTo>
                    <a:pt x="13840" y="7177"/>
                    <a:pt x="13706" y="7262"/>
                    <a:pt x="13671" y="7262"/>
                  </a:cubicBezTo>
                  <a:cubicBezTo>
                    <a:pt x="13671" y="7386"/>
                    <a:pt x="13544" y="7255"/>
                    <a:pt x="13515" y="7234"/>
                  </a:cubicBezTo>
                  <a:cubicBezTo>
                    <a:pt x="13512" y="7240"/>
                    <a:pt x="13508" y="7245"/>
                    <a:pt x="13500" y="7247"/>
                  </a:cubicBezTo>
                  <a:cubicBezTo>
                    <a:pt x="13607" y="7428"/>
                    <a:pt x="13337" y="7343"/>
                    <a:pt x="13263" y="7302"/>
                  </a:cubicBezTo>
                  <a:cubicBezTo>
                    <a:pt x="13176" y="7253"/>
                    <a:pt x="13299" y="7384"/>
                    <a:pt x="13358" y="7404"/>
                  </a:cubicBezTo>
                  <a:cubicBezTo>
                    <a:pt x="13358" y="7492"/>
                    <a:pt x="13655" y="7652"/>
                    <a:pt x="13486" y="7829"/>
                  </a:cubicBezTo>
                  <a:cubicBezTo>
                    <a:pt x="13486" y="7881"/>
                    <a:pt x="13491" y="7886"/>
                    <a:pt x="13543" y="7886"/>
                  </a:cubicBezTo>
                  <a:cubicBezTo>
                    <a:pt x="13543" y="8010"/>
                    <a:pt x="13390" y="7988"/>
                    <a:pt x="13302" y="7971"/>
                  </a:cubicBezTo>
                  <a:cubicBezTo>
                    <a:pt x="13340" y="7898"/>
                    <a:pt x="13312" y="7860"/>
                    <a:pt x="13217" y="7857"/>
                  </a:cubicBezTo>
                  <a:cubicBezTo>
                    <a:pt x="13217" y="7966"/>
                    <a:pt x="12989" y="7906"/>
                    <a:pt x="12891" y="7942"/>
                  </a:cubicBezTo>
                  <a:cubicBezTo>
                    <a:pt x="12873" y="7906"/>
                    <a:pt x="12866" y="7895"/>
                    <a:pt x="12834" y="7886"/>
                  </a:cubicBezTo>
                  <a:cubicBezTo>
                    <a:pt x="12807" y="7951"/>
                    <a:pt x="12764" y="8396"/>
                    <a:pt x="12778" y="8396"/>
                  </a:cubicBezTo>
                  <a:cubicBezTo>
                    <a:pt x="12778" y="8571"/>
                    <a:pt x="12916" y="8683"/>
                    <a:pt x="13075" y="8736"/>
                  </a:cubicBezTo>
                  <a:cubicBezTo>
                    <a:pt x="13075" y="8692"/>
                    <a:pt x="13445" y="8720"/>
                    <a:pt x="13460" y="8660"/>
                  </a:cubicBezTo>
                  <a:cubicBezTo>
                    <a:pt x="13491" y="8540"/>
                    <a:pt x="13592" y="8537"/>
                    <a:pt x="13614" y="8410"/>
                  </a:cubicBezTo>
                  <a:cubicBezTo>
                    <a:pt x="13624" y="8351"/>
                    <a:pt x="13808" y="7901"/>
                    <a:pt x="13813" y="7900"/>
                  </a:cubicBezTo>
                  <a:cubicBezTo>
                    <a:pt x="13813" y="7883"/>
                    <a:pt x="14150" y="7991"/>
                    <a:pt x="14209" y="7871"/>
                  </a:cubicBezTo>
                  <a:cubicBezTo>
                    <a:pt x="14239" y="7871"/>
                    <a:pt x="14316" y="7844"/>
                    <a:pt x="14336" y="7815"/>
                  </a:cubicBezTo>
                  <a:cubicBezTo>
                    <a:pt x="14446" y="7829"/>
                    <a:pt x="14471" y="8027"/>
                    <a:pt x="14535" y="8027"/>
                  </a:cubicBezTo>
                  <a:cubicBezTo>
                    <a:pt x="14613" y="8144"/>
                    <a:pt x="14798" y="8114"/>
                    <a:pt x="14861" y="8240"/>
                  </a:cubicBezTo>
                  <a:cubicBezTo>
                    <a:pt x="14953" y="8240"/>
                    <a:pt x="14960" y="8478"/>
                    <a:pt x="14960" y="8566"/>
                  </a:cubicBezTo>
                  <a:cubicBezTo>
                    <a:pt x="15066" y="8486"/>
                    <a:pt x="15079" y="8416"/>
                    <a:pt x="15055" y="8335"/>
                  </a:cubicBezTo>
                  <a:cubicBezTo>
                    <a:pt x="15013" y="8194"/>
                    <a:pt x="15167" y="8362"/>
                    <a:pt x="15215" y="8297"/>
                  </a:cubicBezTo>
                  <a:cubicBezTo>
                    <a:pt x="15148" y="8297"/>
                    <a:pt x="15163" y="8166"/>
                    <a:pt x="15031" y="8198"/>
                  </a:cubicBezTo>
                  <a:cubicBezTo>
                    <a:pt x="15022" y="8161"/>
                    <a:pt x="15017" y="8123"/>
                    <a:pt x="15017" y="8084"/>
                  </a:cubicBezTo>
                  <a:cubicBezTo>
                    <a:pt x="14837" y="8114"/>
                    <a:pt x="14852" y="7842"/>
                    <a:pt x="14705" y="7872"/>
                  </a:cubicBezTo>
                  <a:cubicBezTo>
                    <a:pt x="14688" y="7805"/>
                    <a:pt x="14604" y="7784"/>
                    <a:pt x="14650" y="7702"/>
                  </a:cubicBezTo>
                  <a:cubicBezTo>
                    <a:pt x="14722" y="7572"/>
                    <a:pt x="14958" y="7957"/>
                    <a:pt x="15059" y="7957"/>
                  </a:cubicBezTo>
                  <a:cubicBezTo>
                    <a:pt x="15083" y="8004"/>
                    <a:pt x="15243" y="8020"/>
                    <a:pt x="15243" y="8056"/>
                  </a:cubicBezTo>
                  <a:cubicBezTo>
                    <a:pt x="15327" y="8084"/>
                    <a:pt x="15286" y="8221"/>
                    <a:pt x="15286" y="8297"/>
                  </a:cubicBezTo>
                  <a:cubicBezTo>
                    <a:pt x="15365" y="8297"/>
                    <a:pt x="15338" y="8340"/>
                    <a:pt x="15371" y="8396"/>
                  </a:cubicBezTo>
                  <a:cubicBezTo>
                    <a:pt x="15484" y="8453"/>
                    <a:pt x="15420" y="8667"/>
                    <a:pt x="15612" y="8708"/>
                  </a:cubicBezTo>
                  <a:cubicBezTo>
                    <a:pt x="15612" y="8636"/>
                    <a:pt x="15796" y="8495"/>
                    <a:pt x="15683" y="8495"/>
                  </a:cubicBezTo>
                  <a:cubicBezTo>
                    <a:pt x="15692" y="8437"/>
                    <a:pt x="15559" y="8180"/>
                    <a:pt x="15744" y="8216"/>
                  </a:cubicBezTo>
                  <a:cubicBezTo>
                    <a:pt x="15810" y="8229"/>
                    <a:pt x="15917" y="8234"/>
                    <a:pt x="15938" y="8313"/>
                  </a:cubicBezTo>
                  <a:cubicBezTo>
                    <a:pt x="15977" y="8469"/>
                    <a:pt x="15944" y="8555"/>
                    <a:pt x="16066" y="8665"/>
                  </a:cubicBezTo>
                  <a:cubicBezTo>
                    <a:pt x="16142" y="8819"/>
                    <a:pt x="16411" y="8648"/>
                    <a:pt x="16448" y="8722"/>
                  </a:cubicBezTo>
                  <a:cubicBezTo>
                    <a:pt x="16474" y="8722"/>
                    <a:pt x="16646" y="8794"/>
                    <a:pt x="16646" y="8736"/>
                  </a:cubicBezTo>
                  <a:cubicBezTo>
                    <a:pt x="16724" y="8711"/>
                    <a:pt x="16747" y="8694"/>
                    <a:pt x="16845" y="8694"/>
                  </a:cubicBezTo>
                  <a:cubicBezTo>
                    <a:pt x="16845" y="8792"/>
                    <a:pt x="16810" y="8918"/>
                    <a:pt x="16792" y="9001"/>
                  </a:cubicBezTo>
                  <a:cubicBezTo>
                    <a:pt x="16778" y="9068"/>
                    <a:pt x="16710" y="9131"/>
                    <a:pt x="16732" y="9218"/>
                  </a:cubicBezTo>
                  <a:cubicBezTo>
                    <a:pt x="16667" y="9218"/>
                    <a:pt x="16677" y="9303"/>
                    <a:pt x="16746" y="9303"/>
                  </a:cubicBezTo>
                  <a:cubicBezTo>
                    <a:pt x="16746" y="9434"/>
                    <a:pt x="16592" y="9413"/>
                    <a:pt x="16490" y="9402"/>
                  </a:cubicBezTo>
                  <a:cubicBezTo>
                    <a:pt x="16519" y="9500"/>
                    <a:pt x="16689" y="9710"/>
                    <a:pt x="16760" y="9757"/>
                  </a:cubicBezTo>
                  <a:cubicBezTo>
                    <a:pt x="16789" y="9843"/>
                    <a:pt x="16860" y="9994"/>
                    <a:pt x="16930" y="10040"/>
                  </a:cubicBezTo>
                  <a:cubicBezTo>
                    <a:pt x="16941" y="10105"/>
                    <a:pt x="17007" y="10284"/>
                    <a:pt x="17058" y="10309"/>
                  </a:cubicBezTo>
                  <a:cubicBezTo>
                    <a:pt x="17058" y="10407"/>
                    <a:pt x="17393" y="11032"/>
                    <a:pt x="17313" y="11032"/>
                  </a:cubicBezTo>
                  <a:cubicBezTo>
                    <a:pt x="17344" y="11084"/>
                    <a:pt x="17379" y="11107"/>
                    <a:pt x="17369" y="11160"/>
                  </a:cubicBezTo>
                  <a:cubicBezTo>
                    <a:pt x="17496" y="11160"/>
                    <a:pt x="17446" y="11471"/>
                    <a:pt x="17709" y="11471"/>
                  </a:cubicBezTo>
                  <a:cubicBezTo>
                    <a:pt x="17728" y="11433"/>
                    <a:pt x="17941" y="11358"/>
                    <a:pt x="17993" y="11358"/>
                  </a:cubicBezTo>
                  <a:cubicBezTo>
                    <a:pt x="18041" y="11263"/>
                    <a:pt x="18301" y="11188"/>
                    <a:pt x="18375" y="11188"/>
                  </a:cubicBezTo>
                  <a:cubicBezTo>
                    <a:pt x="18350" y="11111"/>
                    <a:pt x="18772" y="10928"/>
                    <a:pt x="18772" y="10890"/>
                  </a:cubicBezTo>
                  <a:cubicBezTo>
                    <a:pt x="18825" y="10871"/>
                    <a:pt x="18871" y="10761"/>
                    <a:pt x="18871" y="10699"/>
                  </a:cubicBezTo>
                  <a:cubicBezTo>
                    <a:pt x="18871" y="10603"/>
                    <a:pt x="18942" y="10596"/>
                    <a:pt x="18942" y="10522"/>
                  </a:cubicBezTo>
                  <a:cubicBezTo>
                    <a:pt x="19056" y="10446"/>
                    <a:pt x="19083" y="10254"/>
                    <a:pt x="18928" y="10210"/>
                  </a:cubicBezTo>
                  <a:cubicBezTo>
                    <a:pt x="18955" y="10373"/>
                    <a:pt x="18814" y="10287"/>
                    <a:pt x="18834" y="10243"/>
                  </a:cubicBezTo>
                  <a:cubicBezTo>
                    <a:pt x="18865" y="10178"/>
                    <a:pt x="18819" y="10152"/>
                    <a:pt x="18772" y="10097"/>
                  </a:cubicBezTo>
                  <a:cubicBezTo>
                    <a:pt x="18718" y="10070"/>
                    <a:pt x="18783" y="10009"/>
                    <a:pt x="18729" y="9969"/>
                  </a:cubicBezTo>
                  <a:cubicBezTo>
                    <a:pt x="18658" y="10146"/>
                    <a:pt x="18520" y="10224"/>
                    <a:pt x="18375" y="10224"/>
                  </a:cubicBezTo>
                  <a:cubicBezTo>
                    <a:pt x="18334" y="10107"/>
                    <a:pt x="18463" y="10258"/>
                    <a:pt x="18358" y="10097"/>
                  </a:cubicBezTo>
                  <a:cubicBezTo>
                    <a:pt x="18327" y="10050"/>
                    <a:pt x="18318" y="9998"/>
                    <a:pt x="18332" y="9941"/>
                  </a:cubicBezTo>
                  <a:cubicBezTo>
                    <a:pt x="18314" y="9941"/>
                    <a:pt x="18317" y="9936"/>
                    <a:pt x="18304" y="9926"/>
                  </a:cubicBezTo>
                  <a:cubicBezTo>
                    <a:pt x="18279" y="10077"/>
                    <a:pt x="18295" y="10097"/>
                    <a:pt x="18190" y="10097"/>
                  </a:cubicBezTo>
                  <a:cubicBezTo>
                    <a:pt x="18172" y="10045"/>
                    <a:pt x="18273" y="10019"/>
                    <a:pt x="18191" y="9939"/>
                  </a:cubicBezTo>
                  <a:cubicBezTo>
                    <a:pt x="18158" y="9908"/>
                    <a:pt x="18134" y="9823"/>
                    <a:pt x="18134" y="9785"/>
                  </a:cubicBezTo>
                  <a:cubicBezTo>
                    <a:pt x="18088" y="9754"/>
                    <a:pt x="17978" y="9575"/>
                    <a:pt x="18005" y="9526"/>
                  </a:cubicBezTo>
                  <a:cubicBezTo>
                    <a:pt x="18105" y="9345"/>
                    <a:pt x="18341" y="9758"/>
                    <a:pt x="18318" y="9827"/>
                  </a:cubicBezTo>
                  <a:cubicBezTo>
                    <a:pt x="18332" y="9822"/>
                    <a:pt x="18336" y="9827"/>
                    <a:pt x="18332" y="9841"/>
                  </a:cubicBezTo>
                  <a:cubicBezTo>
                    <a:pt x="18615" y="9756"/>
                    <a:pt x="18856" y="10026"/>
                    <a:pt x="19140" y="10026"/>
                  </a:cubicBezTo>
                  <a:cubicBezTo>
                    <a:pt x="19191" y="10047"/>
                    <a:pt x="19347" y="10079"/>
                    <a:pt x="19465" y="10072"/>
                  </a:cubicBezTo>
                  <a:cubicBezTo>
                    <a:pt x="19485" y="10312"/>
                    <a:pt x="19498" y="10554"/>
                    <a:pt x="19498" y="10799"/>
                  </a:cubicBezTo>
                  <a:cubicBezTo>
                    <a:pt x="19500" y="12687"/>
                    <a:pt x="18894" y="14433"/>
                    <a:pt x="17869" y="15860"/>
                  </a:cubicBezTo>
                  <a:close/>
                  <a:moveTo>
                    <a:pt x="16109" y="8099"/>
                  </a:moveTo>
                  <a:cubicBezTo>
                    <a:pt x="16087" y="7865"/>
                    <a:pt x="16229" y="7741"/>
                    <a:pt x="16321" y="7532"/>
                  </a:cubicBezTo>
                  <a:cubicBezTo>
                    <a:pt x="16482" y="7516"/>
                    <a:pt x="16539" y="7556"/>
                    <a:pt x="16534" y="7702"/>
                  </a:cubicBezTo>
                  <a:cubicBezTo>
                    <a:pt x="16648" y="7702"/>
                    <a:pt x="16556" y="7834"/>
                    <a:pt x="16708" y="7776"/>
                  </a:cubicBezTo>
                  <a:cubicBezTo>
                    <a:pt x="16745" y="7724"/>
                    <a:pt x="16796" y="7709"/>
                    <a:pt x="16860" y="7731"/>
                  </a:cubicBezTo>
                  <a:cubicBezTo>
                    <a:pt x="16959" y="7731"/>
                    <a:pt x="16986" y="7787"/>
                    <a:pt x="17059" y="7787"/>
                  </a:cubicBezTo>
                  <a:cubicBezTo>
                    <a:pt x="17129" y="7929"/>
                    <a:pt x="17351" y="7886"/>
                    <a:pt x="17342" y="8142"/>
                  </a:cubicBezTo>
                  <a:cubicBezTo>
                    <a:pt x="17504" y="8142"/>
                    <a:pt x="17200" y="8306"/>
                    <a:pt x="17200" y="8269"/>
                  </a:cubicBezTo>
                  <a:cubicBezTo>
                    <a:pt x="17019" y="8321"/>
                    <a:pt x="16979" y="8142"/>
                    <a:pt x="16902" y="8142"/>
                  </a:cubicBezTo>
                  <a:cubicBezTo>
                    <a:pt x="16902" y="8309"/>
                    <a:pt x="16808" y="8113"/>
                    <a:pt x="16789" y="8113"/>
                  </a:cubicBezTo>
                  <a:cubicBezTo>
                    <a:pt x="16789" y="8170"/>
                    <a:pt x="16242" y="8203"/>
                    <a:pt x="16151" y="8198"/>
                  </a:cubicBezTo>
                  <a:cubicBezTo>
                    <a:pt x="16164" y="8130"/>
                    <a:pt x="16176" y="8115"/>
                    <a:pt x="16109" y="8099"/>
                  </a:cubicBezTo>
                  <a:close/>
                  <a:moveTo>
                    <a:pt x="16109" y="80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91"/>
            <p:cNvSpPr>
              <a:spLocks/>
            </p:cNvSpPr>
            <p:nvPr/>
          </p:nvSpPr>
          <p:spPr bwMode="auto">
            <a:xfrm>
              <a:off x="304" y="144"/>
              <a:ext cx="22" cy="7"/>
            </a:xfrm>
            <a:custGeom>
              <a:avLst/>
              <a:gdLst>
                <a:gd name="T0" fmla="*/ 0 w 20542"/>
                <a:gd name="T1" fmla="*/ 0 h 17263"/>
                <a:gd name="T2" fmla="*/ 0 w 20542"/>
                <a:gd name="T3" fmla="*/ 0 h 17263"/>
                <a:gd name="T4" fmla="*/ 0 w 20542"/>
                <a:gd name="T5" fmla="*/ 0 h 17263"/>
                <a:gd name="T6" fmla="*/ 0 w 20542"/>
                <a:gd name="T7" fmla="*/ 0 h 17263"/>
                <a:gd name="T8" fmla="*/ 0 w 20542"/>
                <a:gd name="T9" fmla="*/ 0 h 17263"/>
                <a:gd name="T10" fmla="*/ 0 w 20542"/>
                <a:gd name="T11" fmla="*/ 0 h 17263"/>
                <a:gd name="T12" fmla="*/ 0 w 20542"/>
                <a:gd name="T13" fmla="*/ 0 h 17263"/>
                <a:gd name="T14" fmla="*/ 0 w 20542"/>
                <a:gd name="T15" fmla="*/ 0 h 17263"/>
                <a:gd name="T16" fmla="*/ 0 w 20542"/>
                <a:gd name="T17" fmla="*/ 0 h 17263"/>
                <a:gd name="T18" fmla="*/ 0 w 20542"/>
                <a:gd name="T19" fmla="*/ 0 h 17263"/>
                <a:gd name="T20" fmla="*/ 0 w 20542"/>
                <a:gd name="T21" fmla="*/ 0 h 17263"/>
                <a:gd name="T22" fmla="*/ 0 w 20542"/>
                <a:gd name="T23" fmla="*/ 0 h 17263"/>
                <a:gd name="T24" fmla="*/ 0 w 20542"/>
                <a:gd name="T25" fmla="*/ 0 h 17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42" h="17263">
                  <a:moveTo>
                    <a:pt x="19936" y="4186"/>
                  </a:moveTo>
                  <a:cubicBezTo>
                    <a:pt x="18293" y="6058"/>
                    <a:pt x="18766" y="9572"/>
                    <a:pt x="16483" y="7506"/>
                  </a:cubicBezTo>
                  <a:cubicBezTo>
                    <a:pt x="16483" y="-3197"/>
                    <a:pt x="15350" y="3479"/>
                    <a:pt x="11192" y="4910"/>
                  </a:cubicBezTo>
                  <a:cubicBezTo>
                    <a:pt x="10429" y="5139"/>
                    <a:pt x="5153" y="9537"/>
                    <a:pt x="5153" y="7506"/>
                  </a:cubicBezTo>
                  <a:cubicBezTo>
                    <a:pt x="5095" y="7506"/>
                    <a:pt x="5320" y="3196"/>
                    <a:pt x="5153" y="1660"/>
                  </a:cubicBezTo>
                  <a:cubicBezTo>
                    <a:pt x="4048" y="936"/>
                    <a:pt x="4819" y="1660"/>
                    <a:pt x="4819" y="0"/>
                  </a:cubicBezTo>
                  <a:cubicBezTo>
                    <a:pt x="4281" y="0"/>
                    <a:pt x="349" y="4186"/>
                    <a:pt x="349" y="4186"/>
                  </a:cubicBezTo>
                  <a:cubicBezTo>
                    <a:pt x="3714" y="4186"/>
                    <a:pt x="0" y="10915"/>
                    <a:pt x="0" y="13316"/>
                  </a:cubicBezTo>
                  <a:cubicBezTo>
                    <a:pt x="2602" y="14058"/>
                    <a:pt x="4339" y="16655"/>
                    <a:pt x="6519" y="16655"/>
                  </a:cubicBezTo>
                  <a:cubicBezTo>
                    <a:pt x="6519" y="18403"/>
                    <a:pt x="12450" y="15824"/>
                    <a:pt x="13235" y="15824"/>
                  </a:cubicBezTo>
                  <a:cubicBezTo>
                    <a:pt x="15778" y="15824"/>
                    <a:pt x="17406" y="14729"/>
                    <a:pt x="19412" y="11621"/>
                  </a:cubicBezTo>
                  <a:cubicBezTo>
                    <a:pt x="21600" y="8265"/>
                    <a:pt x="19936" y="8530"/>
                    <a:pt x="19936" y="4186"/>
                  </a:cubicBezTo>
                  <a:close/>
                  <a:moveTo>
                    <a:pt x="19936" y="418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92"/>
            <p:cNvSpPr>
              <a:spLocks/>
            </p:cNvSpPr>
            <p:nvPr/>
          </p:nvSpPr>
          <p:spPr bwMode="auto">
            <a:xfrm>
              <a:off x="352" y="168"/>
              <a:ext cx="18" cy="23"/>
            </a:xfrm>
            <a:custGeom>
              <a:avLst/>
              <a:gdLst>
                <a:gd name="T0" fmla="*/ 0 w 20330"/>
                <a:gd name="T1" fmla="*/ 0 h 21462"/>
                <a:gd name="T2" fmla="*/ 0 w 20330"/>
                <a:gd name="T3" fmla="*/ 0 h 21462"/>
                <a:gd name="T4" fmla="*/ 0 w 20330"/>
                <a:gd name="T5" fmla="*/ 0 h 21462"/>
                <a:gd name="T6" fmla="*/ 0 w 20330"/>
                <a:gd name="T7" fmla="*/ 0 h 21462"/>
                <a:gd name="T8" fmla="*/ 0 w 20330"/>
                <a:gd name="T9" fmla="*/ 0 h 21462"/>
                <a:gd name="T10" fmla="*/ 0 w 20330"/>
                <a:gd name="T11" fmla="*/ 0 h 21462"/>
                <a:gd name="T12" fmla="*/ 0 w 20330"/>
                <a:gd name="T13" fmla="*/ 0 h 21462"/>
                <a:gd name="T14" fmla="*/ 0 w 20330"/>
                <a:gd name="T15" fmla="*/ 0 h 21462"/>
                <a:gd name="T16" fmla="*/ 0 w 20330"/>
                <a:gd name="T17" fmla="*/ 0 h 21462"/>
                <a:gd name="T18" fmla="*/ 0 w 20330"/>
                <a:gd name="T19" fmla="*/ 0 h 21462"/>
                <a:gd name="T20" fmla="*/ 0 w 20330"/>
                <a:gd name="T21" fmla="*/ 0 h 21462"/>
                <a:gd name="T22" fmla="*/ 0 w 20330"/>
                <a:gd name="T23" fmla="*/ 0 h 21462"/>
                <a:gd name="T24" fmla="*/ 0 w 20330"/>
                <a:gd name="T25" fmla="*/ 0 h 21462"/>
                <a:gd name="T26" fmla="*/ 0 w 20330"/>
                <a:gd name="T27" fmla="*/ 0 h 21462"/>
                <a:gd name="T28" fmla="*/ 0 w 20330"/>
                <a:gd name="T29" fmla="*/ 0 h 21462"/>
                <a:gd name="T30" fmla="*/ 0 w 20330"/>
                <a:gd name="T31" fmla="*/ 0 h 21462"/>
                <a:gd name="T32" fmla="*/ 0 w 20330"/>
                <a:gd name="T33" fmla="*/ 0 h 21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30" h="21462">
                  <a:moveTo>
                    <a:pt x="1685" y="9330"/>
                  </a:moveTo>
                  <a:cubicBezTo>
                    <a:pt x="5927" y="9330"/>
                    <a:pt x="6974" y="10452"/>
                    <a:pt x="7227" y="14183"/>
                  </a:cubicBezTo>
                  <a:cubicBezTo>
                    <a:pt x="12255" y="15539"/>
                    <a:pt x="3833" y="15223"/>
                    <a:pt x="3391" y="15223"/>
                  </a:cubicBezTo>
                  <a:cubicBezTo>
                    <a:pt x="3319" y="16960"/>
                    <a:pt x="268" y="20457"/>
                    <a:pt x="4176" y="19489"/>
                  </a:cubicBezTo>
                  <a:cubicBezTo>
                    <a:pt x="7019" y="18785"/>
                    <a:pt x="7633" y="18947"/>
                    <a:pt x="7651" y="21461"/>
                  </a:cubicBezTo>
                  <a:cubicBezTo>
                    <a:pt x="11424" y="21461"/>
                    <a:pt x="16723" y="21600"/>
                    <a:pt x="18745" y="18346"/>
                  </a:cubicBezTo>
                  <a:cubicBezTo>
                    <a:pt x="20776" y="18346"/>
                    <a:pt x="20938" y="16755"/>
                    <a:pt x="18745" y="16264"/>
                  </a:cubicBezTo>
                  <a:cubicBezTo>
                    <a:pt x="18745" y="18089"/>
                    <a:pt x="18853" y="18001"/>
                    <a:pt x="16605" y="18001"/>
                  </a:cubicBezTo>
                  <a:cubicBezTo>
                    <a:pt x="17427" y="14256"/>
                    <a:pt x="16840" y="11075"/>
                    <a:pt x="12769" y="11075"/>
                  </a:cubicBezTo>
                  <a:cubicBezTo>
                    <a:pt x="13428" y="9477"/>
                    <a:pt x="11731" y="8238"/>
                    <a:pt x="10079" y="7183"/>
                  </a:cubicBezTo>
                  <a:cubicBezTo>
                    <a:pt x="6965" y="5197"/>
                    <a:pt x="10152" y="4742"/>
                    <a:pt x="10639" y="2419"/>
                  </a:cubicBezTo>
                  <a:cubicBezTo>
                    <a:pt x="8337" y="2880"/>
                    <a:pt x="8274" y="4471"/>
                    <a:pt x="5097" y="4500"/>
                  </a:cubicBezTo>
                  <a:cubicBezTo>
                    <a:pt x="5097" y="3951"/>
                    <a:pt x="5783" y="2265"/>
                    <a:pt x="5214" y="2082"/>
                  </a:cubicBezTo>
                  <a:cubicBezTo>
                    <a:pt x="5972" y="2074"/>
                    <a:pt x="8987" y="0"/>
                    <a:pt x="5530" y="0"/>
                  </a:cubicBezTo>
                  <a:cubicBezTo>
                    <a:pt x="4032" y="4486"/>
                    <a:pt x="-662" y="88"/>
                    <a:pt x="78" y="4200"/>
                  </a:cubicBezTo>
                  <a:cubicBezTo>
                    <a:pt x="593" y="6970"/>
                    <a:pt x="1685" y="6780"/>
                    <a:pt x="1685" y="9330"/>
                  </a:cubicBezTo>
                  <a:close/>
                  <a:moveTo>
                    <a:pt x="1685" y="93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AutoShape 93"/>
            <p:cNvSpPr>
              <a:spLocks/>
            </p:cNvSpPr>
            <p:nvPr/>
          </p:nvSpPr>
          <p:spPr bwMode="auto">
            <a:xfrm>
              <a:off x="336" y="176"/>
              <a:ext cx="9" cy="11"/>
            </a:xfrm>
            <a:custGeom>
              <a:avLst/>
              <a:gdLst>
                <a:gd name="T0" fmla="*/ 0 w 15938"/>
                <a:gd name="T1" fmla="*/ 0 h 19489"/>
                <a:gd name="T2" fmla="*/ 0 w 15938"/>
                <a:gd name="T3" fmla="*/ 0 h 19489"/>
                <a:gd name="T4" fmla="*/ 0 w 15938"/>
                <a:gd name="T5" fmla="*/ 0 h 19489"/>
                <a:gd name="T6" fmla="*/ 0 w 15938"/>
                <a:gd name="T7" fmla="*/ 0 h 19489"/>
                <a:gd name="T8" fmla="*/ 0 w 15938"/>
                <a:gd name="T9" fmla="*/ 0 h 19489"/>
                <a:gd name="T10" fmla="*/ 0 w 15938"/>
                <a:gd name="T11" fmla="*/ 0 h 19489"/>
                <a:gd name="T12" fmla="*/ 0 w 15938"/>
                <a:gd name="T13" fmla="*/ 0 h 19489"/>
                <a:gd name="T14" fmla="*/ 0 w 15938"/>
                <a:gd name="T15" fmla="*/ 0 h 19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38" h="19489">
                  <a:moveTo>
                    <a:pt x="1447" y="19489"/>
                  </a:moveTo>
                  <a:cubicBezTo>
                    <a:pt x="10460" y="19334"/>
                    <a:pt x="12771" y="13571"/>
                    <a:pt x="15260" y="5681"/>
                  </a:cubicBezTo>
                  <a:cubicBezTo>
                    <a:pt x="17711" y="-2111"/>
                    <a:pt x="12911" y="1905"/>
                    <a:pt x="10498" y="2201"/>
                  </a:cubicBezTo>
                  <a:cubicBezTo>
                    <a:pt x="8430" y="3342"/>
                    <a:pt x="6949" y="-1688"/>
                    <a:pt x="6043" y="608"/>
                  </a:cubicBezTo>
                  <a:cubicBezTo>
                    <a:pt x="5264" y="2567"/>
                    <a:pt x="6668" y="4864"/>
                    <a:pt x="8673" y="4864"/>
                  </a:cubicBezTo>
                  <a:cubicBezTo>
                    <a:pt x="8149" y="6540"/>
                    <a:pt x="-3889" y="8499"/>
                    <a:pt x="2047" y="10190"/>
                  </a:cubicBezTo>
                  <a:cubicBezTo>
                    <a:pt x="1320" y="14008"/>
                    <a:pt x="-1795" y="15896"/>
                    <a:pt x="1447" y="19489"/>
                  </a:cubicBezTo>
                  <a:close/>
                  <a:moveTo>
                    <a:pt x="1447" y="19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8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9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99"/>
            <p:cNvSpPr>
              <a:spLocks/>
            </p:cNvSpPr>
            <p:nvPr/>
          </p:nvSpPr>
          <p:spPr bwMode="auto">
            <a:xfrm>
              <a:off x="320" y="232"/>
              <a:ext cx="166" cy="223"/>
            </a:xfrm>
            <a:custGeom>
              <a:avLst/>
              <a:gdLst>
                <a:gd name="T0" fmla="*/ 0 w 21517"/>
                <a:gd name="T1" fmla="*/ 0 h 21336"/>
                <a:gd name="T2" fmla="*/ 0 w 21517"/>
                <a:gd name="T3" fmla="*/ 0 h 21336"/>
                <a:gd name="T4" fmla="*/ 0 w 21517"/>
                <a:gd name="T5" fmla="*/ 0 h 21336"/>
                <a:gd name="T6" fmla="*/ 0 w 21517"/>
                <a:gd name="T7" fmla="*/ 0 h 21336"/>
                <a:gd name="T8" fmla="*/ 0 w 21517"/>
                <a:gd name="T9" fmla="*/ 0 h 21336"/>
                <a:gd name="T10" fmla="*/ 0 w 21517"/>
                <a:gd name="T11" fmla="*/ 0 h 21336"/>
                <a:gd name="T12" fmla="*/ 0 w 21517"/>
                <a:gd name="T13" fmla="*/ 0 h 21336"/>
                <a:gd name="T14" fmla="*/ 0 w 21517"/>
                <a:gd name="T15" fmla="*/ 0 h 21336"/>
                <a:gd name="T16" fmla="*/ 0 w 21517"/>
                <a:gd name="T17" fmla="*/ 0 h 21336"/>
                <a:gd name="T18" fmla="*/ 0 w 21517"/>
                <a:gd name="T19" fmla="*/ 0 h 21336"/>
                <a:gd name="T20" fmla="*/ 0 w 21517"/>
                <a:gd name="T21" fmla="*/ 0 h 21336"/>
                <a:gd name="T22" fmla="*/ 0 w 21517"/>
                <a:gd name="T23" fmla="*/ 0 h 21336"/>
                <a:gd name="T24" fmla="*/ 0 w 21517"/>
                <a:gd name="T25" fmla="*/ 0 h 21336"/>
                <a:gd name="T26" fmla="*/ 0 w 21517"/>
                <a:gd name="T27" fmla="*/ 0 h 21336"/>
                <a:gd name="T28" fmla="*/ 0 w 21517"/>
                <a:gd name="T29" fmla="*/ 0 h 21336"/>
                <a:gd name="T30" fmla="*/ 0 w 21517"/>
                <a:gd name="T31" fmla="*/ 0 h 21336"/>
                <a:gd name="T32" fmla="*/ 0 w 21517"/>
                <a:gd name="T33" fmla="*/ 0 h 21336"/>
                <a:gd name="T34" fmla="*/ 0 w 21517"/>
                <a:gd name="T35" fmla="*/ 0 h 21336"/>
                <a:gd name="T36" fmla="*/ 0 w 21517"/>
                <a:gd name="T37" fmla="*/ 0 h 21336"/>
                <a:gd name="T38" fmla="*/ 0 w 21517"/>
                <a:gd name="T39" fmla="*/ 0 h 21336"/>
                <a:gd name="T40" fmla="*/ 0 w 21517"/>
                <a:gd name="T41" fmla="*/ 0 h 21336"/>
                <a:gd name="T42" fmla="*/ 0 w 21517"/>
                <a:gd name="T43" fmla="*/ 0 h 21336"/>
                <a:gd name="T44" fmla="*/ 0 w 21517"/>
                <a:gd name="T45" fmla="*/ 0 h 21336"/>
                <a:gd name="T46" fmla="*/ 0 w 21517"/>
                <a:gd name="T47" fmla="*/ 0 h 21336"/>
                <a:gd name="T48" fmla="*/ 0 w 21517"/>
                <a:gd name="T49" fmla="*/ 0 h 21336"/>
                <a:gd name="T50" fmla="*/ 0 w 21517"/>
                <a:gd name="T51" fmla="*/ 0 h 21336"/>
                <a:gd name="T52" fmla="*/ 0 w 21517"/>
                <a:gd name="T53" fmla="*/ 0 h 21336"/>
                <a:gd name="T54" fmla="*/ 0 w 21517"/>
                <a:gd name="T55" fmla="*/ 0 h 21336"/>
                <a:gd name="T56" fmla="*/ 0 w 21517"/>
                <a:gd name="T57" fmla="*/ 0 h 21336"/>
                <a:gd name="T58" fmla="*/ 0 w 21517"/>
                <a:gd name="T59" fmla="*/ 0 h 21336"/>
                <a:gd name="T60" fmla="*/ 0 w 21517"/>
                <a:gd name="T61" fmla="*/ 0 h 21336"/>
                <a:gd name="T62" fmla="*/ 0 w 21517"/>
                <a:gd name="T63" fmla="*/ 0 h 21336"/>
                <a:gd name="T64" fmla="*/ 0 w 21517"/>
                <a:gd name="T65" fmla="*/ 0 h 21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17" h="21336">
                  <a:moveTo>
                    <a:pt x="19567" y="7931"/>
                  </a:moveTo>
                  <a:cubicBezTo>
                    <a:pt x="19048" y="7904"/>
                    <a:pt x="19448" y="7845"/>
                    <a:pt x="19422" y="7719"/>
                  </a:cubicBezTo>
                  <a:cubicBezTo>
                    <a:pt x="19025" y="7719"/>
                    <a:pt x="18300" y="6676"/>
                    <a:pt x="18300" y="6418"/>
                  </a:cubicBezTo>
                  <a:cubicBezTo>
                    <a:pt x="18154" y="6364"/>
                    <a:pt x="18030" y="5984"/>
                    <a:pt x="18056" y="5984"/>
                  </a:cubicBezTo>
                  <a:cubicBezTo>
                    <a:pt x="17943" y="5729"/>
                    <a:pt x="17483" y="5519"/>
                    <a:pt x="17666" y="5262"/>
                  </a:cubicBezTo>
                  <a:cubicBezTo>
                    <a:pt x="17237" y="5072"/>
                    <a:pt x="16781" y="4416"/>
                    <a:pt x="16643" y="4106"/>
                  </a:cubicBezTo>
                  <a:cubicBezTo>
                    <a:pt x="16386" y="3964"/>
                    <a:pt x="16203" y="3565"/>
                    <a:pt x="16203" y="3348"/>
                  </a:cubicBezTo>
                  <a:cubicBezTo>
                    <a:pt x="15909" y="3348"/>
                    <a:pt x="15513" y="2695"/>
                    <a:pt x="15570" y="2445"/>
                  </a:cubicBezTo>
                  <a:cubicBezTo>
                    <a:pt x="15293" y="2445"/>
                    <a:pt x="15220" y="2082"/>
                    <a:pt x="14935" y="2082"/>
                  </a:cubicBezTo>
                  <a:cubicBezTo>
                    <a:pt x="15075" y="1777"/>
                    <a:pt x="13120" y="1748"/>
                    <a:pt x="12791" y="1721"/>
                  </a:cubicBezTo>
                  <a:cubicBezTo>
                    <a:pt x="12847" y="1475"/>
                    <a:pt x="12591" y="1324"/>
                    <a:pt x="12302" y="1324"/>
                  </a:cubicBezTo>
                  <a:cubicBezTo>
                    <a:pt x="12302" y="1706"/>
                    <a:pt x="11199" y="1748"/>
                    <a:pt x="10824" y="1733"/>
                  </a:cubicBezTo>
                  <a:cubicBezTo>
                    <a:pt x="10554" y="1724"/>
                    <a:pt x="9962" y="1667"/>
                    <a:pt x="9962" y="1432"/>
                  </a:cubicBezTo>
                  <a:cubicBezTo>
                    <a:pt x="9775" y="1397"/>
                    <a:pt x="9512" y="1432"/>
                    <a:pt x="9230" y="1432"/>
                  </a:cubicBezTo>
                  <a:cubicBezTo>
                    <a:pt x="9295" y="1188"/>
                    <a:pt x="8622" y="87"/>
                    <a:pt x="8255" y="22"/>
                  </a:cubicBezTo>
                  <a:cubicBezTo>
                    <a:pt x="8255" y="58"/>
                    <a:pt x="8255" y="96"/>
                    <a:pt x="8255" y="132"/>
                  </a:cubicBezTo>
                  <a:cubicBezTo>
                    <a:pt x="7980" y="165"/>
                    <a:pt x="6254" y="-152"/>
                    <a:pt x="6254" y="96"/>
                  </a:cubicBezTo>
                  <a:cubicBezTo>
                    <a:pt x="6047" y="96"/>
                    <a:pt x="5172" y="326"/>
                    <a:pt x="5035" y="529"/>
                  </a:cubicBezTo>
                  <a:cubicBezTo>
                    <a:pt x="4952" y="529"/>
                    <a:pt x="4156" y="817"/>
                    <a:pt x="4156" y="601"/>
                  </a:cubicBezTo>
                  <a:cubicBezTo>
                    <a:pt x="3956" y="601"/>
                    <a:pt x="3715" y="678"/>
                    <a:pt x="3619" y="817"/>
                  </a:cubicBezTo>
                  <a:cubicBezTo>
                    <a:pt x="3402" y="817"/>
                    <a:pt x="3172" y="1103"/>
                    <a:pt x="3035" y="1215"/>
                  </a:cubicBezTo>
                  <a:cubicBezTo>
                    <a:pt x="2658" y="1182"/>
                    <a:pt x="2928" y="1003"/>
                    <a:pt x="2548" y="1396"/>
                  </a:cubicBezTo>
                  <a:cubicBezTo>
                    <a:pt x="2548" y="1525"/>
                    <a:pt x="2261" y="2081"/>
                    <a:pt x="2207" y="2081"/>
                  </a:cubicBezTo>
                  <a:cubicBezTo>
                    <a:pt x="2328" y="2171"/>
                    <a:pt x="2324" y="2220"/>
                    <a:pt x="2207" y="2335"/>
                  </a:cubicBezTo>
                  <a:cubicBezTo>
                    <a:pt x="1938" y="2494"/>
                    <a:pt x="1785" y="2817"/>
                    <a:pt x="1524" y="2913"/>
                  </a:cubicBezTo>
                  <a:cubicBezTo>
                    <a:pt x="1250" y="3250"/>
                    <a:pt x="1191" y="2890"/>
                    <a:pt x="986" y="3269"/>
                  </a:cubicBezTo>
                  <a:cubicBezTo>
                    <a:pt x="875" y="3480"/>
                    <a:pt x="721" y="3638"/>
                    <a:pt x="602" y="3808"/>
                  </a:cubicBezTo>
                  <a:cubicBezTo>
                    <a:pt x="225" y="4344"/>
                    <a:pt x="207" y="4578"/>
                    <a:pt x="207" y="5081"/>
                  </a:cubicBezTo>
                  <a:cubicBezTo>
                    <a:pt x="207" y="5260"/>
                    <a:pt x="-50" y="5426"/>
                    <a:pt x="9" y="5578"/>
                  </a:cubicBezTo>
                  <a:cubicBezTo>
                    <a:pt x="89" y="5782"/>
                    <a:pt x="253" y="6208"/>
                    <a:pt x="207" y="6345"/>
                  </a:cubicBezTo>
                  <a:cubicBezTo>
                    <a:pt x="20" y="6345"/>
                    <a:pt x="-83" y="6832"/>
                    <a:pt x="258" y="6959"/>
                  </a:cubicBezTo>
                  <a:cubicBezTo>
                    <a:pt x="258" y="7279"/>
                    <a:pt x="886" y="8246"/>
                    <a:pt x="1279" y="8440"/>
                  </a:cubicBezTo>
                  <a:cubicBezTo>
                    <a:pt x="1279" y="8705"/>
                    <a:pt x="1993" y="9271"/>
                    <a:pt x="2352" y="9271"/>
                  </a:cubicBezTo>
                  <a:cubicBezTo>
                    <a:pt x="2491" y="9476"/>
                    <a:pt x="3961" y="9781"/>
                    <a:pt x="3961" y="9524"/>
                  </a:cubicBezTo>
                  <a:cubicBezTo>
                    <a:pt x="4560" y="9524"/>
                    <a:pt x="6671" y="9237"/>
                    <a:pt x="6986" y="9705"/>
                  </a:cubicBezTo>
                  <a:cubicBezTo>
                    <a:pt x="7519" y="9705"/>
                    <a:pt x="7714" y="9638"/>
                    <a:pt x="8206" y="9813"/>
                  </a:cubicBezTo>
                  <a:cubicBezTo>
                    <a:pt x="8271" y="10083"/>
                    <a:pt x="8170" y="10898"/>
                    <a:pt x="7914" y="11114"/>
                  </a:cubicBezTo>
                  <a:cubicBezTo>
                    <a:pt x="7914" y="11477"/>
                    <a:pt x="8059" y="11859"/>
                    <a:pt x="8450" y="12053"/>
                  </a:cubicBezTo>
                  <a:cubicBezTo>
                    <a:pt x="8479" y="12141"/>
                    <a:pt x="8758" y="12486"/>
                    <a:pt x="8841" y="12486"/>
                  </a:cubicBezTo>
                  <a:cubicBezTo>
                    <a:pt x="8993" y="12942"/>
                    <a:pt x="9163" y="13337"/>
                    <a:pt x="9049" y="13983"/>
                  </a:cubicBezTo>
                  <a:cubicBezTo>
                    <a:pt x="8944" y="14571"/>
                    <a:pt x="8694" y="14920"/>
                    <a:pt x="8694" y="15448"/>
                  </a:cubicBezTo>
                  <a:cubicBezTo>
                    <a:pt x="8545" y="15448"/>
                    <a:pt x="8841" y="16459"/>
                    <a:pt x="8986" y="16459"/>
                  </a:cubicBezTo>
                  <a:cubicBezTo>
                    <a:pt x="8986" y="16919"/>
                    <a:pt x="9475" y="17333"/>
                    <a:pt x="9475" y="17832"/>
                  </a:cubicBezTo>
                  <a:cubicBezTo>
                    <a:pt x="9504" y="17832"/>
                    <a:pt x="9670" y="18303"/>
                    <a:pt x="9670" y="18446"/>
                  </a:cubicBezTo>
                  <a:cubicBezTo>
                    <a:pt x="9519" y="18446"/>
                    <a:pt x="10450" y="19829"/>
                    <a:pt x="10450" y="19928"/>
                  </a:cubicBezTo>
                  <a:cubicBezTo>
                    <a:pt x="10616" y="19928"/>
                    <a:pt x="10640" y="20397"/>
                    <a:pt x="10790" y="20397"/>
                  </a:cubicBezTo>
                  <a:cubicBezTo>
                    <a:pt x="10816" y="20709"/>
                    <a:pt x="10985" y="20998"/>
                    <a:pt x="10985" y="21228"/>
                  </a:cubicBezTo>
                  <a:cubicBezTo>
                    <a:pt x="11180" y="21448"/>
                    <a:pt x="11986" y="21264"/>
                    <a:pt x="12301" y="21264"/>
                  </a:cubicBezTo>
                  <a:cubicBezTo>
                    <a:pt x="12301" y="21180"/>
                    <a:pt x="13771" y="20975"/>
                    <a:pt x="13958" y="20975"/>
                  </a:cubicBezTo>
                  <a:cubicBezTo>
                    <a:pt x="14057" y="20878"/>
                    <a:pt x="14690" y="20216"/>
                    <a:pt x="14690" y="20216"/>
                  </a:cubicBezTo>
                  <a:cubicBezTo>
                    <a:pt x="14690" y="19882"/>
                    <a:pt x="15601" y="19238"/>
                    <a:pt x="15959" y="19059"/>
                  </a:cubicBezTo>
                  <a:cubicBezTo>
                    <a:pt x="15959" y="19006"/>
                    <a:pt x="16404" y="18192"/>
                    <a:pt x="16349" y="18192"/>
                  </a:cubicBezTo>
                  <a:cubicBezTo>
                    <a:pt x="16349" y="17624"/>
                    <a:pt x="16544" y="17250"/>
                    <a:pt x="16544" y="16748"/>
                  </a:cubicBezTo>
                  <a:cubicBezTo>
                    <a:pt x="16688" y="16748"/>
                    <a:pt x="16830" y="16278"/>
                    <a:pt x="17128" y="16278"/>
                  </a:cubicBezTo>
                  <a:cubicBezTo>
                    <a:pt x="17212" y="16155"/>
                    <a:pt x="17450" y="16107"/>
                    <a:pt x="17616" y="16024"/>
                  </a:cubicBezTo>
                  <a:cubicBezTo>
                    <a:pt x="17616" y="15713"/>
                    <a:pt x="17957" y="15476"/>
                    <a:pt x="17957" y="15087"/>
                  </a:cubicBezTo>
                  <a:cubicBezTo>
                    <a:pt x="18179" y="15087"/>
                    <a:pt x="17812" y="13876"/>
                    <a:pt x="17812" y="13749"/>
                  </a:cubicBezTo>
                  <a:cubicBezTo>
                    <a:pt x="17382" y="13749"/>
                    <a:pt x="17713" y="12307"/>
                    <a:pt x="17713" y="12124"/>
                  </a:cubicBezTo>
                  <a:cubicBezTo>
                    <a:pt x="17437" y="12124"/>
                    <a:pt x="18620" y="11148"/>
                    <a:pt x="18598" y="11208"/>
                  </a:cubicBezTo>
                  <a:cubicBezTo>
                    <a:pt x="18681" y="10953"/>
                    <a:pt x="19316" y="10604"/>
                    <a:pt x="19526" y="10404"/>
                  </a:cubicBezTo>
                  <a:cubicBezTo>
                    <a:pt x="19713" y="10224"/>
                    <a:pt x="20347" y="9878"/>
                    <a:pt x="20347" y="9667"/>
                  </a:cubicBezTo>
                  <a:cubicBezTo>
                    <a:pt x="20620" y="9565"/>
                    <a:pt x="20654" y="9375"/>
                    <a:pt x="20882" y="9269"/>
                  </a:cubicBezTo>
                  <a:cubicBezTo>
                    <a:pt x="20882" y="9177"/>
                    <a:pt x="20727" y="8909"/>
                    <a:pt x="21077" y="8909"/>
                  </a:cubicBezTo>
                  <a:cubicBezTo>
                    <a:pt x="20989" y="8446"/>
                    <a:pt x="21517" y="8183"/>
                    <a:pt x="21517" y="7716"/>
                  </a:cubicBezTo>
                  <a:cubicBezTo>
                    <a:pt x="21101" y="7817"/>
                    <a:pt x="20526" y="7861"/>
                    <a:pt x="20102" y="7861"/>
                  </a:cubicBezTo>
                  <a:cubicBezTo>
                    <a:pt x="20104" y="7926"/>
                    <a:pt x="19637" y="7935"/>
                    <a:pt x="19567" y="7931"/>
                  </a:cubicBezTo>
                  <a:close/>
                  <a:moveTo>
                    <a:pt x="19567" y="793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AutoShape 101"/>
            <p:cNvSpPr>
              <a:spLocks/>
            </p:cNvSpPr>
            <p:nvPr/>
          </p:nvSpPr>
          <p:spPr bwMode="auto">
            <a:xfrm>
              <a:off x="192" y="272"/>
              <a:ext cx="16" cy="8"/>
            </a:xfrm>
            <a:custGeom>
              <a:avLst/>
              <a:gdLst>
                <a:gd name="T0" fmla="*/ 0 w 18999"/>
                <a:gd name="T1" fmla="*/ 0 h 20934"/>
                <a:gd name="T2" fmla="*/ 0 w 18999"/>
                <a:gd name="T3" fmla="*/ 0 h 20934"/>
                <a:gd name="T4" fmla="*/ 0 w 18999"/>
                <a:gd name="T5" fmla="*/ 0 h 20934"/>
                <a:gd name="T6" fmla="*/ 0 w 18999"/>
                <a:gd name="T7" fmla="*/ 0 h 20934"/>
                <a:gd name="T8" fmla="*/ 0 w 18999"/>
                <a:gd name="T9" fmla="*/ 0 h 20934"/>
                <a:gd name="T10" fmla="*/ 0 w 18999"/>
                <a:gd name="T11" fmla="*/ 0 h 20934"/>
                <a:gd name="T12" fmla="*/ 0 w 18999"/>
                <a:gd name="T13" fmla="*/ 0 h 20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99" h="20934">
                  <a:moveTo>
                    <a:pt x="5636" y="0"/>
                  </a:moveTo>
                  <a:cubicBezTo>
                    <a:pt x="4287" y="4948"/>
                    <a:pt x="2148" y="3040"/>
                    <a:pt x="0" y="2842"/>
                  </a:cubicBezTo>
                  <a:cubicBezTo>
                    <a:pt x="1313" y="7114"/>
                    <a:pt x="5600" y="11307"/>
                    <a:pt x="7812" y="11307"/>
                  </a:cubicBezTo>
                  <a:cubicBezTo>
                    <a:pt x="9253" y="17507"/>
                    <a:pt x="13604" y="21600"/>
                    <a:pt x="17047" y="20845"/>
                  </a:cubicBezTo>
                  <a:cubicBezTo>
                    <a:pt x="21600" y="19871"/>
                    <a:pt x="16872" y="12618"/>
                    <a:pt x="16055" y="9439"/>
                  </a:cubicBezTo>
                  <a:cubicBezTo>
                    <a:pt x="11622" y="9439"/>
                    <a:pt x="11135" y="1212"/>
                    <a:pt x="5636" y="0"/>
                  </a:cubicBezTo>
                  <a:close/>
                  <a:moveTo>
                    <a:pt x="563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" name="AutoShape 102"/>
            <p:cNvSpPr>
              <a:spLocks/>
            </p:cNvSpPr>
            <p:nvPr/>
          </p:nvSpPr>
          <p:spPr bwMode="auto">
            <a:xfrm>
              <a:off x="208" y="288"/>
              <a:ext cx="15" cy="4"/>
            </a:xfrm>
            <a:custGeom>
              <a:avLst/>
              <a:gdLst>
                <a:gd name="T0" fmla="*/ 0 w 21600"/>
                <a:gd name="T1" fmla="*/ 0 h 19826"/>
                <a:gd name="T2" fmla="*/ 0 w 21600"/>
                <a:gd name="T3" fmla="*/ 0 h 19826"/>
                <a:gd name="T4" fmla="*/ 0 w 21600"/>
                <a:gd name="T5" fmla="*/ 0 h 19826"/>
                <a:gd name="T6" fmla="*/ 0 w 21600"/>
                <a:gd name="T7" fmla="*/ 0 h 19826"/>
                <a:gd name="T8" fmla="*/ 0 w 21600"/>
                <a:gd name="T9" fmla="*/ 0 h 19826"/>
                <a:gd name="T10" fmla="*/ 0 w 21600"/>
                <a:gd name="T11" fmla="*/ 0 h 19826"/>
                <a:gd name="T12" fmla="*/ 0 w 21600"/>
                <a:gd name="T13" fmla="*/ 0 h 19826"/>
                <a:gd name="T14" fmla="*/ 0 w 21600"/>
                <a:gd name="T15" fmla="*/ 0 h 19826"/>
                <a:gd name="T16" fmla="*/ 0 w 21600"/>
                <a:gd name="T17" fmla="*/ 0 h 19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19826">
                  <a:moveTo>
                    <a:pt x="15657" y="0"/>
                  </a:moveTo>
                  <a:cubicBezTo>
                    <a:pt x="14560" y="9831"/>
                    <a:pt x="15657" y="658"/>
                    <a:pt x="15657" y="8204"/>
                  </a:cubicBezTo>
                  <a:cubicBezTo>
                    <a:pt x="11646" y="8446"/>
                    <a:pt x="8331" y="1662"/>
                    <a:pt x="5406" y="1662"/>
                  </a:cubicBezTo>
                  <a:cubicBezTo>
                    <a:pt x="6331" y="6612"/>
                    <a:pt x="7554" y="10212"/>
                    <a:pt x="7554" y="14712"/>
                  </a:cubicBezTo>
                  <a:cubicBezTo>
                    <a:pt x="4789" y="18069"/>
                    <a:pt x="2686" y="14712"/>
                    <a:pt x="0" y="14712"/>
                  </a:cubicBezTo>
                  <a:cubicBezTo>
                    <a:pt x="1006" y="20735"/>
                    <a:pt x="8309" y="21600"/>
                    <a:pt x="9189" y="16442"/>
                  </a:cubicBezTo>
                  <a:cubicBezTo>
                    <a:pt x="15417" y="16442"/>
                    <a:pt x="15680" y="16027"/>
                    <a:pt x="21600" y="18000"/>
                  </a:cubicBezTo>
                  <a:cubicBezTo>
                    <a:pt x="21406" y="13015"/>
                    <a:pt x="17349" y="1315"/>
                    <a:pt x="15657" y="0"/>
                  </a:cubicBezTo>
                  <a:close/>
                  <a:moveTo>
                    <a:pt x="1565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7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8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9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0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1" name="AutoShape 107"/>
            <p:cNvSpPr>
              <a:spLocks/>
            </p:cNvSpPr>
            <p:nvPr/>
          </p:nvSpPr>
          <p:spPr bwMode="auto">
            <a:xfrm>
              <a:off x="216" y="304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923" y="21600"/>
                    <a:pt x="17234" y="20571"/>
                    <a:pt x="21600" y="5371"/>
                  </a:cubicBezTo>
                  <a:cubicBezTo>
                    <a:pt x="16200" y="3429"/>
                    <a:pt x="10915" y="1714"/>
                    <a:pt x="5285" y="0"/>
                  </a:cubicBezTo>
                  <a:cubicBezTo>
                    <a:pt x="3447" y="7200"/>
                    <a:pt x="1838" y="144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2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769840" y="3761084"/>
            <a:ext cx="245502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-проектирование</a:t>
            </a:r>
          </a:p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дизайн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58614" y="3793560"/>
            <a:ext cx="258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Основы организации личного бизнеса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428610" y="2177156"/>
            <a:ext cx="245503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 и деловые СМИ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2" name="Group 99"/>
          <p:cNvGrpSpPr>
            <a:grpSpLocks/>
          </p:cNvGrpSpPr>
          <p:nvPr/>
        </p:nvGrpSpPr>
        <p:grpSpPr bwMode="auto">
          <a:xfrm>
            <a:off x="9534317" y="4059786"/>
            <a:ext cx="316909" cy="348600"/>
            <a:chOff x="0" y="0"/>
            <a:chExt cx="577" cy="574"/>
          </a:xfrm>
          <a:solidFill>
            <a:srgbClr val="961916"/>
          </a:solidFill>
        </p:grpSpPr>
        <p:sp>
          <p:nvSpPr>
            <p:cNvPr id="176" name="AutoShape 94"/>
            <p:cNvSpPr>
              <a:spLocks/>
            </p:cNvSpPr>
            <p:nvPr/>
          </p:nvSpPr>
          <p:spPr bwMode="auto">
            <a:xfrm>
              <a:off x="368" y="368"/>
              <a:ext cx="205" cy="2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18447" y="8564"/>
                  </a:moveTo>
                  <a:lnTo>
                    <a:pt x="6893" y="0"/>
                  </a:lnTo>
                  <a:lnTo>
                    <a:pt x="0" y="6909"/>
                  </a:lnTo>
                  <a:lnTo>
                    <a:pt x="8514" y="18507"/>
                  </a:lnTo>
                  <a:cubicBezTo>
                    <a:pt x="10541" y="16972"/>
                    <a:pt x="14706" y="18290"/>
                    <a:pt x="18327" y="21600"/>
                  </a:cubicBezTo>
                  <a:lnTo>
                    <a:pt x="21600" y="18319"/>
                  </a:lnTo>
                  <a:cubicBezTo>
                    <a:pt x="18344" y="14739"/>
                    <a:pt x="17015" y="10625"/>
                    <a:pt x="18447" y="8564"/>
                  </a:cubicBezTo>
                  <a:close/>
                  <a:moveTo>
                    <a:pt x="14477" y="14461"/>
                  </a:moveTo>
                  <a:cubicBezTo>
                    <a:pt x="13723" y="15214"/>
                    <a:pt x="12501" y="15214"/>
                    <a:pt x="11748" y="14461"/>
                  </a:cubicBezTo>
                  <a:cubicBezTo>
                    <a:pt x="10995" y="13705"/>
                    <a:pt x="10995" y="12479"/>
                    <a:pt x="11749" y="11725"/>
                  </a:cubicBezTo>
                  <a:cubicBezTo>
                    <a:pt x="12502" y="10969"/>
                    <a:pt x="13724" y="10969"/>
                    <a:pt x="14477" y="11725"/>
                  </a:cubicBezTo>
                  <a:cubicBezTo>
                    <a:pt x="15230" y="12479"/>
                    <a:pt x="15230" y="13705"/>
                    <a:pt x="14477" y="14461"/>
                  </a:cubicBezTo>
                  <a:close/>
                  <a:moveTo>
                    <a:pt x="14477" y="1446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AutoShape 95"/>
            <p:cNvSpPr>
              <a:spLocks/>
            </p:cNvSpPr>
            <p:nvPr/>
          </p:nvSpPr>
          <p:spPr bwMode="auto">
            <a:xfrm>
              <a:off x="328" y="304"/>
              <a:ext cx="107" cy="1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4544" y="0"/>
                  </a:moveTo>
                  <a:lnTo>
                    <a:pt x="13967" y="562"/>
                  </a:lnTo>
                  <a:cubicBezTo>
                    <a:pt x="14018" y="3961"/>
                    <a:pt x="12593" y="7264"/>
                    <a:pt x="9866" y="9922"/>
                  </a:cubicBezTo>
                  <a:lnTo>
                    <a:pt x="24" y="19504"/>
                  </a:lnTo>
                  <a:cubicBezTo>
                    <a:pt x="18" y="19554"/>
                    <a:pt x="6" y="19602"/>
                    <a:pt x="0" y="19652"/>
                  </a:cubicBezTo>
                  <a:lnTo>
                    <a:pt x="2371" y="21600"/>
                  </a:lnTo>
                  <a:lnTo>
                    <a:pt x="21600" y="5798"/>
                  </a:lnTo>
                  <a:lnTo>
                    <a:pt x="14544" y="0"/>
                  </a:lnTo>
                  <a:close/>
                  <a:moveTo>
                    <a:pt x="1454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AutoShape 96"/>
            <p:cNvSpPr>
              <a:spLocks/>
            </p:cNvSpPr>
            <p:nvPr/>
          </p:nvSpPr>
          <p:spPr bwMode="auto">
            <a:xfrm>
              <a:off x="0" y="0"/>
              <a:ext cx="297" cy="289"/>
            </a:xfrm>
            <a:custGeom>
              <a:avLst/>
              <a:gdLst>
                <a:gd name="T0" fmla="*/ 0 w 21222"/>
                <a:gd name="T1" fmla="*/ 0 h 21211"/>
                <a:gd name="T2" fmla="*/ 0 w 21222"/>
                <a:gd name="T3" fmla="*/ 0 h 21211"/>
                <a:gd name="T4" fmla="*/ 0 w 21222"/>
                <a:gd name="T5" fmla="*/ 0 h 21211"/>
                <a:gd name="T6" fmla="*/ 0 w 21222"/>
                <a:gd name="T7" fmla="*/ 0 h 21211"/>
                <a:gd name="T8" fmla="*/ 0 w 21222"/>
                <a:gd name="T9" fmla="*/ 0 h 21211"/>
                <a:gd name="T10" fmla="*/ 0 w 21222"/>
                <a:gd name="T11" fmla="*/ 0 h 21211"/>
                <a:gd name="T12" fmla="*/ 0 w 21222"/>
                <a:gd name="T13" fmla="*/ 0 h 21211"/>
                <a:gd name="T14" fmla="*/ 0 w 21222"/>
                <a:gd name="T15" fmla="*/ 0 h 21211"/>
                <a:gd name="T16" fmla="*/ 0 w 21222"/>
                <a:gd name="T17" fmla="*/ 0 h 21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22" h="21211">
                  <a:moveTo>
                    <a:pt x="15153" y="21211"/>
                  </a:moveTo>
                  <a:lnTo>
                    <a:pt x="17409" y="18463"/>
                  </a:lnTo>
                  <a:cubicBezTo>
                    <a:pt x="18368" y="17292"/>
                    <a:pt x="19694" y="16530"/>
                    <a:pt x="21146" y="16293"/>
                  </a:cubicBezTo>
                  <a:lnTo>
                    <a:pt x="21222" y="16201"/>
                  </a:lnTo>
                  <a:lnTo>
                    <a:pt x="6603" y="1165"/>
                  </a:lnTo>
                  <a:cubicBezTo>
                    <a:pt x="5093" y="-389"/>
                    <a:pt x="2643" y="-389"/>
                    <a:pt x="1133" y="1165"/>
                  </a:cubicBezTo>
                  <a:cubicBezTo>
                    <a:pt x="-378" y="2718"/>
                    <a:pt x="-378" y="5237"/>
                    <a:pt x="1133" y="6791"/>
                  </a:cubicBezTo>
                  <a:lnTo>
                    <a:pt x="15153" y="21211"/>
                  </a:lnTo>
                  <a:close/>
                  <a:moveTo>
                    <a:pt x="15153" y="2121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AutoShape 97"/>
            <p:cNvSpPr>
              <a:spLocks/>
            </p:cNvSpPr>
            <p:nvPr/>
          </p:nvSpPr>
          <p:spPr bwMode="auto">
            <a:xfrm>
              <a:off x="0" y="328"/>
              <a:ext cx="298" cy="246"/>
            </a:xfrm>
            <a:custGeom>
              <a:avLst/>
              <a:gdLst>
                <a:gd name="T0" fmla="*/ 0 w 21116"/>
                <a:gd name="T1" fmla="*/ 0 h 21374"/>
                <a:gd name="T2" fmla="*/ 0 w 21116"/>
                <a:gd name="T3" fmla="*/ 0 h 21374"/>
                <a:gd name="T4" fmla="*/ 0 w 21116"/>
                <a:gd name="T5" fmla="*/ 0 h 21374"/>
                <a:gd name="T6" fmla="*/ 0 w 21116"/>
                <a:gd name="T7" fmla="*/ 0 h 21374"/>
                <a:gd name="T8" fmla="*/ 0 w 21116"/>
                <a:gd name="T9" fmla="*/ 0 h 21374"/>
                <a:gd name="T10" fmla="*/ 0 w 21116"/>
                <a:gd name="T11" fmla="*/ 0 h 21374"/>
                <a:gd name="T12" fmla="*/ 0 w 21116"/>
                <a:gd name="T13" fmla="*/ 0 h 21374"/>
                <a:gd name="T14" fmla="*/ 0 w 21116"/>
                <a:gd name="T15" fmla="*/ 0 h 21374"/>
                <a:gd name="T16" fmla="*/ 0 w 21116"/>
                <a:gd name="T17" fmla="*/ 0 h 21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16" h="21374">
                  <a:moveTo>
                    <a:pt x="17024" y="721"/>
                  </a:moveTo>
                  <a:cubicBezTo>
                    <a:pt x="16543" y="427"/>
                    <a:pt x="16052" y="191"/>
                    <a:pt x="15571" y="0"/>
                  </a:cubicBezTo>
                  <a:cubicBezTo>
                    <a:pt x="13915" y="235"/>
                    <a:pt x="7378" y="2037"/>
                    <a:pt x="6834" y="8291"/>
                  </a:cubicBezTo>
                  <a:cubicBezTo>
                    <a:pt x="6063" y="17146"/>
                    <a:pt x="1254" y="15657"/>
                    <a:pt x="153" y="15771"/>
                  </a:cubicBezTo>
                  <a:cubicBezTo>
                    <a:pt x="-484" y="15837"/>
                    <a:pt x="743" y="21126"/>
                    <a:pt x="6046" y="21364"/>
                  </a:cubicBezTo>
                  <a:cubicBezTo>
                    <a:pt x="11298" y="21600"/>
                    <a:pt x="20647" y="17485"/>
                    <a:pt x="21032" y="7006"/>
                  </a:cubicBezTo>
                  <a:lnTo>
                    <a:pt x="21116" y="6884"/>
                  </a:lnTo>
                  <a:cubicBezTo>
                    <a:pt x="20449" y="3612"/>
                    <a:pt x="18811" y="1844"/>
                    <a:pt x="17024" y="721"/>
                  </a:cubicBezTo>
                  <a:close/>
                  <a:moveTo>
                    <a:pt x="17024" y="72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AutoShape 98"/>
            <p:cNvSpPr>
              <a:spLocks/>
            </p:cNvSpPr>
            <p:nvPr/>
          </p:nvSpPr>
          <p:spPr bwMode="auto">
            <a:xfrm>
              <a:off x="240" y="0"/>
              <a:ext cx="337" cy="385"/>
            </a:xfrm>
            <a:custGeom>
              <a:avLst/>
              <a:gdLst>
                <a:gd name="T0" fmla="*/ 0 w 21345"/>
                <a:gd name="T1" fmla="*/ 0 h 21376"/>
                <a:gd name="T2" fmla="*/ 0 w 21345"/>
                <a:gd name="T3" fmla="*/ 0 h 21376"/>
                <a:gd name="T4" fmla="*/ 0 w 21345"/>
                <a:gd name="T5" fmla="*/ 0 h 21376"/>
                <a:gd name="T6" fmla="*/ 0 w 21345"/>
                <a:gd name="T7" fmla="*/ 0 h 21376"/>
                <a:gd name="T8" fmla="*/ 0 w 21345"/>
                <a:gd name="T9" fmla="*/ 0 h 21376"/>
                <a:gd name="T10" fmla="*/ 0 w 21345"/>
                <a:gd name="T11" fmla="*/ 0 h 21376"/>
                <a:gd name="T12" fmla="*/ 0 w 21345"/>
                <a:gd name="T13" fmla="*/ 0 h 21376"/>
                <a:gd name="T14" fmla="*/ 0 w 21345"/>
                <a:gd name="T15" fmla="*/ 0 h 21376"/>
                <a:gd name="T16" fmla="*/ 0 w 21345"/>
                <a:gd name="T17" fmla="*/ 0 h 21376"/>
                <a:gd name="T18" fmla="*/ 0 w 21345"/>
                <a:gd name="T19" fmla="*/ 0 h 21376"/>
                <a:gd name="T20" fmla="*/ 0 w 21345"/>
                <a:gd name="T21" fmla="*/ 0 h 21376"/>
                <a:gd name="T22" fmla="*/ 0 w 21345"/>
                <a:gd name="T23" fmla="*/ 0 h 213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345" h="21376">
                  <a:moveTo>
                    <a:pt x="7963" y="16438"/>
                  </a:moveTo>
                  <a:lnTo>
                    <a:pt x="20844" y="3060"/>
                  </a:lnTo>
                  <a:cubicBezTo>
                    <a:pt x="21600" y="2274"/>
                    <a:pt x="21488" y="1102"/>
                    <a:pt x="20592" y="438"/>
                  </a:cubicBezTo>
                  <a:cubicBezTo>
                    <a:pt x="19696" y="-224"/>
                    <a:pt x="18359" y="-125"/>
                    <a:pt x="17602" y="661"/>
                  </a:cubicBezTo>
                  <a:lnTo>
                    <a:pt x="4720" y="14039"/>
                  </a:lnTo>
                  <a:cubicBezTo>
                    <a:pt x="3698" y="14005"/>
                    <a:pt x="2666" y="14368"/>
                    <a:pt x="1957" y="15106"/>
                  </a:cubicBezTo>
                  <a:lnTo>
                    <a:pt x="0" y="17139"/>
                  </a:lnTo>
                  <a:cubicBezTo>
                    <a:pt x="266" y="17232"/>
                    <a:pt x="533" y="17334"/>
                    <a:pt x="800" y="17450"/>
                  </a:cubicBezTo>
                  <a:cubicBezTo>
                    <a:pt x="2456" y="18154"/>
                    <a:pt x="4079" y="19406"/>
                    <a:pt x="4942" y="21376"/>
                  </a:cubicBezTo>
                  <a:lnTo>
                    <a:pt x="7225" y="19005"/>
                  </a:lnTo>
                  <a:cubicBezTo>
                    <a:pt x="7936" y="18266"/>
                    <a:pt x="8172" y="17316"/>
                    <a:pt x="7963" y="16438"/>
                  </a:cubicBezTo>
                  <a:close/>
                  <a:moveTo>
                    <a:pt x="7963" y="1643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9456872" y="4505200"/>
            <a:ext cx="245503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Бренд-менеджмент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Рисунок 1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3" y="4498561"/>
            <a:ext cx="532335" cy="532335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81" y="1624564"/>
            <a:ext cx="549666" cy="549666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9462081" y="3326063"/>
            <a:ext cx="245503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Медиаменеджмент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9" name="Group 109"/>
          <p:cNvGrpSpPr>
            <a:grpSpLocks/>
          </p:cNvGrpSpPr>
          <p:nvPr/>
        </p:nvGrpSpPr>
        <p:grpSpPr bwMode="auto">
          <a:xfrm>
            <a:off x="4046326" y="4431181"/>
            <a:ext cx="199618" cy="143429"/>
            <a:chOff x="184" y="192"/>
            <a:chExt cx="297" cy="194"/>
          </a:xfrm>
          <a:solidFill>
            <a:schemeClr val="accent1"/>
          </a:solidFill>
        </p:grpSpPr>
        <p:sp>
          <p:nvSpPr>
            <p:cNvPr id="196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3760137" y="4998838"/>
            <a:ext cx="24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-стратегии интегрированных маркетинговых коммуникаций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638448" y="5001174"/>
            <a:ext cx="2455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Связи со СМИ и общественностью органов государственной и муниципальной власти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754532" y="2206318"/>
            <a:ext cx="2069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Международные политические процессы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655366" y="2206318"/>
            <a:ext cx="2455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коммуникации в коммерческом секторе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4" name="Рисунок 2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15" y="1665288"/>
            <a:ext cx="469538" cy="427547"/>
          </a:xfrm>
          <a:prstGeom prst="rect">
            <a:avLst/>
          </a:prstGeom>
        </p:spPr>
      </p:pic>
      <p:pic>
        <p:nvPicPr>
          <p:cNvPr id="235" name="Рисунок 2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65" y="1591662"/>
            <a:ext cx="557197" cy="557197"/>
          </a:xfrm>
          <a:prstGeom prst="rect">
            <a:avLst/>
          </a:prstGeom>
          <a:noFill/>
        </p:spPr>
      </p:pic>
      <p:pic>
        <p:nvPicPr>
          <p:cNvPr id="236" name="Рисунок 2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66" y="4517362"/>
            <a:ext cx="465935" cy="465935"/>
          </a:xfrm>
          <a:prstGeom prst="rect">
            <a:avLst/>
          </a:prstGeom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4" y="2654364"/>
            <a:ext cx="585453" cy="585453"/>
          </a:xfrm>
          <a:prstGeom prst="rect">
            <a:avLst/>
          </a:prstGeom>
        </p:spPr>
      </p:pic>
      <p:pic>
        <p:nvPicPr>
          <p:cNvPr id="238" name="Рисунок 2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41" y="4497437"/>
            <a:ext cx="431885" cy="431885"/>
          </a:xfrm>
          <a:prstGeom prst="rect">
            <a:avLst/>
          </a:prstGeom>
        </p:spPr>
      </p:pic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endParaRPr lang="ru-RU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62081" y="5620556"/>
            <a:ext cx="245503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Бизнес-аналитика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96" y="3283910"/>
            <a:ext cx="252335" cy="413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503" y="5114004"/>
            <a:ext cx="526474" cy="398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643" y="2211794"/>
            <a:ext cx="2102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Социальное проектирование и предпринимательство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851600" y="1676562"/>
            <a:ext cx="369201" cy="384220"/>
            <a:chOff x="1069975" y="3719513"/>
            <a:chExt cx="762000" cy="762000"/>
          </a:xfrm>
          <a:solidFill>
            <a:srgbClr val="961916"/>
          </a:solidFill>
        </p:grpSpPr>
        <p:sp>
          <p:nvSpPr>
            <p:cNvPr id="69" name="Oval 35"/>
            <p:cNvSpPr/>
            <p:nvPr/>
          </p:nvSpPr>
          <p:spPr>
            <a:xfrm>
              <a:off x="1069975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166" y="3885451"/>
              <a:ext cx="551617" cy="522197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6632340" y="3793560"/>
            <a:ext cx="215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Психология бизнеса и предпринимательства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6690996" y="3278498"/>
            <a:ext cx="381000" cy="407213"/>
            <a:chOff x="4697413" y="3719513"/>
            <a:chExt cx="762000" cy="762000"/>
          </a:xfrm>
          <a:solidFill>
            <a:srgbClr val="961916"/>
          </a:solidFill>
        </p:grpSpPr>
        <p:sp>
          <p:nvSpPr>
            <p:cNvPr id="72" name="Oval 38"/>
            <p:cNvSpPr/>
            <p:nvPr/>
          </p:nvSpPr>
          <p:spPr>
            <a:xfrm>
              <a:off x="4697413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515" y="3861614"/>
              <a:ext cx="477796" cy="47779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4839931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ВЫЕЗДНЫЕ КУРСЫ 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WEEKS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6" y="1831358"/>
            <a:ext cx="2672338" cy="4008508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3726370"/>
            <a:ext cx="3179617" cy="2110551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9226" r="2197" b="23476"/>
          <a:stretch/>
        </p:blipFill>
        <p:spPr>
          <a:xfrm>
            <a:off x="6658616" y="1834225"/>
            <a:ext cx="4646279" cy="1849295"/>
          </a:xfr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7" b="1574"/>
          <a:stretch/>
        </p:blipFill>
        <p:spPr>
          <a:xfrm>
            <a:off x="3769288" y="3980198"/>
            <a:ext cx="2788675" cy="1856723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85" y="3726182"/>
            <a:ext cx="1407159" cy="2110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4023899203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НОВЫЕ ДИСЦИПЛИНЫ </a:t>
            </a:r>
          </a:p>
        </p:txBody>
      </p:sp>
      <p:pic>
        <p:nvPicPr>
          <p:cNvPr id="1026" name="Picture 2" descr="http://s1.iconbird.com/ico/2013/9/452/w512h4481380477100stu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1" y="3865779"/>
            <a:ext cx="2327273" cy="2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3324" y="1838324"/>
            <a:ext cx="441959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800" dirty="0"/>
          </a:p>
          <a:p>
            <a:pPr algn="ctr"/>
            <a:r>
              <a:rPr lang="ru-RU" sz="2800" b="1" dirty="0"/>
              <a:t>Великие книги</a:t>
            </a:r>
          </a:p>
          <a:p>
            <a:pPr algn="ctr"/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" y="1838324"/>
            <a:ext cx="2838450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/>
              <a:t>Письмо </a:t>
            </a:r>
          </a:p>
          <a:p>
            <a:pPr algn="ctr"/>
            <a:r>
              <a:rPr lang="ru-RU" sz="2800" b="1" dirty="0"/>
              <a:t>и критическое мышление</a:t>
            </a:r>
          </a:p>
          <a:p>
            <a:pPr algn="ctr"/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62951" y="1838324"/>
            <a:ext cx="2838450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/>
              <a:t>2</a:t>
            </a:r>
          </a:p>
          <a:p>
            <a:pPr algn="ctr"/>
            <a:r>
              <a:rPr lang="ru-RU" sz="2800" b="1" dirty="0"/>
              <a:t>иностранных</a:t>
            </a:r>
          </a:p>
          <a:p>
            <a:pPr algn="ctr"/>
            <a:r>
              <a:rPr lang="ru-RU" sz="2800" b="1" dirty="0"/>
              <a:t>языка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3004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472307" y="2074584"/>
            <a:ext cx="2384425" cy="1377950"/>
            <a:chOff x="0" y="0"/>
            <a:chExt cx="1502" cy="867"/>
          </a:xfrm>
          <a:solidFill>
            <a:srgbClr val="0070C0"/>
          </a:solidFill>
        </p:grpSpPr>
        <p:sp>
          <p:nvSpPr>
            <p:cNvPr id="234" name="AutoShape 2"/>
            <p:cNvSpPr>
              <a:spLocks/>
            </p:cNvSpPr>
            <p:nvPr/>
          </p:nvSpPr>
          <p:spPr bwMode="auto">
            <a:xfrm>
              <a:off x="216" y="192"/>
              <a:ext cx="396" cy="39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" name="AutoShape 3"/>
            <p:cNvSpPr>
              <a:spLocks/>
            </p:cNvSpPr>
            <p:nvPr/>
          </p:nvSpPr>
          <p:spPr bwMode="auto">
            <a:xfrm>
              <a:off x="576" y="463"/>
              <a:ext cx="396" cy="397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" name="AutoShape 4"/>
            <p:cNvSpPr>
              <a:spLocks/>
            </p:cNvSpPr>
            <p:nvPr/>
          </p:nvSpPr>
          <p:spPr bwMode="auto">
            <a:xfrm>
              <a:off x="448" y="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7" name="AutoShape 5"/>
            <p:cNvSpPr>
              <a:spLocks/>
            </p:cNvSpPr>
            <p:nvPr/>
          </p:nvSpPr>
          <p:spPr bwMode="auto">
            <a:xfrm>
              <a:off x="760" y="328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8" name="AutoShape 6"/>
            <p:cNvSpPr>
              <a:spLocks/>
            </p:cNvSpPr>
            <p:nvPr/>
          </p:nvSpPr>
          <p:spPr bwMode="auto">
            <a:xfrm>
              <a:off x="240" y="32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9" name="AutoShape 7"/>
            <p:cNvSpPr>
              <a:spLocks/>
            </p:cNvSpPr>
            <p:nvPr/>
          </p:nvSpPr>
          <p:spPr bwMode="auto">
            <a:xfrm>
              <a:off x="0" y="384"/>
              <a:ext cx="424" cy="424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0" name="AutoShape 8"/>
            <p:cNvSpPr>
              <a:spLocks/>
            </p:cNvSpPr>
            <p:nvPr/>
          </p:nvSpPr>
          <p:spPr bwMode="auto">
            <a:xfrm>
              <a:off x="840" y="184"/>
              <a:ext cx="398" cy="398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1" name="AutoShape 9"/>
            <p:cNvSpPr>
              <a:spLocks/>
            </p:cNvSpPr>
            <p:nvPr/>
          </p:nvSpPr>
          <p:spPr bwMode="auto">
            <a:xfrm>
              <a:off x="1056" y="352"/>
              <a:ext cx="446" cy="44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" name="Rectangle 10"/>
            <p:cNvSpPr>
              <a:spLocks/>
            </p:cNvSpPr>
            <p:nvPr/>
          </p:nvSpPr>
          <p:spPr bwMode="auto">
            <a:xfrm>
              <a:off x="336" y="456"/>
              <a:ext cx="855" cy="3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3" name="Rectangle 11"/>
            <p:cNvSpPr>
              <a:spLocks/>
            </p:cNvSpPr>
            <p:nvPr/>
          </p:nvSpPr>
          <p:spPr bwMode="auto">
            <a:xfrm>
              <a:off x="632" y="296"/>
              <a:ext cx="44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172955" y="3432690"/>
            <a:ext cx="3978275" cy="2355850"/>
            <a:chOff x="0" y="0"/>
            <a:chExt cx="2506" cy="1484"/>
          </a:xfrm>
          <a:solidFill>
            <a:srgbClr val="0070C0"/>
          </a:solidFill>
        </p:grpSpPr>
        <p:grpSp>
          <p:nvGrpSpPr>
            <p:cNvPr id="212" name="Group 34"/>
            <p:cNvGrpSpPr>
              <a:grpSpLocks/>
            </p:cNvGrpSpPr>
            <p:nvPr/>
          </p:nvGrpSpPr>
          <p:grpSpPr bwMode="auto">
            <a:xfrm>
              <a:off x="0" y="0"/>
              <a:ext cx="2506" cy="1484"/>
              <a:chOff x="0" y="0"/>
              <a:chExt cx="2506" cy="1484"/>
            </a:xfrm>
            <a:grpFill/>
          </p:grpSpPr>
          <p:sp>
            <p:nvSpPr>
              <p:cNvPr id="214" name="AutoShape 24"/>
              <p:cNvSpPr>
                <a:spLocks/>
              </p:cNvSpPr>
              <p:nvPr/>
            </p:nvSpPr>
            <p:spPr bwMode="auto">
              <a:xfrm>
                <a:off x="2000" y="808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" name="AutoShape 25"/>
              <p:cNvSpPr>
                <a:spLocks/>
              </p:cNvSpPr>
              <p:nvPr/>
            </p:nvSpPr>
            <p:spPr bwMode="auto">
              <a:xfrm>
                <a:off x="1784" y="856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6" name="AutoShape 26"/>
              <p:cNvSpPr>
                <a:spLocks/>
              </p:cNvSpPr>
              <p:nvPr/>
            </p:nvSpPr>
            <p:spPr bwMode="auto">
              <a:xfrm>
                <a:off x="0" y="672"/>
                <a:ext cx="638" cy="638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7" name="AutoShape 27"/>
              <p:cNvSpPr>
                <a:spLocks/>
              </p:cNvSpPr>
              <p:nvPr/>
            </p:nvSpPr>
            <p:spPr bwMode="auto">
              <a:xfrm>
                <a:off x="1352" y="344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8" name="AutoShape 28"/>
              <p:cNvSpPr>
                <a:spLocks/>
              </p:cNvSpPr>
              <p:nvPr/>
            </p:nvSpPr>
            <p:spPr bwMode="auto">
              <a:xfrm>
                <a:off x="1328" y="67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" name="AutoShape 29"/>
              <p:cNvSpPr>
                <a:spLocks/>
              </p:cNvSpPr>
              <p:nvPr/>
            </p:nvSpPr>
            <p:spPr bwMode="auto">
              <a:xfrm>
                <a:off x="288" y="656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0" name="AutoShape 30"/>
              <p:cNvSpPr>
                <a:spLocks/>
              </p:cNvSpPr>
              <p:nvPr/>
            </p:nvSpPr>
            <p:spPr bwMode="auto">
              <a:xfrm>
                <a:off x="792" y="59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1" name="AutoShape 31"/>
              <p:cNvSpPr>
                <a:spLocks/>
              </p:cNvSpPr>
              <p:nvPr/>
            </p:nvSpPr>
            <p:spPr bwMode="auto">
              <a:xfrm>
                <a:off x="272" y="248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2" name="AutoShape 32"/>
              <p:cNvSpPr>
                <a:spLocks/>
              </p:cNvSpPr>
              <p:nvPr/>
            </p:nvSpPr>
            <p:spPr bwMode="auto">
              <a:xfrm>
                <a:off x="680" y="0"/>
                <a:ext cx="1056" cy="105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3" name="Rectangle 33"/>
              <p:cNvSpPr>
                <a:spLocks/>
              </p:cNvSpPr>
              <p:nvPr/>
            </p:nvSpPr>
            <p:spPr bwMode="auto">
              <a:xfrm>
                <a:off x="271" y="912"/>
                <a:ext cx="1980" cy="4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13" name="AutoShape 35"/>
            <p:cNvSpPr>
              <a:spLocks/>
            </p:cNvSpPr>
            <p:nvPr/>
          </p:nvSpPr>
          <p:spPr bwMode="auto">
            <a:xfrm>
              <a:off x="664" y="0"/>
              <a:ext cx="616" cy="14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241" y="3701"/>
                  </a:moveTo>
                  <a:cubicBezTo>
                    <a:pt x="3233" y="3700"/>
                    <a:pt x="3224" y="3699"/>
                    <a:pt x="3215" y="3699"/>
                  </a:cubicBezTo>
                  <a:cubicBezTo>
                    <a:pt x="3206" y="3698"/>
                    <a:pt x="3197" y="3697"/>
                    <a:pt x="3189" y="3697"/>
                  </a:cubicBezTo>
                  <a:cubicBezTo>
                    <a:pt x="2506" y="4713"/>
                    <a:pt x="2141" y="5785"/>
                    <a:pt x="2141" y="6893"/>
                  </a:cubicBezTo>
                  <a:cubicBezTo>
                    <a:pt x="2141" y="8595"/>
                    <a:pt x="3003" y="10212"/>
                    <a:pt x="4552" y="11671"/>
                  </a:cubicBezTo>
                  <a:cubicBezTo>
                    <a:pt x="1723" y="12989"/>
                    <a:pt x="0" y="14735"/>
                    <a:pt x="0" y="16651"/>
                  </a:cubicBezTo>
                  <a:cubicBezTo>
                    <a:pt x="0" y="17508"/>
                    <a:pt x="348" y="20431"/>
                    <a:pt x="983" y="21600"/>
                  </a:cubicBezTo>
                  <a:cubicBezTo>
                    <a:pt x="5005" y="21594"/>
                    <a:pt x="8633" y="20886"/>
                    <a:pt x="11215" y="19752"/>
                  </a:cubicBezTo>
                  <a:cubicBezTo>
                    <a:pt x="13374" y="20307"/>
                    <a:pt x="15911" y="20627"/>
                    <a:pt x="18625" y="20627"/>
                  </a:cubicBezTo>
                  <a:cubicBezTo>
                    <a:pt x="19179" y="20627"/>
                    <a:pt x="19725" y="20613"/>
                    <a:pt x="20261" y="20588"/>
                  </a:cubicBezTo>
                  <a:cubicBezTo>
                    <a:pt x="19460" y="18874"/>
                    <a:pt x="18968" y="16341"/>
                    <a:pt x="18834" y="15243"/>
                  </a:cubicBezTo>
                  <a:cubicBezTo>
                    <a:pt x="11244" y="14271"/>
                    <a:pt x="7414" y="11302"/>
                    <a:pt x="7414" y="7790"/>
                  </a:cubicBezTo>
                  <a:cubicBezTo>
                    <a:pt x="7414" y="3863"/>
                    <a:pt x="12624" y="615"/>
                    <a:pt x="21600" y="79"/>
                  </a:cubicBezTo>
                  <a:cubicBezTo>
                    <a:pt x="21180" y="54"/>
                    <a:pt x="20755" y="34"/>
                    <a:pt x="20327" y="21"/>
                  </a:cubicBezTo>
                  <a:cubicBezTo>
                    <a:pt x="20279" y="20"/>
                    <a:pt x="20230" y="19"/>
                    <a:pt x="20181" y="17"/>
                  </a:cubicBezTo>
                  <a:cubicBezTo>
                    <a:pt x="20014" y="13"/>
                    <a:pt x="19846" y="8"/>
                    <a:pt x="19677" y="6"/>
                  </a:cubicBezTo>
                  <a:cubicBezTo>
                    <a:pt x="19450" y="2"/>
                    <a:pt x="19221" y="0"/>
                    <a:pt x="18990" y="0"/>
                  </a:cubicBezTo>
                  <a:cubicBezTo>
                    <a:pt x="12334" y="0"/>
                    <a:pt x="6502" y="1480"/>
                    <a:pt x="3241" y="3701"/>
                  </a:cubicBezTo>
                  <a:close/>
                  <a:moveTo>
                    <a:pt x="3241" y="37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5223755" y="740290"/>
            <a:ext cx="2516188" cy="4870450"/>
            <a:chOff x="0" y="0"/>
            <a:chExt cx="1585" cy="3068"/>
          </a:xfrm>
        </p:grpSpPr>
        <p:sp>
          <p:nvSpPr>
            <p:cNvPr id="128" name="AutoShape 37"/>
            <p:cNvSpPr>
              <a:spLocks/>
            </p:cNvSpPr>
            <p:nvPr/>
          </p:nvSpPr>
          <p:spPr bwMode="auto">
            <a:xfrm>
              <a:off x="248" y="2904"/>
              <a:ext cx="336" cy="134"/>
            </a:xfrm>
            <a:custGeom>
              <a:avLst/>
              <a:gdLst/>
              <a:ahLst/>
              <a:cxnLst/>
              <a:rect l="0" t="0" r="r" b="b"/>
              <a:pathLst>
                <a:path w="21600" h="21401">
                  <a:moveTo>
                    <a:pt x="12529" y="1"/>
                  </a:moveTo>
                  <a:cubicBezTo>
                    <a:pt x="12529" y="1"/>
                    <a:pt x="10373" y="7963"/>
                    <a:pt x="6764" y="9595"/>
                  </a:cubicBezTo>
                  <a:cubicBezTo>
                    <a:pt x="3156" y="11229"/>
                    <a:pt x="666" y="14507"/>
                    <a:pt x="0" y="21242"/>
                  </a:cubicBezTo>
                  <a:cubicBezTo>
                    <a:pt x="3994" y="21600"/>
                    <a:pt x="10694" y="21242"/>
                    <a:pt x="10694" y="21242"/>
                  </a:cubicBezTo>
                  <a:lnTo>
                    <a:pt x="15164" y="13611"/>
                  </a:lnTo>
                  <a:lnTo>
                    <a:pt x="16109" y="19924"/>
                  </a:lnTo>
                  <a:lnTo>
                    <a:pt x="21600" y="18802"/>
                  </a:lnTo>
                  <a:lnTo>
                    <a:pt x="20602" y="0"/>
                  </a:lnTo>
                  <a:cubicBezTo>
                    <a:pt x="20602" y="1"/>
                    <a:pt x="14264" y="1113"/>
                    <a:pt x="12529" y="1"/>
                  </a:cubicBezTo>
                  <a:close/>
                  <a:moveTo>
                    <a:pt x="12529" y="1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AutoShape 38"/>
            <p:cNvSpPr>
              <a:spLocks/>
            </p:cNvSpPr>
            <p:nvPr/>
          </p:nvSpPr>
          <p:spPr bwMode="auto">
            <a:xfrm>
              <a:off x="480" y="2880"/>
              <a:ext cx="328" cy="188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11075" y="2557"/>
                  </a:moveTo>
                  <a:cubicBezTo>
                    <a:pt x="11075" y="2557"/>
                    <a:pt x="9485" y="8889"/>
                    <a:pt x="5965" y="11193"/>
                  </a:cubicBezTo>
                  <a:cubicBezTo>
                    <a:pt x="2448" y="13495"/>
                    <a:pt x="176" y="16607"/>
                    <a:pt x="0" y="21599"/>
                  </a:cubicBezTo>
                  <a:cubicBezTo>
                    <a:pt x="4053" y="20589"/>
                    <a:pt x="10782" y="18211"/>
                    <a:pt x="10782" y="18211"/>
                  </a:cubicBezTo>
                  <a:lnTo>
                    <a:pt x="14731" y="11377"/>
                  </a:lnTo>
                  <a:lnTo>
                    <a:pt x="16145" y="15560"/>
                  </a:lnTo>
                  <a:lnTo>
                    <a:pt x="21600" y="13021"/>
                  </a:lnTo>
                  <a:lnTo>
                    <a:pt x="19212" y="0"/>
                  </a:lnTo>
                  <a:cubicBezTo>
                    <a:pt x="19212" y="-1"/>
                    <a:pt x="12906" y="2799"/>
                    <a:pt x="11075" y="2557"/>
                  </a:cubicBezTo>
                  <a:close/>
                  <a:moveTo>
                    <a:pt x="11075" y="2557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AutoShape 39"/>
            <p:cNvSpPr>
              <a:spLocks/>
            </p:cNvSpPr>
            <p:nvPr/>
          </p:nvSpPr>
          <p:spPr bwMode="auto">
            <a:xfrm>
              <a:off x="904" y="760"/>
              <a:ext cx="235" cy="499"/>
            </a:xfrm>
            <a:custGeom>
              <a:avLst/>
              <a:gdLst/>
              <a:ahLst/>
              <a:cxnLst/>
              <a:rect l="0" t="0" r="r" b="b"/>
              <a:pathLst>
                <a:path w="21600" h="20964">
                  <a:moveTo>
                    <a:pt x="21600" y="6039"/>
                  </a:moveTo>
                  <a:cubicBezTo>
                    <a:pt x="21600" y="6039"/>
                    <a:pt x="16821" y="4427"/>
                    <a:pt x="16644" y="1896"/>
                  </a:cubicBezTo>
                  <a:cubicBezTo>
                    <a:pt x="16644" y="-636"/>
                    <a:pt x="16644" y="99"/>
                    <a:pt x="16644" y="99"/>
                  </a:cubicBezTo>
                  <a:lnTo>
                    <a:pt x="4696" y="99"/>
                  </a:lnTo>
                  <a:cubicBezTo>
                    <a:pt x="4696" y="99"/>
                    <a:pt x="4696" y="752"/>
                    <a:pt x="4696" y="1896"/>
                  </a:cubicBezTo>
                  <a:cubicBezTo>
                    <a:pt x="4696" y="3039"/>
                    <a:pt x="2114" y="6014"/>
                    <a:pt x="0" y="6510"/>
                  </a:cubicBezTo>
                  <a:cubicBezTo>
                    <a:pt x="2199" y="9123"/>
                    <a:pt x="5824" y="12798"/>
                    <a:pt x="5824" y="12798"/>
                  </a:cubicBezTo>
                  <a:lnTo>
                    <a:pt x="10800" y="20964"/>
                  </a:lnTo>
                  <a:lnTo>
                    <a:pt x="10800" y="12907"/>
                  </a:lnTo>
                  <a:cubicBezTo>
                    <a:pt x="10801" y="12908"/>
                    <a:pt x="20317" y="10059"/>
                    <a:pt x="21600" y="6039"/>
                  </a:cubicBezTo>
                  <a:close/>
                  <a:moveTo>
                    <a:pt x="21600" y="6039"/>
                  </a:moveTo>
                </a:path>
              </a:pathLst>
            </a:custGeom>
            <a:solidFill>
              <a:srgbClr val="F8B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AutoShape 40"/>
            <p:cNvSpPr>
              <a:spLocks/>
            </p:cNvSpPr>
            <p:nvPr/>
          </p:nvSpPr>
          <p:spPr bwMode="auto">
            <a:xfrm>
              <a:off x="904" y="760"/>
              <a:ext cx="203" cy="161"/>
            </a:xfrm>
            <a:custGeom>
              <a:avLst/>
              <a:gdLst/>
              <a:ahLst/>
              <a:cxnLst/>
              <a:rect l="0" t="0" r="r" b="b"/>
              <a:pathLst>
                <a:path w="21600" h="19136">
                  <a:moveTo>
                    <a:pt x="5295" y="5060"/>
                  </a:moveTo>
                  <a:cubicBezTo>
                    <a:pt x="5295" y="1840"/>
                    <a:pt x="5295" y="0"/>
                    <a:pt x="5295" y="0"/>
                  </a:cubicBezTo>
                  <a:lnTo>
                    <a:pt x="19139" y="0"/>
                  </a:lnTo>
                  <a:cubicBezTo>
                    <a:pt x="19139" y="506"/>
                    <a:pt x="19139" y="1843"/>
                    <a:pt x="19139" y="5060"/>
                  </a:cubicBezTo>
                  <a:cubicBezTo>
                    <a:pt x="19229" y="8212"/>
                    <a:pt x="20364" y="10859"/>
                    <a:pt x="21600" y="12829"/>
                  </a:cubicBezTo>
                  <a:cubicBezTo>
                    <a:pt x="17818" y="15942"/>
                    <a:pt x="9206" y="21600"/>
                    <a:pt x="0" y="17951"/>
                  </a:cubicBezTo>
                  <a:cubicBezTo>
                    <a:pt x="2422" y="16318"/>
                    <a:pt x="5295" y="8220"/>
                    <a:pt x="5295" y="5060"/>
                  </a:cubicBezTo>
                  <a:close/>
                  <a:moveTo>
                    <a:pt x="5295" y="5060"/>
                  </a:moveTo>
                </a:path>
              </a:pathLst>
            </a:custGeom>
            <a:solidFill>
              <a:srgbClr val="FFC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32" name="Group 43"/>
            <p:cNvGrpSpPr>
              <a:grpSpLocks/>
            </p:cNvGrpSpPr>
            <p:nvPr/>
          </p:nvGrpSpPr>
          <p:grpSpPr bwMode="auto">
            <a:xfrm>
              <a:off x="592" y="1096"/>
              <a:ext cx="405" cy="844"/>
              <a:chOff x="0" y="0"/>
              <a:chExt cx="405" cy="844"/>
            </a:xfrm>
          </p:grpSpPr>
          <p:sp>
            <p:nvSpPr>
              <p:cNvPr id="210" name="AutoShape 41"/>
              <p:cNvSpPr>
                <a:spLocks/>
              </p:cNvSpPr>
              <p:nvPr/>
            </p:nvSpPr>
            <p:spPr bwMode="auto">
              <a:xfrm>
                <a:off x="64" y="0"/>
                <a:ext cx="341" cy="786"/>
              </a:xfrm>
              <a:custGeom>
                <a:avLst/>
                <a:gdLst/>
                <a:ahLst/>
                <a:cxnLst/>
                <a:rect l="0" t="0" r="r" b="b"/>
                <a:pathLst>
                  <a:path w="20115" h="21282">
                    <a:moveTo>
                      <a:pt x="0" y="19451"/>
                    </a:moveTo>
                    <a:cubicBezTo>
                      <a:pt x="0" y="19451"/>
                      <a:pt x="8241" y="14880"/>
                      <a:pt x="11008" y="10599"/>
                    </a:cubicBezTo>
                    <a:cubicBezTo>
                      <a:pt x="14165" y="5714"/>
                      <a:pt x="6111" y="337"/>
                      <a:pt x="12528" y="10"/>
                    </a:cubicBezTo>
                    <a:cubicBezTo>
                      <a:pt x="18944" y="-318"/>
                      <a:pt x="21600" y="7423"/>
                      <a:pt x="19298" y="11534"/>
                    </a:cubicBezTo>
                    <a:cubicBezTo>
                      <a:pt x="16997" y="15646"/>
                      <a:pt x="5937" y="21282"/>
                      <a:pt x="5937" y="21282"/>
                    </a:cubicBezTo>
                    <a:lnTo>
                      <a:pt x="0" y="19451"/>
                    </a:lnTo>
                    <a:close/>
                    <a:moveTo>
                      <a:pt x="0" y="19451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1" name="AutoShape 42"/>
              <p:cNvSpPr>
                <a:spLocks/>
              </p:cNvSpPr>
              <p:nvPr/>
            </p:nvSpPr>
            <p:spPr bwMode="auto">
              <a:xfrm>
                <a:off x="0" y="736"/>
                <a:ext cx="133" cy="108"/>
              </a:xfrm>
              <a:custGeom>
                <a:avLst/>
                <a:gdLst/>
                <a:ahLst/>
                <a:cxnLst/>
                <a:rect l="0" t="0" r="r" b="b"/>
                <a:pathLst>
                  <a:path w="20290" h="20196">
                    <a:moveTo>
                      <a:pt x="20290" y="5759"/>
                    </a:moveTo>
                    <a:cubicBezTo>
                      <a:pt x="20290" y="5759"/>
                      <a:pt x="17620" y="15385"/>
                      <a:pt x="11034" y="19557"/>
                    </a:cubicBezTo>
                    <a:cubicBezTo>
                      <a:pt x="9302" y="21107"/>
                      <a:pt x="8907" y="19525"/>
                      <a:pt x="9984" y="18112"/>
                    </a:cubicBezTo>
                    <a:cubicBezTo>
                      <a:pt x="11061" y="16702"/>
                      <a:pt x="12289" y="14803"/>
                      <a:pt x="12373" y="14620"/>
                    </a:cubicBezTo>
                    <a:cubicBezTo>
                      <a:pt x="12458" y="14446"/>
                      <a:pt x="9269" y="17531"/>
                      <a:pt x="8099" y="18807"/>
                    </a:cubicBezTo>
                    <a:cubicBezTo>
                      <a:pt x="6927" y="20083"/>
                      <a:pt x="5550" y="18807"/>
                      <a:pt x="6830" y="17196"/>
                    </a:cubicBezTo>
                    <a:cubicBezTo>
                      <a:pt x="8114" y="15580"/>
                      <a:pt x="10615" y="12721"/>
                      <a:pt x="10615" y="12721"/>
                    </a:cubicBezTo>
                    <a:cubicBezTo>
                      <a:pt x="10615" y="12721"/>
                      <a:pt x="6101" y="17275"/>
                      <a:pt x="4887" y="18144"/>
                    </a:cubicBezTo>
                    <a:cubicBezTo>
                      <a:pt x="3679" y="19018"/>
                      <a:pt x="2454" y="17636"/>
                      <a:pt x="3822" y="16128"/>
                    </a:cubicBezTo>
                    <a:cubicBezTo>
                      <a:pt x="5193" y="14619"/>
                      <a:pt x="8812" y="10800"/>
                      <a:pt x="8812" y="10800"/>
                    </a:cubicBezTo>
                    <a:cubicBezTo>
                      <a:pt x="8812" y="10800"/>
                      <a:pt x="5163" y="14648"/>
                      <a:pt x="3507" y="15486"/>
                    </a:cubicBezTo>
                    <a:cubicBezTo>
                      <a:pt x="1852" y="16314"/>
                      <a:pt x="1060" y="14700"/>
                      <a:pt x="2340" y="13276"/>
                    </a:cubicBezTo>
                    <a:cubicBezTo>
                      <a:pt x="3618" y="11857"/>
                      <a:pt x="6339" y="9607"/>
                      <a:pt x="6339" y="9607"/>
                    </a:cubicBezTo>
                    <a:cubicBezTo>
                      <a:pt x="6339" y="9607"/>
                      <a:pt x="4298" y="9459"/>
                      <a:pt x="2560" y="10751"/>
                    </a:cubicBezTo>
                    <a:cubicBezTo>
                      <a:pt x="582" y="12225"/>
                      <a:pt x="-1310" y="10659"/>
                      <a:pt x="1211" y="7905"/>
                    </a:cubicBezTo>
                    <a:cubicBezTo>
                      <a:pt x="2750" y="6221"/>
                      <a:pt x="8350" y="-493"/>
                      <a:pt x="13287" y="29"/>
                    </a:cubicBezTo>
                    <a:cubicBezTo>
                      <a:pt x="18087" y="3557"/>
                      <a:pt x="20290" y="5759"/>
                      <a:pt x="20290" y="5759"/>
                    </a:cubicBezTo>
                    <a:close/>
                    <a:moveTo>
                      <a:pt x="20290" y="5759"/>
                    </a:moveTo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3" name="Group 48"/>
            <p:cNvGrpSpPr>
              <a:grpSpLocks/>
            </p:cNvGrpSpPr>
            <p:nvPr/>
          </p:nvGrpSpPr>
          <p:grpSpPr bwMode="auto">
            <a:xfrm>
              <a:off x="824" y="887"/>
              <a:ext cx="753" cy="980"/>
              <a:chOff x="0" y="0"/>
              <a:chExt cx="753" cy="979"/>
            </a:xfrm>
          </p:grpSpPr>
          <p:sp>
            <p:nvSpPr>
              <p:cNvPr id="206" name="AutoShape 44"/>
              <p:cNvSpPr>
                <a:spLocks/>
              </p:cNvSpPr>
              <p:nvPr/>
            </p:nvSpPr>
            <p:spPr bwMode="auto">
              <a:xfrm>
                <a:off x="0" y="55"/>
                <a:ext cx="753" cy="922"/>
              </a:xfrm>
              <a:custGeom>
                <a:avLst/>
                <a:gdLst/>
                <a:ahLst/>
                <a:cxnLst/>
                <a:rect l="0" t="0" r="r" b="b"/>
                <a:pathLst>
                  <a:path w="20087" h="21600">
                    <a:moveTo>
                      <a:pt x="296" y="518"/>
                    </a:moveTo>
                    <a:lnTo>
                      <a:pt x="4004" y="2076"/>
                    </a:lnTo>
                    <a:lnTo>
                      <a:pt x="4411" y="2678"/>
                    </a:lnTo>
                    <a:lnTo>
                      <a:pt x="5033" y="6419"/>
                    </a:lnTo>
                    <a:lnTo>
                      <a:pt x="4895" y="2799"/>
                    </a:lnTo>
                    <a:lnTo>
                      <a:pt x="6555" y="1415"/>
                    </a:lnTo>
                    <a:lnTo>
                      <a:pt x="6488" y="1339"/>
                    </a:lnTo>
                    <a:lnTo>
                      <a:pt x="10994" y="0"/>
                    </a:lnTo>
                    <a:cubicBezTo>
                      <a:pt x="10994" y="0"/>
                      <a:pt x="16250" y="730"/>
                      <a:pt x="18463" y="5963"/>
                    </a:cubicBezTo>
                    <a:cubicBezTo>
                      <a:pt x="20676" y="11196"/>
                      <a:pt x="19985" y="21600"/>
                      <a:pt x="19985" y="21600"/>
                    </a:cubicBezTo>
                    <a:lnTo>
                      <a:pt x="6499" y="21600"/>
                    </a:lnTo>
                    <a:cubicBezTo>
                      <a:pt x="6499" y="21600"/>
                      <a:pt x="4010" y="11561"/>
                      <a:pt x="1589" y="9249"/>
                    </a:cubicBezTo>
                    <a:cubicBezTo>
                      <a:pt x="-924" y="5425"/>
                      <a:pt x="296" y="518"/>
                      <a:pt x="296" y="518"/>
                    </a:cubicBezTo>
                    <a:close/>
                    <a:moveTo>
                      <a:pt x="296" y="51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7" name="AutoShape 45"/>
              <p:cNvSpPr>
                <a:spLocks/>
              </p:cNvSpPr>
              <p:nvPr/>
            </p:nvSpPr>
            <p:spPr bwMode="auto">
              <a:xfrm>
                <a:off x="96" y="456"/>
                <a:ext cx="535" cy="5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929" y="21600"/>
                    </a:moveTo>
                    <a:cubicBezTo>
                      <a:pt x="5929" y="21600"/>
                      <a:pt x="3122" y="8438"/>
                      <a:pt x="0" y="2215"/>
                    </a:cubicBezTo>
                    <a:cubicBezTo>
                      <a:pt x="0" y="2215"/>
                      <a:pt x="0" y="2215"/>
                      <a:pt x="1" y="2215"/>
                    </a:cubicBezTo>
                    <a:cubicBezTo>
                      <a:pt x="7269" y="7836"/>
                      <a:pt x="15680" y="0"/>
                      <a:pt x="15680" y="0"/>
                    </a:cubicBezTo>
                    <a:cubicBezTo>
                      <a:pt x="15680" y="0"/>
                      <a:pt x="16049" y="2584"/>
                      <a:pt x="16048" y="6657"/>
                    </a:cubicBezTo>
                    <a:cubicBezTo>
                      <a:pt x="16048" y="16535"/>
                      <a:pt x="21600" y="21600"/>
                      <a:pt x="21600" y="21600"/>
                    </a:cubicBezTo>
                    <a:lnTo>
                      <a:pt x="5929" y="21600"/>
                    </a:lnTo>
                    <a:close/>
                    <a:moveTo>
                      <a:pt x="5929" y="21600"/>
                    </a:move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8" name="AutoShape 46"/>
              <p:cNvSpPr>
                <a:spLocks/>
              </p:cNvSpPr>
              <p:nvPr/>
            </p:nvSpPr>
            <p:spPr bwMode="auto">
              <a:xfrm>
                <a:off x="184" y="0"/>
                <a:ext cx="234" cy="26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399" y="21600"/>
                    </a:moveTo>
                    <a:lnTo>
                      <a:pt x="0" y="14739"/>
                    </a:lnTo>
                    <a:cubicBezTo>
                      <a:pt x="0" y="14739"/>
                      <a:pt x="11973" y="5253"/>
                      <a:pt x="12092" y="0"/>
                    </a:cubicBezTo>
                    <a:cubicBezTo>
                      <a:pt x="16746" y="1391"/>
                      <a:pt x="21600" y="4767"/>
                      <a:pt x="21600" y="4767"/>
                    </a:cubicBezTo>
                    <a:lnTo>
                      <a:pt x="7399" y="21600"/>
                    </a:lnTo>
                    <a:close/>
                    <a:moveTo>
                      <a:pt x="7399" y="21600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9" name="AutoShape 47"/>
              <p:cNvSpPr>
                <a:spLocks/>
              </p:cNvSpPr>
              <p:nvPr/>
            </p:nvSpPr>
            <p:spPr bwMode="auto">
              <a:xfrm>
                <a:off x="16" y="24"/>
                <a:ext cx="154" cy="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4071"/>
                    </a:moveTo>
                    <a:cubicBezTo>
                      <a:pt x="21600" y="14071"/>
                      <a:pt x="15392" y="20972"/>
                      <a:pt x="15132" y="21600"/>
                    </a:cubicBezTo>
                    <a:cubicBezTo>
                      <a:pt x="15132" y="21600"/>
                      <a:pt x="2949" y="10800"/>
                      <a:pt x="0" y="5309"/>
                    </a:cubicBezTo>
                    <a:cubicBezTo>
                      <a:pt x="2541" y="1727"/>
                      <a:pt x="9257" y="0"/>
                      <a:pt x="9257" y="0"/>
                    </a:cubicBezTo>
                    <a:lnTo>
                      <a:pt x="21600" y="14071"/>
                    </a:lnTo>
                    <a:close/>
                    <a:moveTo>
                      <a:pt x="21600" y="14071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4" name="AutoShape 49"/>
            <p:cNvSpPr>
              <a:spLocks/>
            </p:cNvSpPr>
            <p:nvPr/>
          </p:nvSpPr>
          <p:spPr bwMode="auto">
            <a:xfrm>
              <a:off x="432" y="1864"/>
              <a:ext cx="1140" cy="1042"/>
            </a:xfrm>
            <a:custGeom>
              <a:avLst/>
              <a:gdLst/>
              <a:ahLst/>
              <a:cxnLst/>
              <a:rect l="0" t="0" r="r" b="b"/>
              <a:pathLst>
                <a:path w="21430" h="21600">
                  <a:moveTo>
                    <a:pt x="11927" y="0"/>
                  </a:moveTo>
                  <a:cubicBezTo>
                    <a:pt x="11927" y="0"/>
                    <a:pt x="12106" y="1364"/>
                    <a:pt x="10502" y="1480"/>
                  </a:cubicBezTo>
                  <a:cubicBezTo>
                    <a:pt x="9502" y="1553"/>
                    <a:pt x="4624" y="2074"/>
                    <a:pt x="2250" y="4435"/>
                  </a:cubicBezTo>
                  <a:cubicBezTo>
                    <a:pt x="-123" y="6798"/>
                    <a:pt x="-170" y="14348"/>
                    <a:pt x="127" y="21600"/>
                  </a:cubicBezTo>
                  <a:cubicBezTo>
                    <a:pt x="1942" y="21600"/>
                    <a:pt x="2604" y="21600"/>
                    <a:pt x="2604" y="21600"/>
                  </a:cubicBezTo>
                  <a:cubicBezTo>
                    <a:pt x="2604" y="21600"/>
                    <a:pt x="2257" y="7755"/>
                    <a:pt x="4747" y="6762"/>
                  </a:cubicBezTo>
                  <a:cubicBezTo>
                    <a:pt x="7237" y="5769"/>
                    <a:pt x="15091" y="5147"/>
                    <a:pt x="15661" y="5077"/>
                  </a:cubicBezTo>
                  <a:cubicBezTo>
                    <a:pt x="16232" y="5007"/>
                    <a:pt x="21357" y="2716"/>
                    <a:pt x="21430" y="0"/>
                  </a:cubicBezTo>
                  <a:cubicBezTo>
                    <a:pt x="17373" y="0"/>
                    <a:pt x="11927" y="0"/>
                    <a:pt x="11927" y="0"/>
                  </a:cubicBezTo>
                  <a:close/>
                  <a:moveTo>
                    <a:pt x="119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50"/>
            <p:cNvSpPr>
              <a:spLocks/>
            </p:cNvSpPr>
            <p:nvPr/>
          </p:nvSpPr>
          <p:spPr bwMode="auto">
            <a:xfrm>
              <a:off x="608" y="1864"/>
              <a:ext cx="977" cy="1042"/>
            </a:xfrm>
            <a:custGeom>
              <a:avLst/>
              <a:gdLst/>
              <a:ahLst/>
              <a:cxnLst/>
              <a:rect l="0" t="0" r="r" b="b"/>
              <a:pathLst>
                <a:path w="19875" h="21600">
                  <a:moveTo>
                    <a:pt x="19727" y="0"/>
                  </a:moveTo>
                  <a:cubicBezTo>
                    <a:pt x="19727" y="0"/>
                    <a:pt x="20773" y="4836"/>
                    <a:pt x="17304" y="6936"/>
                  </a:cubicBezTo>
                  <a:cubicBezTo>
                    <a:pt x="12940" y="9576"/>
                    <a:pt x="4794" y="8390"/>
                    <a:pt x="3619" y="10424"/>
                  </a:cubicBezTo>
                  <a:cubicBezTo>
                    <a:pt x="2780" y="11876"/>
                    <a:pt x="3781" y="21600"/>
                    <a:pt x="3781" y="21600"/>
                  </a:cubicBezTo>
                  <a:lnTo>
                    <a:pt x="552" y="21600"/>
                  </a:lnTo>
                  <a:cubicBezTo>
                    <a:pt x="552" y="21600"/>
                    <a:pt x="-827" y="9661"/>
                    <a:pt x="773" y="7344"/>
                  </a:cubicBezTo>
                  <a:cubicBezTo>
                    <a:pt x="2374" y="5026"/>
                    <a:pt x="8888" y="3897"/>
                    <a:pt x="10800" y="3791"/>
                  </a:cubicBezTo>
                  <a:cubicBezTo>
                    <a:pt x="12713" y="3686"/>
                    <a:pt x="13709" y="0"/>
                    <a:pt x="13709" y="0"/>
                  </a:cubicBezTo>
                  <a:lnTo>
                    <a:pt x="19727" y="0"/>
                  </a:lnTo>
                  <a:close/>
                  <a:moveTo>
                    <a:pt x="197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51"/>
            <p:cNvSpPr>
              <a:spLocks/>
            </p:cNvSpPr>
            <p:nvPr/>
          </p:nvSpPr>
          <p:spPr bwMode="auto">
            <a:xfrm>
              <a:off x="640" y="1864"/>
              <a:ext cx="859" cy="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1" y="21035"/>
                  </a:moveTo>
                  <a:cubicBezTo>
                    <a:pt x="2119" y="14397"/>
                    <a:pt x="10169" y="11162"/>
                    <a:pt x="12533" y="10859"/>
                  </a:cubicBezTo>
                  <a:cubicBezTo>
                    <a:pt x="14897" y="10558"/>
                    <a:pt x="16128" y="0"/>
                    <a:pt x="16128" y="0"/>
                  </a:cubicBezTo>
                  <a:lnTo>
                    <a:pt x="21600" y="0"/>
                  </a:lnTo>
                  <a:cubicBezTo>
                    <a:pt x="21531" y="2117"/>
                    <a:pt x="19737" y="14029"/>
                    <a:pt x="15177" y="16141"/>
                  </a:cubicBezTo>
                  <a:cubicBezTo>
                    <a:pt x="10188" y="18455"/>
                    <a:pt x="3348" y="14062"/>
                    <a:pt x="0" y="21600"/>
                  </a:cubicBezTo>
                  <a:cubicBezTo>
                    <a:pt x="45" y="21400"/>
                    <a:pt x="91" y="21202"/>
                    <a:pt x="141" y="21035"/>
                  </a:cubicBezTo>
                  <a:close/>
                  <a:moveTo>
                    <a:pt x="141" y="21035"/>
                  </a:moveTo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37" name="Group 103"/>
            <p:cNvGrpSpPr>
              <a:grpSpLocks/>
            </p:cNvGrpSpPr>
            <p:nvPr/>
          </p:nvGrpSpPr>
          <p:grpSpPr bwMode="auto">
            <a:xfrm>
              <a:off x="0" y="1568"/>
              <a:ext cx="1510" cy="637"/>
              <a:chOff x="0" y="0"/>
              <a:chExt cx="1510" cy="637"/>
            </a:xfrm>
          </p:grpSpPr>
          <p:sp>
            <p:nvSpPr>
              <p:cNvPr id="155" name="AutoShape 52"/>
              <p:cNvSpPr>
                <a:spLocks/>
              </p:cNvSpPr>
              <p:nvPr/>
            </p:nvSpPr>
            <p:spPr bwMode="auto">
              <a:xfrm>
                <a:off x="999" y="352"/>
                <a:ext cx="508" cy="2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0673" y="3693"/>
                      <a:pt x="21097" y="3312"/>
                    </a:cubicBezTo>
                    <a:cubicBezTo>
                      <a:pt x="21522" y="2935"/>
                      <a:pt x="21600" y="2387"/>
                      <a:pt x="21600" y="1754"/>
                    </a:cubicBezTo>
                    <a:cubicBezTo>
                      <a:pt x="21600" y="1122"/>
                      <a:pt x="21600" y="0"/>
                      <a:pt x="21600" y="0"/>
                    </a:cubicBezTo>
                    <a:lnTo>
                      <a:pt x="0" y="1661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6" name="AutoShape 53"/>
              <p:cNvSpPr>
                <a:spLocks/>
              </p:cNvSpPr>
              <p:nvPr/>
            </p:nvSpPr>
            <p:spPr bwMode="auto">
              <a:xfrm>
                <a:off x="312" y="344"/>
                <a:ext cx="1198" cy="273"/>
              </a:xfrm>
              <a:custGeom>
                <a:avLst/>
                <a:gdLst/>
                <a:ahLst/>
                <a:cxnLst/>
                <a:rect l="0" t="0" r="r" b="b"/>
                <a:pathLst>
                  <a:path w="21372" h="21600">
                    <a:moveTo>
                      <a:pt x="271" y="19881"/>
                    </a:moveTo>
                    <a:cubicBezTo>
                      <a:pt x="-114" y="20824"/>
                      <a:pt x="-85" y="21600"/>
                      <a:pt x="334" y="21600"/>
                    </a:cubicBezTo>
                    <a:lnTo>
                      <a:pt x="12058" y="21600"/>
                    </a:lnTo>
                    <a:cubicBezTo>
                      <a:pt x="12478" y="21600"/>
                      <a:pt x="12763" y="20043"/>
                      <a:pt x="12763" y="20043"/>
                    </a:cubicBezTo>
                    <a:lnTo>
                      <a:pt x="21102" y="1719"/>
                    </a:lnTo>
                    <a:cubicBezTo>
                      <a:pt x="21486" y="775"/>
                      <a:pt x="21457" y="0"/>
                      <a:pt x="21037" y="0"/>
                    </a:cubicBezTo>
                    <a:lnTo>
                      <a:pt x="9121" y="0"/>
                    </a:lnTo>
                    <a:cubicBezTo>
                      <a:pt x="8702" y="0"/>
                      <a:pt x="8044" y="775"/>
                      <a:pt x="7659" y="1719"/>
                    </a:cubicBezTo>
                    <a:lnTo>
                      <a:pt x="271" y="19881"/>
                    </a:lnTo>
                    <a:close/>
                    <a:moveTo>
                      <a:pt x="271" y="19881"/>
                    </a:moveTo>
                  </a:path>
                </a:pathLst>
              </a:custGeom>
              <a:solidFill>
                <a:srgbClr val="A5A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7" name="Group 97"/>
              <p:cNvGrpSpPr>
                <a:grpSpLocks/>
              </p:cNvGrpSpPr>
              <p:nvPr/>
            </p:nvGrpSpPr>
            <p:grpSpPr bwMode="auto">
              <a:xfrm>
                <a:off x="816" y="360"/>
                <a:ext cx="454" cy="218"/>
                <a:chOff x="0" y="0"/>
                <a:chExt cx="454" cy="218"/>
              </a:xfrm>
            </p:grpSpPr>
            <p:sp>
              <p:nvSpPr>
                <p:cNvPr id="163" name="AutoShape 54"/>
                <p:cNvSpPr>
                  <a:spLocks/>
                </p:cNvSpPr>
                <p:nvPr/>
              </p:nvSpPr>
              <p:spPr bwMode="auto">
                <a:xfrm>
                  <a:off x="104" y="200"/>
                  <a:ext cx="59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4" h="21562">
                      <a:moveTo>
                        <a:pt x="368" y="21562"/>
                      </a:moveTo>
                      <a:lnTo>
                        <a:pt x="7036" y="21370"/>
                      </a:lnTo>
                      <a:cubicBezTo>
                        <a:pt x="7792" y="21370"/>
                        <a:pt x="9489" y="19596"/>
                        <a:pt x="10798" y="17525"/>
                      </a:cubicBezTo>
                      <a:lnTo>
                        <a:pt x="19415" y="3797"/>
                      </a:lnTo>
                      <a:cubicBezTo>
                        <a:pt x="20746" y="1716"/>
                        <a:pt x="21210" y="0"/>
                        <a:pt x="20446" y="0"/>
                      </a:cubicBezTo>
                      <a:lnTo>
                        <a:pt x="13776" y="182"/>
                      </a:lnTo>
                      <a:cubicBezTo>
                        <a:pt x="13020" y="259"/>
                        <a:pt x="11312" y="2023"/>
                        <a:pt x="9995" y="4084"/>
                      </a:cubicBezTo>
                      <a:lnTo>
                        <a:pt x="1377" y="17794"/>
                      </a:lnTo>
                      <a:cubicBezTo>
                        <a:pt x="60" y="19903"/>
                        <a:pt x="-390" y="21600"/>
                        <a:pt x="368" y="21562"/>
                      </a:cubicBezTo>
                      <a:close/>
                      <a:moveTo>
                        <a:pt x="368" y="2156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4" name="AutoShape 55"/>
                <p:cNvSpPr>
                  <a:spLocks/>
                </p:cNvSpPr>
                <p:nvPr/>
              </p:nvSpPr>
              <p:spPr bwMode="auto">
                <a:xfrm>
                  <a:off x="152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2" h="21585">
                      <a:moveTo>
                        <a:pt x="374" y="21585"/>
                      </a:moveTo>
                      <a:lnTo>
                        <a:pt x="5521" y="21474"/>
                      </a:lnTo>
                      <a:cubicBezTo>
                        <a:pt x="6314" y="21430"/>
                        <a:pt x="8066" y="19808"/>
                        <a:pt x="9437" y="17847"/>
                      </a:cubicBezTo>
                      <a:lnTo>
                        <a:pt x="19356" y="3538"/>
                      </a:lnTo>
                      <a:cubicBezTo>
                        <a:pt x="20729" y="1563"/>
                        <a:pt x="21198" y="-15"/>
                        <a:pt x="20410" y="0"/>
                      </a:cubicBezTo>
                      <a:lnTo>
                        <a:pt x="15265" y="118"/>
                      </a:lnTo>
                      <a:cubicBezTo>
                        <a:pt x="14482" y="177"/>
                        <a:pt x="12711" y="1791"/>
                        <a:pt x="11352" y="3774"/>
                      </a:cubicBezTo>
                      <a:lnTo>
                        <a:pt x="1436" y="18061"/>
                      </a:lnTo>
                      <a:cubicBezTo>
                        <a:pt x="65" y="20044"/>
                        <a:pt x="-402" y="21585"/>
                        <a:pt x="374" y="21585"/>
                      </a:cubicBezTo>
                      <a:close/>
                      <a:moveTo>
                        <a:pt x="37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5" name="AutoShape 56"/>
                <p:cNvSpPr>
                  <a:spLocks/>
                </p:cNvSpPr>
                <p:nvPr/>
              </p:nvSpPr>
              <p:spPr bwMode="auto">
                <a:xfrm>
                  <a:off x="208" y="14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3" h="21564">
                      <a:moveTo>
                        <a:pt x="381" y="21564"/>
                      </a:moveTo>
                      <a:lnTo>
                        <a:pt x="5509" y="21417"/>
                      </a:lnTo>
                      <a:cubicBezTo>
                        <a:pt x="6309" y="21402"/>
                        <a:pt x="8072" y="19762"/>
                        <a:pt x="9440" y="17797"/>
                      </a:cubicBezTo>
                      <a:lnTo>
                        <a:pt x="19352" y="3510"/>
                      </a:lnTo>
                      <a:cubicBezTo>
                        <a:pt x="20720" y="1568"/>
                        <a:pt x="21189" y="-36"/>
                        <a:pt x="20399" y="1"/>
                      </a:cubicBezTo>
                      <a:lnTo>
                        <a:pt x="15264" y="133"/>
                      </a:lnTo>
                      <a:cubicBezTo>
                        <a:pt x="14474" y="163"/>
                        <a:pt x="12713" y="1789"/>
                        <a:pt x="11345" y="3723"/>
                      </a:cubicBezTo>
                      <a:lnTo>
                        <a:pt x="1430" y="18011"/>
                      </a:lnTo>
                      <a:cubicBezTo>
                        <a:pt x="75" y="19982"/>
                        <a:pt x="-411" y="21564"/>
                        <a:pt x="381" y="21564"/>
                      </a:cubicBezTo>
                      <a:close/>
                      <a:moveTo>
                        <a:pt x="381" y="2156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6" name="AutoShape 57"/>
                <p:cNvSpPr>
                  <a:spLocks/>
                </p:cNvSpPr>
                <p:nvPr/>
              </p:nvSpPr>
              <p:spPr bwMode="auto">
                <a:xfrm>
                  <a:off x="272" y="112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6" h="21600">
                      <a:moveTo>
                        <a:pt x="383" y="21600"/>
                      </a:moveTo>
                      <a:lnTo>
                        <a:pt x="5516" y="21445"/>
                      </a:lnTo>
                      <a:cubicBezTo>
                        <a:pt x="6308" y="21445"/>
                        <a:pt x="8072" y="19818"/>
                        <a:pt x="9442" y="17838"/>
                      </a:cubicBezTo>
                      <a:lnTo>
                        <a:pt x="19347" y="3541"/>
                      </a:lnTo>
                      <a:cubicBezTo>
                        <a:pt x="20719" y="1598"/>
                        <a:pt x="21193" y="0"/>
                        <a:pt x="20403" y="0"/>
                      </a:cubicBezTo>
                      <a:lnTo>
                        <a:pt x="15263" y="169"/>
                      </a:lnTo>
                      <a:cubicBezTo>
                        <a:pt x="14476" y="169"/>
                        <a:pt x="12712" y="1826"/>
                        <a:pt x="11347" y="3755"/>
                      </a:cubicBezTo>
                      <a:lnTo>
                        <a:pt x="1430" y="18044"/>
                      </a:lnTo>
                      <a:cubicBezTo>
                        <a:pt x="65" y="20032"/>
                        <a:pt x="-407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7" name="AutoShape 58"/>
                <p:cNvSpPr>
                  <a:spLocks/>
                </p:cNvSpPr>
                <p:nvPr/>
              </p:nvSpPr>
              <p:spPr bwMode="auto">
                <a:xfrm>
                  <a:off x="328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9" h="21585">
                      <a:moveTo>
                        <a:pt x="376" y="21585"/>
                      </a:moveTo>
                      <a:lnTo>
                        <a:pt x="5526" y="21452"/>
                      </a:lnTo>
                      <a:cubicBezTo>
                        <a:pt x="6307" y="21408"/>
                        <a:pt x="8064" y="19795"/>
                        <a:pt x="9437" y="17798"/>
                      </a:cubicBezTo>
                      <a:lnTo>
                        <a:pt x="19346" y="3514"/>
                      </a:lnTo>
                      <a:cubicBezTo>
                        <a:pt x="20722" y="1562"/>
                        <a:pt x="21198" y="-15"/>
                        <a:pt x="20405" y="0"/>
                      </a:cubicBezTo>
                      <a:lnTo>
                        <a:pt x="15268" y="132"/>
                      </a:lnTo>
                      <a:cubicBezTo>
                        <a:pt x="14478" y="132"/>
                        <a:pt x="12716" y="1775"/>
                        <a:pt x="11352" y="3713"/>
                      </a:cubicBezTo>
                      <a:lnTo>
                        <a:pt x="1436" y="18027"/>
                      </a:lnTo>
                      <a:cubicBezTo>
                        <a:pt x="63" y="20001"/>
                        <a:pt x="-402" y="21585"/>
                        <a:pt x="376" y="21585"/>
                      </a:cubicBezTo>
                      <a:close/>
                      <a:moveTo>
                        <a:pt x="376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8" name="AutoShape 59"/>
                <p:cNvSpPr>
                  <a:spLocks/>
                </p:cNvSpPr>
                <p:nvPr/>
              </p:nvSpPr>
              <p:spPr bwMode="auto">
                <a:xfrm>
                  <a:off x="384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49">
                      <a:moveTo>
                        <a:pt x="381" y="21549"/>
                      </a:moveTo>
                      <a:lnTo>
                        <a:pt x="5519" y="21409"/>
                      </a:lnTo>
                      <a:cubicBezTo>
                        <a:pt x="6304" y="21365"/>
                        <a:pt x="8070" y="19741"/>
                        <a:pt x="9444" y="17778"/>
                      </a:cubicBezTo>
                      <a:lnTo>
                        <a:pt x="19342" y="3520"/>
                      </a:lnTo>
                      <a:cubicBezTo>
                        <a:pt x="20710" y="1558"/>
                        <a:pt x="21191" y="-22"/>
                        <a:pt x="20408" y="0"/>
                      </a:cubicBezTo>
                      <a:lnTo>
                        <a:pt x="15263" y="147"/>
                      </a:lnTo>
                      <a:cubicBezTo>
                        <a:pt x="14471" y="147"/>
                        <a:pt x="12710" y="1786"/>
                        <a:pt x="11342" y="3734"/>
                      </a:cubicBezTo>
                      <a:lnTo>
                        <a:pt x="1440" y="17999"/>
                      </a:lnTo>
                      <a:cubicBezTo>
                        <a:pt x="70" y="19946"/>
                        <a:pt x="-409" y="21578"/>
                        <a:pt x="381" y="21549"/>
                      </a:cubicBezTo>
                      <a:close/>
                      <a:moveTo>
                        <a:pt x="381" y="21549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9" name="AutoShape 60"/>
                <p:cNvSpPr>
                  <a:spLocks/>
                </p:cNvSpPr>
                <p:nvPr/>
              </p:nvSpPr>
              <p:spPr bwMode="auto">
                <a:xfrm>
                  <a:off x="63" y="200"/>
                  <a:ext cx="60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7" h="21535">
                      <a:moveTo>
                        <a:pt x="358" y="21535"/>
                      </a:moveTo>
                      <a:lnTo>
                        <a:pt x="7042" y="21276"/>
                      </a:lnTo>
                      <a:cubicBezTo>
                        <a:pt x="7806" y="21276"/>
                        <a:pt x="9495" y="19533"/>
                        <a:pt x="10803" y="17493"/>
                      </a:cubicBezTo>
                      <a:lnTo>
                        <a:pt x="19433" y="3757"/>
                      </a:lnTo>
                      <a:cubicBezTo>
                        <a:pt x="20750" y="1621"/>
                        <a:pt x="21214" y="-65"/>
                        <a:pt x="20445" y="2"/>
                      </a:cubicBezTo>
                      <a:lnTo>
                        <a:pt x="13781" y="194"/>
                      </a:lnTo>
                      <a:cubicBezTo>
                        <a:pt x="13025" y="213"/>
                        <a:pt x="11328" y="1918"/>
                        <a:pt x="10011" y="4006"/>
                      </a:cubicBezTo>
                      <a:lnTo>
                        <a:pt x="1395" y="17732"/>
                      </a:lnTo>
                      <a:cubicBezTo>
                        <a:pt x="64" y="19830"/>
                        <a:pt x="-386" y="21535"/>
                        <a:pt x="358" y="21535"/>
                      </a:cubicBezTo>
                      <a:close/>
                      <a:moveTo>
                        <a:pt x="358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0" name="AutoShape 61"/>
                <p:cNvSpPr>
                  <a:spLocks/>
                </p:cNvSpPr>
                <p:nvPr/>
              </p:nvSpPr>
              <p:spPr bwMode="auto">
                <a:xfrm>
                  <a:off x="87" y="168"/>
                  <a:ext cx="10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991" h="21586">
                      <a:moveTo>
                        <a:pt x="283" y="21586"/>
                      </a:moveTo>
                      <a:lnTo>
                        <a:pt x="10244" y="21200"/>
                      </a:lnTo>
                      <a:cubicBezTo>
                        <a:pt x="10836" y="21171"/>
                        <a:pt x="12165" y="19438"/>
                        <a:pt x="13192" y="17355"/>
                      </a:cubicBezTo>
                      <a:lnTo>
                        <a:pt x="19914" y="3744"/>
                      </a:lnTo>
                      <a:cubicBezTo>
                        <a:pt x="20938" y="1683"/>
                        <a:pt x="21296" y="-14"/>
                        <a:pt x="20708" y="1"/>
                      </a:cubicBezTo>
                      <a:lnTo>
                        <a:pt x="10741" y="379"/>
                      </a:lnTo>
                      <a:cubicBezTo>
                        <a:pt x="10151" y="379"/>
                        <a:pt x="8831" y="2113"/>
                        <a:pt x="7795" y="4217"/>
                      </a:cubicBezTo>
                      <a:lnTo>
                        <a:pt x="1081" y="17814"/>
                      </a:lnTo>
                      <a:cubicBezTo>
                        <a:pt x="54" y="19896"/>
                        <a:pt x="-304" y="21586"/>
                        <a:pt x="283" y="21586"/>
                      </a:cubicBezTo>
                      <a:close/>
                      <a:moveTo>
                        <a:pt x="283" y="2158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1" name="AutoShape 62"/>
                <p:cNvSpPr>
                  <a:spLocks/>
                </p:cNvSpPr>
                <p:nvPr/>
              </p:nvSpPr>
              <p:spPr bwMode="auto">
                <a:xfrm>
                  <a:off x="168" y="144"/>
                  <a:ext cx="79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26" h="21557">
                      <a:moveTo>
                        <a:pt x="361" y="21557"/>
                      </a:moveTo>
                      <a:lnTo>
                        <a:pt x="7205" y="21344"/>
                      </a:lnTo>
                      <a:cubicBezTo>
                        <a:pt x="7951" y="21330"/>
                        <a:pt x="9634" y="19570"/>
                        <a:pt x="10927" y="17510"/>
                      </a:cubicBezTo>
                      <a:lnTo>
                        <a:pt x="19462" y="3762"/>
                      </a:lnTo>
                      <a:cubicBezTo>
                        <a:pt x="20755" y="1695"/>
                        <a:pt x="21215" y="-43"/>
                        <a:pt x="20465" y="1"/>
                      </a:cubicBezTo>
                      <a:lnTo>
                        <a:pt x="13634" y="192"/>
                      </a:lnTo>
                      <a:cubicBezTo>
                        <a:pt x="12888" y="221"/>
                        <a:pt x="11198" y="1966"/>
                        <a:pt x="9899" y="4070"/>
                      </a:cubicBezTo>
                      <a:lnTo>
                        <a:pt x="1370" y="17774"/>
                      </a:lnTo>
                      <a:cubicBezTo>
                        <a:pt x="61" y="19863"/>
                        <a:pt x="-385" y="21557"/>
                        <a:pt x="361" y="21557"/>
                      </a:cubicBezTo>
                      <a:close/>
                      <a:moveTo>
                        <a:pt x="361" y="21557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2" name="AutoShape 63"/>
                <p:cNvSpPr>
                  <a:spLocks/>
                </p:cNvSpPr>
                <p:nvPr/>
              </p:nvSpPr>
              <p:spPr bwMode="auto">
                <a:xfrm>
                  <a:off x="200" y="112"/>
                  <a:ext cx="105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010" h="21543">
                      <a:moveTo>
                        <a:pt x="273" y="21542"/>
                      </a:moveTo>
                      <a:lnTo>
                        <a:pt x="10649" y="21121"/>
                      </a:lnTo>
                      <a:cubicBezTo>
                        <a:pt x="11221" y="21092"/>
                        <a:pt x="12498" y="19379"/>
                        <a:pt x="13487" y="17296"/>
                      </a:cubicBezTo>
                      <a:lnTo>
                        <a:pt x="19970" y="3716"/>
                      </a:lnTo>
                      <a:cubicBezTo>
                        <a:pt x="20956" y="1684"/>
                        <a:pt x="21306" y="-29"/>
                        <a:pt x="20736" y="0"/>
                      </a:cubicBezTo>
                      <a:lnTo>
                        <a:pt x="10365" y="414"/>
                      </a:lnTo>
                      <a:cubicBezTo>
                        <a:pt x="9796" y="428"/>
                        <a:pt x="8521" y="2127"/>
                        <a:pt x="7527" y="4231"/>
                      </a:cubicBezTo>
                      <a:lnTo>
                        <a:pt x="1045" y="17804"/>
                      </a:lnTo>
                      <a:cubicBezTo>
                        <a:pt x="50" y="19902"/>
                        <a:pt x="-294" y="21571"/>
                        <a:pt x="273" y="21542"/>
                      </a:cubicBezTo>
                      <a:close/>
                      <a:moveTo>
                        <a:pt x="27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3" name="AutoShape 64"/>
                <p:cNvSpPr>
                  <a:spLocks/>
                </p:cNvSpPr>
                <p:nvPr/>
              </p:nvSpPr>
              <p:spPr bwMode="auto">
                <a:xfrm>
                  <a:off x="296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35">
                      <a:moveTo>
                        <a:pt x="380" y="21535"/>
                      </a:moveTo>
                      <a:lnTo>
                        <a:pt x="5524" y="21395"/>
                      </a:lnTo>
                      <a:cubicBezTo>
                        <a:pt x="6298" y="21395"/>
                        <a:pt x="8071" y="19727"/>
                        <a:pt x="9436" y="17794"/>
                      </a:cubicBezTo>
                      <a:lnTo>
                        <a:pt x="19353" y="3536"/>
                      </a:lnTo>
                      <a:cubicBezTo>
                        <a:pt x="20716" y="1566"/>
                        <a:pt x="21192" y="-36"/>
                        <a:pt x="20402" y="1"/>
                      </a:cubicBezTo>
                      <a:lnTo>
                        <a:pt x="15260" y="133"/>
                      </a:lnTo>
                      <a:cubicBezTo>
                        <a:pt x="14475" y="162"/>
                        <a:pt x="12706" y="1787"/>
                        <a:pt x="11343" y="3720"/>
                      </a:cubicBezTo>
                      <a:lnTo>
                        <a:pt x="1438" y="18000"/>
                      </a:lnTo>
                      <a:cubicBezTo>
                        <a:pt x="73" y="19947"/>
                        <a:pt x="-408" y="21564"/>
                        <a:pt x="380" y="21535"/>
                      </a:cubicBezTo>
                      <a:close/>
                      <a:moveTo>
                        <a:pt x="380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4" name="AutoShape 65"/>
                <p:cNvSpPr>
                  <a:spLocks/>
                </p:cNvSpPr>
                <p:nvPr/>
              </p:nvSpPr>
              <p:spPr bwMode="auto">
                <a:xfrm>
                  <a:off x="352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3" h="21571">
                      <a:moveTo>
                        <a:pt x="377" y="21571"/>
                      </a:moveTo>
                      <a:lnTo>
                        <a:pt x="5529" y="21394"/>
                      </a:lnTo>
                      <a:cubicBezTo>
                        <a:pt x="6322" y="21380"/>
                        <a:pt x="8077" y="19767"/>
                        <a:pt x="9443" y="17809"/>
                      </a:cubicBezTo>
                      <a:lnTo>
                        <a:pt x="19368" y="3534"/>
                      </a:lnTo>
                      <a:cubicBezTo>
                        <a:pt x="20731" y="1546"/>
                        <a:pt x="21196" y="-29"/>
                        <a:pt x="20413" y="0"/>
                      </a:cubicBezTo>
                      <a:lnTo>
                        <a:pt x="15268" y="140"/>
                      </a:lnTo>
                      <a:cubicBezTo>
                        <a:pt x="14482" y="184"/>
                        <a:pt x="12724" y="1753"/>
                        <a:pt x="11351" y="3762"/>
                      </a:cubicBezTo>
                      <a:lnTo>
                        <a:pt x="1434" y="18015"/>
                      </a:lnTo>
                      <a:cubicBezTo>
                        <a:pt x="68" y="20003"/>
                        <a:pt x="-404" y="21571"/>
                        <a:pt x="377" y="21571"/>
                      </a:cubicBezTo>
                      <a:close/>
                      <a:moveTo>
                        <a:pt x="37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5" name="AutoShape 66"/>
                <p:cNvSpPr>
                  <a:spLocks/>
                </p:cNvSpPr>
                <p:nvPr/>
              </p:nvSpPr>
              <p:spPr bwMode="auto">
                <a:xfrm>
                  <a:off x="40" y="200"/>
                  <a:ext cx="57" cy="1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600">
                      <a:moveTo>
                        <a:pt x="383" y="21600"/>
                      </a:moveTo>
                      <a:lnTo>
                        <a:pt x="6394" y="21408"/>
                      </a:lnTo>
                      <a:cubicBezTo>
                        <a:pt x="7182" y="21389"/>
                        <a:pt x="8962" y="19643"/>
                        <a:pt x="10332" y="17543"/>
                      </a:cubicBezTo>
                      <a:lnTo>
                        <a:pt x="19320" y="3808"/>
                      </a:lnTo>
                      <a:cubicBezTo>
                        <a:pt x="20708" y="1707"/>
                        <a:pt x="21189" y="0"/>
                        <a:pt x="20398" y="0"/>
                      </a:cubicBezTo>
                      <a:lnTo>
                        <a:pt x="14384" y="192"/>
                      </a:lnTo>
                      <a:cubicBezTo>
                        <a:pt x="13593" y="230"/>
                        <a:pt x="11811" y="1957"/>
                        <a:pt x="10437" y="4067"/>
                      </a:cubicBezTo>
                      <a:lnTo>
                        <a:pt x="1441" y="17840"/>
                      </a:lnTo>
                      <a:cubicBezTo>
                        <a:pt x="70" y="19902"/>
                        <a:pt x="-411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6" name="AutoShape 67"/>
                <p:cNvSpPr>
                  <a:spLocks/>
                </p:cNvSpPr>
                <p:nvPr/>
              </p:nvSpPr>
              <p:spPr bwMode="auto">
                <a:xfrm>
                  <a:off x="7" y="200"/>
                  <a:ext cx="58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525">
                      <a:moveTo>
                        <a:pt x="373" y="21524"/>
                      </a:moveTo>
                      <a:lnTo>
                        <a:pt x="6405" y="21370"/>
                      </a:lnTo>
                      <a:cubicBezTo>
                        <a:pt x="7190" y="21332"/>
                        <a:pt x="8974" y="19597"/>
                        <a:pt x="10327" y="17545"/>
                      </a:cubicBezTo>
                      <a:lnTo>
                        <a:pt x="19328" y="3759"/>
                      </a:lnTo>
                      <a:cubicBezTo>
                        <a:pt x="20713" y="1678"/>
                        <a:pt x="21191" y="-38"/>
                        <a:pt x="20391" y="0"/>
                      </a:cubicBezTo>
                      <a:lnTo>
                        <a:pt x="14374" y="154"/>
                      </a:lnTo>
                      <a:cubicBezTo>
                        <a:pt x="13578" y="211"/>
                        <a:pt x="11808" y="1966"/>
                        <a:pt x="10443" y="4017"/>
                      </a:cubicBezTo>
                      <a:lnTo>
                        <a:pt x="1448" y="17765"/>
                      </a:lnTo>
                      <a:cubicBezTo>
                        <a:pt x="81" y="19846"/>
                        <a:pt x="-409" y="21562"/>
                        <a:pt x="373" y="21524"/>
                      </a:cubicBezTo>
                      <a:close/>
                      <a:moveTo>
                        <a:pt x="373" y="2152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7" name="AutoShape 68"/>
                <p:cNvSpPr>
                  <a:spLocks/>
                </p:cNvSpPr>
                <p:nvPr/>
              </p:nvSpPr>
              <p:spPr bwMode="auto">
                <a:xfrm>
                  <a:off x="48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5" h="21578">
                      <a:moveTo>
                        <a:pt x="372" y="21578"/>
                      </a:moveTo>
                      <a:lnTo>
                        <a:pt x="5447" y="21446"/>
                      </a:lnTo>
                      <a:cubicBezTo>
                        <a:pt x="6230" y="21416"/>
                        <a:pt x="7966" y="19806"/>
                        <a:pt x="9318" y="17886"/>
                      </a:cubicBezTo>
                      <a:lnTo>
                        <a:pt x="19375" y="3493"/>
                      </a:lnTo>
                      <a:cubicBezTo>
                        <a:pt x="20718" y="1552"/>
                        <a:pt x="21199" y="-22"/>
                        <a:pt x="20424" y="0"/>
                      </a:cubicBezTo>
                      <a:lnTo>
                        <a:pt x="15344" y="169"/>
                      </a:lnTo>
                      <a:cubicBezTo>
                        <a:pt x="14566" y="169"/>
                        <a:pt x="12827" y="1780"/>
                        <a:pt x="11478" y="3692"/>
                      </a:cubicBezTo>
                      <a:lnTo>
                        <a:pt x="1420" y="18092"/>
                      </a:lnTo>
                      <a:cubicBezTo>
                        <a:pt x="69" y="20026"/>
                        <a:pt x="-401" y="21578"/>
                        <a:pt x="372" y="21578"/>
                      </a:cubicBezTo>
                      <a:close/>
                      <a:moveTo>
                        <a:pt x="372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8" name="AutoShape 69"/>
                <p:cNvSpPr>
                  <a:spLocks/>
                </p:cNvSpPr>
                <p:nvPr/>
              </p:nvSpPr>
              <p:spPr bwMode="auto">
                <a:xfrm>
                  <a:off x="16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1" h="21571">
                      <a:moveTo>
                        <a:pt x="380" y="21571"/>
                      </a:moveTo>
                      <a:lnTo>
                        <a:pt x="5444" y="21424"/>
                      </a:lnTo>
                      <a:cubicBezTo>
                        <a:pt x="6222" y="21394"/>
                        <a:pt x="7962" y="19783"/>
                        <a:pt x="9314" y="17847"/>
                      </a:cubicBezTo>
                      <a:lnTo>
                        <a:pt x="19369" y="3467"/>
                      </a:lnTo>
                      <a:cubicBezTo>
                        <a:pt x="20723" y="1524"/>
                        <a:pt x="21195" y="-29"/>
                        <a:pt x="20415" y="0"/>
                      </a:cubicBezTo>
                      <a:lnTo>
                        <a:pt x="15346" y="133"/>
                      </a:lnTo>
                      <a:cubicBezTo>
                        <a:pt x="14566" y="148"/>
                        <a:pt x="12832" y="1759"/>
                        <a:pt x="11476" y="3680"/>
                      </a:cubicBezTo>
                      <a:lnTo>
                        <a:pt x="1428" y="18075"/>
                      </a:lnTo>
                      <a:cubicBezTo>
                        <a:pt x="67" y="20018"/>
                        <a:pt x="-405" y="21571"/>
                        <a:pt x="380" y="21571"/>
                      </a:cubicBezTo>
                      <a:close/>
                      <a:moveTo>
                        <a:pt x="38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9" name="AutoShape 70"/>
                <p:cNvSpPr>
                  <a:spLocks/>
                </p:cNvSpPr>
                <p:nvPr/>
              </p:nvSpPr>
              <p:spPr bwMode="auto">
                <a:xfrm>
                  <a:off x="24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600">
                      <a:moveTo>
                        <a:pt x="385" y="21600"/>
                      </a:moveTo>
                      <a:lnTo>
                        <a:pt x="5711" y="21431"/>
                      </a:lnTo>
                      <a:cubicBezTo>
                        <a:pt x="6524" y="21416"/>
                        <a:pt x="8349" y="19718"/>
                        <a:pt x="9765" y="17637"/>
                      </a:cubicBezTo>
                      <a:lnTo>
                        <a:pt x="19275" y="3749"/>
                      </a:lnTo>
                      <a:cubicBezTo>
                        <a:pt x="20694" y="1669"/>
                        <a:pt x="21184" y="0"/>
                        <a:pt x="20371" y="0"/>
                      </a:cubicBezTo>
                      <a:lnTo>
                        <a:pt x="15050" y="169"/>
                      </a:lnTo>
                      <a:cubicBezTo>
                        <a:pt x="14230" y="199"/>
                        <a:pt x="12410" y="1882"/>
                        <a:pt x="10996" y="3992"/>
                      </a:cubicBezTo>
                      <a:lnTo>
                        <a:pt x="1486" y="17880"/>
                      </a:lnTo>
                      <a:cubicBezTo>
                        <a:pt x="74" y="19946"/>
                        <a:pt x="-416" y="21600"/>
                        <a:pt x="385" y="21600"/>
                      </a:cubicBezTo>
                      <a:close/>
                      <a:moveTo>
                        <a:pt x="38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0" name="AutoShape 71"/>
                <p:cNvSpPr>
                  <a:spLocks/>
                </p:cNvSpPr>
                <p:nvPr/>
              </p:nvSpPr>
              <p:spPr bwMode="auto">
                <a:xfrm>
                  <a:off x="63" y="14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600">
                      <a:moveTo>
                        <a:pt x="391" y="21600"/>
                      </a:moveTo>
                      <a:lnTo>
                        <a:pt x="5711" y="21445"/>
                      </a:lnTo>
                      <a:cubicBezTo>
                        <a:pt x="6528" y="21387"/>
                        <a:pt x="8348" y="19709"/>
                        <a:pt x="9761" y="17633"/>
                      </a:cubicBezTo>
                      <a:lnTo>
                        <a:pt x="19271" y="3717"/>
                      </a:lnTo>
                      <a:cubicBezTo>
                        <a:pt x="20689" y="1671"/>
                        <a:pt x="21181" y="0"/>
                        <a:pt x="20369" y="0"/>
                      </a:cubicBezTo>
                      <a:lnTo>
                        <a:pt x="15049" y="132"/>
                      </a:lnTo>
                      <a:cubicBezTo>
                        <a:pt x="14234" y="177"/>
                        <a:pt x="12410" y="1869"/>
                        <a:pt x="10996" y="3930"/>
                      </a:cubicBezTo>
                      <a:lnTo>
                        <a:pt x="1494" y="17832"/>
                      </a:lnTo>
                      <a:cubicBezTo>
                        <a:pt x="68" y="19922"/>
                        <a:pt x="-419" y="21600"/>
                        <a:pt x="391" y="21600"/>
                      </a:cubicBezTo>
                      <a:close/>
                      <a:moveTo>
                        <a:pt x="391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1" name="AutoShape 72"/>
                <p:cNvSpPr>
                  <a:spLocks/>
                </p:cNvSpPr>
                <p:nvPr/>
              </p:nvSpPr>
              <p:spPr bwMode="auto">
                <a:xfrm>
                  <a:off x="9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56">
                      <a:moveTo>
                        <a:pt x="389" y="21556"/>
                      </a:moveTo>
                      <a:lnTo>
                        <a:pt x="5713" y="21438"/>
                      </a:lnTo>
                      <a:cubicBezTo>
                        <a:pt x="6530" y="21379"/>
                        <a:pt x="8342" y="19702"/>
                        <a:pt x="9765" y="17650"/>
                      </a:cubicBezTo>
                      <a:lnTo>
                        <a:pt x="19266" y="3721"/>
                      </a:lnTo>
                      <a:cubicBezTo>
                        <a:pt x="20680" y="1669"/>
                        <a:pt x="21181" y="-15"/>
                        <a:pt x="20359" y="0"/>
                      </a:cubicBezTo>
                      <a:lnTo>
                        <a:pt x="15047" y="139"/>
                      </a:lnTo>
                      <a:cubicBezTo>
                        <a:pt x="14225" y="169"/>
                        <a:pt x="12411" y="1890"/>
                        <a:pt x="10990" y="3971"/>
                      </a:cubicBezTo>
                      <a:lnTo>
                        <a:pt x="1489" y="17842"/>
                      </a:lnTo>
                      <a:cubicBezTo>
                        <a:pt x="71" y="19930"/>
                        <a:pt x="-419" y="21585"/>
                        <a:pt x="389" y="21556"/>
                      </a:cubicBezTo>
                      <a:close/>
                      <a:moveTo>
                        <a:pt x="389" y="2155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2" name="AutoShape 73"/>
                <p:cNvSpPr>
                  <a:spLocks/>
                </p:cNvSpPr>
                <p:nvPr/>
              </p:nvSpPr>
              <p:spPr bwMode="auto">
                <a:xfrm>
                  <a:off x="13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4" h="21542">
                      <a:moveTo>
                        <a:pt x="389" y="21542"/>
                      </a:moveTo>
                      <a:lnTo>
                        <a:pt x="5711" y="21409"/>
                      </a:lnTo>
                      <a:cubicBezTo>
                        <a:pt x="6528" y="21365"/>
                        <a:pt x="8354" y="19690"/>
                        <a:pt x="9766" y="17602"/>
                      </a:cubicBezTo>
                      <a:lnTo>
                        <a:pt x="19276" y="3705"/>
                      </a:lnTo>
                      <a:cubicBezTo>
                        <a:pt x="20691" y="1669"/>
                        <a:pt x="21183" y="-29"/>
                        <a:pt x="20375" y="0"/>
                      </a:cubicBezTo>
                      <a:lnTo>
                        <a:pt x="15053" y="133"/>
                      </a:lnTo>
                      <a:cubicBezTo>
                        <a:pt x="14238" y="177"/>
                        <a:pt x="12410" y="1882"/>
                        <a:pt x="11000" y="3940"/>
                      </a:cubicBezTo>
                      <a:lnTo>
                        <a:pt x="1490" y="17823"/>
                      </a:lnTo>
                      <a:cubicBezTo>
                        <a:pt x="66" y="19895"/>
                        <a:pt x="-417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3" name="AutoShape 74"/>
                <p:cNvSpPr>
                  <a:spLocks/>
                </p:cNvSpPr>
                <p:nvPr/>
              </p:nvSpPr>
              <p:spPr bwMode="auto">
                <a:xfrm>
                  <a:off x="2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85">
                      <a:moveTo>
                        <a:pt x="392" y="21585"/>
                      </a:moveTo>
                      <a:lnTo>
                        <a:pt x="5704" y="21445"/>
                      </a:lnTo>
                      <a:cubicBezTo>
                        <a:pt x="6515" y="21416"/>
                        <a:pt x="8351" y="19679"/>
                        <a:pt x="9761" y="17633"/>
                      </a:cubicBezTo>
                      <a:lnTo>
                        <a:pt x="19275" y="3716"/>
                      </a:lnTo>
                      <a:cubicBezTo>
                        <a:pt x="20689" y="1641"/>
                        <a:pt x="21177" y="-15"/>
                        <a:pt x="20367" y="0"/>
                      </a:cubicBezTo>
                      <a:lnTo>
                        <a:pt x="15047" y="110"/>
                      </a:lnTo>
                      <a:cubicBezTo>
                        <a:pt x="14230" y="140"/>
                        <a:pt x="12410" y="1862"/>
                        <a:pt x="11000" y="3959"/>
                      </a:cubicBezTo>
                      <a:lnTo>
                        <a:pt x="1490" y="17861"/>
                      </a:lnTo>
                      <a:cubicBezTo>
                        <a:pt x="74" y="19944"/>
                        <a:pt x="-423" y="21585"/>
                        <a:pt x="392" y="21585"/>
                      </a:cubicBezTo>
                      <a:close/>
                      <a:moveTo>
                        <a:pt x="392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" name="AutoShape 75"/>
                <p:cNvSpPr>
                  <a:spLocks/>
                </p:cNvSpPr>
                <p:nvPr/>
              </p:nvSpPr>
              <p:spPr bwMode="auto">
                <a:xfrm>
                  <a:off x="6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78">
                      <a:moveTo>
                        <a:pt x="391" y="21578"/>
                      </a:moveTo>
                      <a:lnTo>
                        <a:pt x="5718" y="21446"/>
                      </a:lnTo>
                      <a:cubicBezTo>
                        <a:pt x="6538" y="21387"/>
                        <a:pt x="8353" y="19695"/>
                        <a:pt x="9781" y="17614"/>
                      </a:cubicBezTo>
                      <a:lnTo>
                        <a:pt x="19279" y="3721"/>
                      </a:lnTo>
                      <a:cubicBezTo>
                        <a:pt x="20695" y="1669"/>
                        <a:pt x="21176" y="0"/>
                        <a:pt x="20373" y="0"/>
                      </a:cubicBezTo>
                      <a:lnTo>
                        <a:pt x="15045" y="199"/>
                      </a:lnTo>
                      <a:cubicBezTo>
                        <a:pt x="14238" y="199"/>
                        <a:pt x="12413" y="1883"/>
                        <a:pt x="11006" y="3942"/>
                      </a:cubicBezTo>
                      <a:lnTo>
                        <a:pt x="1493" y="17864"/>
                      </a:lnTo>
                      <a:cubicBezTo>
                        <a:pt x="77" y="19938"/>
                        <a:pt x="-424" y="21600"/>
                        <a:pt x="391" y="21578"/>
                      </a:cubicBezTo>
                      <a:close/>
                      <a:moveTo>
                        <a:pt x="391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5" name="AutoShape 76"/>
                <p:cNvSpPr>
                  <a:spLocks/>
                </p:cNvSpPr>
                <p:nvPr/>
              </p:nvSpPr>
              <p:spPr bwMode="auto">
                <a:xfrm>
                  <a:off x="96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485">
                      <a:moveTo>
                        <a:pt x="398" y="21484"/>
                      </a:moveTo>
                      <a:lnTo>
                        <a:pt x="5706" y="21396"/>
                      </a:lnTo>
                      <a:cubicBezTo>
                        <a:pt x="6528" y="21367"/>
                        <a:pt x="8343" y="19647"/>
                        <a:pt x="9766" y="17554"/>
                      </a:cubicBezTo>
                      <a:lnTo>
                        <a:pt x="19266" y="3675"/>
                      </a:lnTo>
                      <a:cubicBezTo>
                        <a:pt x="20684" y="1625"/>
                        <a:pt x="21174" y="-57"/>
                        <a:pt x="20362" y="2"/>
                      </a:cubicBezTo>
                      <a:lnTo>
                        <a:pt x="15042" y="105"/>
                      </a:lnTo>
                      <a:cubicBezTo>
                        <a:pt x="14236" y="149"/>
                        <a:pt x="12407" y="1868"/>
                        <a:pt x="10994" y="3896"/>
                      </a:cubicBezTo>
                      <a:lnTo>
                        <a:pt x="1494" y="17789"/>
                      </a:lnTo>
                      <a:cubicBezTo>
                        <a:pt x="71" y="19853"/>
                        <a:pt x="-426" y="21543"/>
                        <a:pt x="398" y="21484"/>
                      </a:cubicBezTo>
                      <a:close/>
                      <a:moveTo>
                        <a:pt x="398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6" name="AutoShape 77"/>
                <p:cNvSpPr>
                  <a:spLocks/>
                </p:cNvSpPr>
                <p:nvPr/>
              </p:nvSpPr>
              <p:spPr bwMode="auto">
                <a:xfrm>
                  <a:off x="12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600">
                      <a:moveTo>
                        <a:pt x="388" y="21600"/>
                      </a:moveTo>
                      <a:lnTo>
                        <a:pt x="5710" y="21453"/>
                      </a:lnTo>
                      <a:cubicBezTo>
                        <a:pt x="6535" y="21438"/>
                        <a:pt x="8353" y="19703"/>
                        <a:pt x="9767" y="17643"/>
                      </a:cubicBezTo>
                      <a:lnTo>
                        <a:pt x="19271" y="3751"/>
                      </a:lnTo>
                      <a:cubicBezTo>
                        <a:pt x="20690" y="1677"/>
                        <a:pt x="21180" y="0"/>
                        <a:pt x="20372" y="0"/>
                      </a:cubicBezTo>
                      <a:lnTo>
                        <a:pt x="15050" y="169"/>
                      </a:lnTo>
                      <a:cubicBezTo>
                        <a:pt x="14237" y="169"/>
                        <a:pt x="12409" y="1890"/>
                        <a:pt x="10998" y="3964"/>
                      </a:cubicBezTo>
                      <a:lnTo>
                        <a:pt x="1484" y="17871"/>
                      </a:lnTo>
                      <a:cubicBezTo>
                        <a:pt x="77" y="19938"/>
                        <a:pt x="-420" y="21600"/>
                        <a:pt x="388" y="21600"/>
                      </a:cubicBezTo>
                      <a:close/>
                      <a:moveTo>
                        <a:pt x="388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7" name="AutoShape 78"/>
                <p:cNvSpPr>
                  <a:spLocks/>
                </p:cNvSpPr>
                <p:nvPr/>
              </p:nvSpPr>
              <p:spPr bwMode="auto">
                <a:xfrm>
                  <a:off x="16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3" y="21484"/>
                      </a:moveTo>
                      <a:lnTo>
                        <a:pt x="5706" y="21352"/>
                      </a:lnTo>
                      <a:cubicBezTo>
                        <a:pt x="6526" y="21352"/>
                        <a:pt x="8345" y="19636"/>
                        <a:pt x="9759" y="17561"/>
                      </a:cubicBezTo>
                      <a:lnTo>
                        <a:pt x="19268" y="3711"/>
                      </a:lnTo>
                      <a:cubicBezTo>
                        <a:pt x="20684" y="1665"/>
                        <a:pt x="21181" y="-43"/>
                        <a:pt x="20362" y="1"/>
                      </a:cubicBezTo>
                      <a:lnTo>
                        <a:pt x="15044" y="148"/>
                      </a:lnTo>
                      <a:cubicBezTo>
                        <a:pt x="14222" y="177"/>
                        <a:pt x="12414" y="1849"/>
                        <a:pt x="10994" y="3924"/>
                      </a:cubicBezTo>
                      <a:lnTo>
                        <a:pt x="1482" y="17803"/>
                      </a:lnTo>
                      <a:cubicBezTo>
                        <a:pt x="68" y="19856"/>
                        <a:pt x="-419" y="21557"/>
                        <a:pt x="393" y="21484"/>
                      </a:cubicBezTo>
                      <a:close/>
                      <a:moveTo>
                        <a:pt x="393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8" name="AutoShape 79"/>
                <p:cNvSpPr>
                  <a:spLocks/>
                </p:cNvSpPr>
                <p:nvPr/>
              </p:nvSpPr>
              <p:spPr bwMode="auto">
                <a:xfrm>
                  <a:off x="0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71">
                      <a:moveTo>
                        <a:pt x="393" y="21571"/>
                      </a:moveTo>
                      <a:lnTo>
                        <a:pt x="5708" y="21424"/>
                      </a:lnTo>
                      <a:cubicBezTo>
                        <a:pt x="6518" y="21409"/>
                        <a:pt x="8344" y="19686"/>
                        <a:pt x="9761" y="17602"/>
                      </a:cubicBezTo>
                      <a:lnTo>
                        <a:pt x="19275" y="3705"/>
                      </a:lnTo>
                      <a:cubicBezTo>
                        <a:pt x="20688" y="1628"/>
                        <a:pt x="21180" y="-29"/>
                        <a:pt x="20369" y="0"/>
                      </a:cubicBezTo>
                      <a:lnTo>
                        <a:pt x="15048" y="96"/>
                      </a:lnTo>
                      <a:cubicBezTo>
                        <a:pt x="14237" y="155"/>
                        <a:pt x="12404" y="1849"/>
                        <a:pt x="11001" y="3933"/>
                      </a:cubicBezTo>
                      <a:lnTo>
                        <a:pt x="1487" y="17845"/>
                      </a:lnTo>
                      <a:cubicBezTo>
                        <a:pt x="70" y="19921"/>
                        <a:pt x="-420" y="21571"/>
                        <a:pt x="393" y="21571"/>
                      </a:cubicBezTo>
                      <a:close/>
                      <a:moveTo>
                        <a:pt x="39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9" name="AutoShape 80"/>
                <p:cNvSpPr>
                  <a:spLocks/>
                </p:cNvSpPr>
                <p:nvPr/>
              </p:nvSpPr>
              <p:spPr bwMode="auto">
                <a:xfrm>
                  <a:off x="32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5" y="21485"/>
                      </a:moveTo>
                      <a:lnTo>
                        <a:pt x="5715" y="21353"/>
                      </a:lnTo>
                      <a:cubicBezTo>
                        <a:pt x="6537" y="21324"/>
                        <a:pt x="8345" y="19607"/>
                        <a:pt x="9765" y="17574"/>
                      </a:cubicBezTo>
                      <a:lnTo>
                        <a:pt x="19270" y="3700"/>
                      </a:lnTo>
                      <a:cubicBezTo>
                        <a:pt x="20688" y="1594"/>
                        <a:pt x="21178" y="-71"/>
                        <a:pt x="20363" y="2"/>
                      </a:cubicBezTo>
                      <a:lnTo>
                        <a:pt x="15046" y="134"/>
                      </a:lnTo>
                      <a:cubicBezTo>
                        <a:pt x="14238" y="134"/>
                        <a:pt x="12414" y="1866"/>
                        <a:pt x="11000" y="3928"/>
                      </a:cubicBezTo>
                      <a:lnTo>
                        <a:pt x="1488" y="17817"/>
                      </a:lnTo>
                      <a:cubicBezTo>
                        <a:pt x="70" y="19842"/>
                        <a:pt x="-422" y="21529"/>
                        <a:pt x="395" y="21485"/>
                      </a:cubicBezTo>
                      <a:close/>
                      <a:moveTo>
                        <a:pt x="395" y="214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0" name="AutoShape 81"/>
                <p:cNvSpPr>
                  <a:spLocks/>
                </p:cNvSpPr>
                <p:nvPr/>
              </p:nvSpPr>
              <p:spPr bwMode="auto">
                <a:xfrm>
                  <a:off x="6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85">
                      <a:moveTo>
                        <a:pt x="395" y="21585"/>
                      </a:moveTo>
                      <a:lnTo>
                        <a:pt x="5714" y="21445"/>
                      </a:lnTo>
                      <a:cubicBezTo>
                        <a:pt x="6527" y="21431"/>
                        <a:pt x="8353" y="19708"/>
                        <a:pt x="9764" y="17647"/>
                      </a:cubicBezTo>
                      <a:lnTo>
                        <a:pt x="19268" y="3725"/>
                      </a:lnTo>
                      <a:cubicBezTo>
                        <a:pt x="20677" y="1642"/>
                        <a:pt x="21178" y="0"/>
                        <a:pt x="20361" y="0"/>
                      </a:cubicBezTo>
                      <a:lnTo>
                        <a:pt x="15039" y="162"/>
                      </a:lnTo>
                      <a:cubicBezTo>
                        <a:pt x="14227" y="177"/>
                        <a:pt x="12398" y="1870"/>
                        <a:pt x="10985" y="3961"/>
                      </a:cubicBezTo>
                      <a:lnTo>
                        <a:pt x="1490" y="17853"/>
                      </a:lnTo>
                      <a:cubicBezTo>
                        <a:pt x="70" y="19921"/>
                        <a:pt x="-422" y="21600"/>
                        <a:pt x="395" y="21585"/>
                      </a:cubicBezTo>
                      <a:close/>
                      <a:moveTo>
                        <a:pt x="395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1" name="AutoShape 82"/>
                <p:cNvSpPr>
                  <a:spLocks/>
                </p:cNvSpPr>
                <p:nvPr/>
              </p:nvSpPr>
              <p:spPr bwMode="auto">
                <a:xfrm>
                  <a:off x="10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21">
                      <a:moveTo>
                        <a:pt x="393" y="21520"/>
                      </a:moveTo>
                      <a:lnTo>
                        <a:pt x="5709" y="21388"/>
                      </a:lnTo>
                      <a:cubicBezTo>
                        <a:pt x="6522" y="21358"/>
                        <a:pt x="8366" y="19625"/>
                        <a:pt x="9766" y="17591"/>
                      </a:cubicBezTo>
                      <a:lnTo>
                        <a:pt x="19276" y="3717"/>
                      </a:lnTo>
                      <a:cubicBezTo>
                        <a:pt x="20693" y="1646"/>
                        <a:pt x="21178" y="-36"/>
                        <a:pt x="20372" y="1"/>
                      </a:cubicBezTo>
                      <a:lnTo>
                        <a:pt x="15054" y="118"/>
                      </a:lnTo>
                      <a:cubicBezTo>
                        <a:pt x="14241" y="148"/>
                        <a:pt x="12411" y="1866"/>
                        <a:pt x="11002" y="3937"/>
                      </a:cubicBezTo>
                      <a:lnTo>
                        <a:pt x="1487" y="17826"/>
                      </a:lnTo>
                      <a:cubicBezTo>
                        <a:pt x="73" y="19875"/>
                        <a:pt x="-422" y="21564"/>
                        <a:pt x="393" y="21520"/>
                      </a:cubicBezTo>
                      <a:close/>
                      <a:moveTo>
                        <a:pt x="393" y="2152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2" name="AutoShape 83"/>
                <p:cNvSpPr>
                  <a:spLocks/>
                </p:cNvSpPr>
                <p:nvPr/>
              </p:nvSpPr>
              <p:spPr bwMode="auto">
                <a:xfrm>
                  <a:off x="13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2" h="21600">
                      <a:moveTo>
                        <a:pt x="395" y="21600"/>
                      </a:moveTo>
                      <a:lnTo>
                        <a:pt x="5719" y="21445"/>
                      </a:lnTo>
                      <a:cubicBezTo>
                        <a:pt x="6531" y="21445"/>
                        <a:pt x="8358" y="19722"/>
                        <a:pt x="9772" y="17638"/>
                      </a:cubicBezTo>
                      <a:lnTo>
                        <a:pt x="19280" y="3756"/>
                      </a:lnTo>
                      <a:cubicBezTo>
                        <a:pt x="20694" y="1657"/>
                        <a:pt x="21175" y="0"/>
                        <a:pt x="20376" y="0"/>
                      </a:cubicBezTo>
                      <a:lnTo>
                        <a:pt x="15052" y="169"/>
                      </a:lnTo>
                      <a:cubicBezTo>
                        <a:pt x="14235" y="169"/>
                        <a:pt x="12410" y="1878"/>
                        <a:pt x="10996" y="3962"/>
                      </a:cubicBezTo>
                      <a:lnTo>
                        <a:pt x="1493" y="17874"/>
                      </a:lnTo>
                      <a:cubicBezTo>
                        <a:pt x="74" y="19928"/>
                        <a:pt x="-425" y="21600"/>
                        <a:pt x="395" y="21600"/>
                      </a:cubicBezTo>
                      <a:close/>
                      <a:moveTo>
                        <a:pt x="39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3" name="AutoShape 84"/>
                <p:cNvSpPr>
                  <a:spLocks/>
                </p:cNvSpPr>
                <p:nvPr/>
              </p:nvSpPr>
              <p:spPr bwMode="auto">
                <a:xfrm>
                  <a:off x="17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4" y="21570"/>
                      </a:moveTo>
                      <a:lnTo>
                        <a:pt x="5708" y="21460"/>
                      </a:lnTo>
                      <a:cubicBezTo>
                        <a:pt x="6530" y="21430"/>
                        <a:pt x="8346" y="19723"/>
                        <a:pt x="9763" y="17655"/>
                      </a:cubicBezTo>
                      <a:lnTo>
                        <a:pt x="19275" y="3724"/>
                      </a:lnTo>
                      <a:cubicBezTo>
                        <a:pt x="20692" y="1670"/>
                        <a:pt x="21177" y="-15"/>
                        <a:pt x="20369" y="0"/>
                      </a:cubicBezTo>
                      <a:lnTo>
                        <a:pt x="15048" y="154"/>
                      </a:lnTo>
                      <a:cubicBezTo>
                        <a:pt x="14226" y="169"/>
                        <a:pt x="12415" y="1862"/>
                        <a:pt x="11001" y="3952"/>
                      </a:cubicBezTo>
                      <a:lnTo>
                        <a:pt x="1486" y="17854"/>
                      </a:lnTo>
                      <a:cubicBezTo>
                        <a:pt x="74" y="19929"/>
                        <a:pt x="-423" y="21585"/>
                        <a:pt x="394" y="21570"/>
                      </a:cubicBezTo>
                      <a:close/>
                      <a:moveTo>
                        <a:pt x="394" y="2157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4" name="AutoShape 85"/>
                <p:cNvSpPr>
                  <a:spLocks/>
                </p:cNvSpPr>
                <p:nvPr/>
              </p:nvSpPr>
              <p:spPr bwMode="auto">
                <a:xfrm>
                  <a:off x="208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28">
                      <a:moveTo>
                        <a:pt x="396" y="21528"/>
                      </a:moveTo>
                      <a:lnTo>
                        <a:pt x="5718" y="21344"/>
                      </a:lnTo>
                      <a:cubicBezTo>
                        <a:pt x="6530" y="21330"/>
                        <a:pt x="8341" y="19628"/>
                        <a:pt x="9759" y="17589"/>
                      </a:cubicBezTo>
                      <a:lnTo>
                        <a:pt x="19265" y="3720"/>
                      </a:lnTo>
                      <a:cubicBezTo>
                        <a:pt x="20676" y="1666"/>
                        <a:pt x="21177" y="-43"/>
                        <a:pt x="20363" y="1"/>
                      </a:cubicBezTo>
                      <a:lnTo>
                        <a:pt x="15032" y="133"/>
                      </a:lnTo>
                      <a:cubicBezTo>
                        <a:pt x="14222" y="148"/>
                        <a:pt x="12399" y="1864"/>
                        <a:pt x="10979" y="3962"/>
                      </a:cubicBezTo>
                      <a:lnTo>
                        <a:pt x="1489" y="17816"/>
                      </a:lnTo>
                      <a:cubicBezTo>
                        <a:pt x="69" y="19848"/>
                        <a:pt x="-423" y="21557"/>
                        <a:pt x="396" y="21528"/>
                      </a:cubicBezTo>
                      <a:close/>
                      <a:moveTo>
                        <a:pt x="396" y="2152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5" name="AutoShape 86"/>
                <p:cNvSpPr>
                  <a:spLocks/>
                </p:cNvSpPr>
                <p:nvPr/>
              </p:nvSpPr>
              <p:spPr bwMode="auto">
                <a:xfrm>
                  <a:off x="240" y="88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8" h="21571">
                      <a:moveTo>
                        <a:pt x="337" y="21571"/>
                      </a:moveTo>
                      <a:lnTo>
                        <a:pt x="8348" y="21315"/>
                      </a:lnTo>
                      <a:cubicBezTo>
                        <a:pt x="9041" y="21286"/>
                        <a:pt x="10584" y="19559"/>
                        <a:pt x="11781" y="17468"/>
                      </a:cubicBezTo>
                      <a:lnTo>
                        <a:pt x="19628" y="3797"/>
                      </a:lnTo>
                      <a:cubicBezTo>
                        <a:pt x="20833" y="1683"/>
                        <a:pt x="21241" y="-29"/>
                        <a:pt x="20556" y="0"/>
                      </a:cubicBezTo>
                      <a:lnTo>
                        <a:pt x="12543" y="286"/>
                      </a:lnTo>
                      <a:cubicBezTo>
                        <a:pt x="11853" y="286"/>
                        <a:pt x="10306" y="2026"/>
                        <a:pt x="9110" y="4104"/>
                      </a:cubicBezTo>
                      <a:lnTo>
                        <a:pt x="1260" y="17789"/>
                      </a:lnTo>
                      <a:cubicBezTo>
                        <a:pt x="59" y="19881"/>
                        <a:pt x="-359" y="21571"/>
                        <a:pt x="337" y="21571"/>
                      </a:cubicBezTo>
                      <a:close/>
                      <a:moveTo>
                        <a:pt x="33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6" name="AutoShape 87"/>
                <p:cNvSpPr>
                  <a:spLocks/>
                </p:cNvSpPr>
                <p:nvPr/>
              </p:nvSpPr>
              <p:spPr bwMode="auto">
                <a:xfrm>
                  <a:off x="24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2" h="21585">
                      <a:moveTo>
                        <a:pt x="398" y="21585"/>
                      </a:moveTo>
                      <a:lnTo>
                        <a:pt x="5718" y="21416"/>
                      </a:lnTo>
                      <a:cubicBezTo>
                        <a:pt x="6530" y="21386"/>
                        <a:pt x="8349" y="19703"/>
                        <a:pt x="9760" y="17608"/>
                      </a:cubicBezTo>
                      <a:lnTo>
                        <a:pt x="19263" y="3705"/>
                      </a:lnTo>
                      <a:cubicBezTo>
                        <a:pt x="20678" y="1639"/>
                        <a:pt x="21177" y="-15"/>
                        <a:pt x="20358" y="0"/>
                      </a:cubicBezTo>
                      <a:lnTo>
                        <a:pt x="15043" y="154"/>
                      </a:lnTo>
                      <a:cubicBezTo>
                        <a:pt x="14228" y="169"/>
                        <a:pt x="12402" y="1889"/>
                        <a:pt x="10990" y="3977"/>
                      </a:cubicBezTo>
                      <a:lnTo>
                        <a:pt x="1489" y="17836"/>
                      </a:lnTo>
                      <a:cubicBezTo>
                        <a:pt x="69" y="19923"/>
                        <a:pt x="-423" y="21585"/>
                        <a:pt x="398" y="21585"/>
                      </a:cubicBezTo>
                      <a:close/>
                      <a:moveTo>
                        <a:pt x="398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7" name="AutoShape 88"/>
                <p:cNvSpPr>
                  <a:spLocks/>
                </p:cNvSpPr>
                <p:nvPr/>
              </p:nvSpPr>
              <p:spPr bwMode="auto">
                <a:xfrm>
                  <a:off x="56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71">
                      <a:moveTo>
                        <a:pt x="392" y="21571"/>
                      </a:moveTo>
                      <a:lnTo>
                        <a:pt x="5708" y="21402"/>
                      </a:lnTo>
                      <a:cubicBezTo>
                        <a:pt x="6521" y="21402"/>
                        <a:pt x="8352" y="19668"/>
                        <a:pt x="9764" y="17596"/>
                      </a:cubicBezTo>
                      <a:lnTo>
                        <a:pt x="19271" y="3703"/>
                      </a:lnTo>
                      <a:cubicBezTo>
                        <a:pt x="20685" y="1668"/>
                        <a:pt x="21179" y="-29"/>
                        <a:pt x="20355" y="0"/>
                      </a:cubicBezTo>
                      <a:lnTo>
                        <a:pt x="15043" y="133"/>
                      </a:lnTo>
                      <a:cubicBezTo>
                        <a:pt x="14226" y="177"/>
                        <a:pt x="12403" y="1881"/>
                        <a:pt x="10992" y="3946"/>
                      </a:cubicBezTo>
                      <a:lnTo>
                        <a:pt x="1485" y="17809"/>
                      </a:lnTo>
                      <a:cubicBezTo>
                        <a:pt x="73" y="19911"/>
                        <a:pt x="-421" y="21571"/>
                        <a:pt x="392" y="21571"/>
                      </a:cubicBezTo>
                      <a:close/>
                      <a:moveTo>
                        <a:pt x="392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8" name="AutoShape 89"/>
                <p:cNvSpPr>
                  <a:spLocks/>
                </p:cNvSpPr>
                <p:nvPr/>
              </p:nvSpPr>
              <p:spPr bwMode="auto">
                <a:xfrm>
                  <a:off x="88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571">
                      <a:moveTo>
                        <a:pt x="390" y="21571"/>
                      </a:moveTo>
                      <a:lnTo>
                        <a:pt x="5709" y="21417"/>
                      </a:lnTo>
                      <a:cubicBezTo>
                        <a:pt x="6526" y="21372"/>
                        <a:pt x="8360" y="19696"/>
                        <a:pt x="9774" y="17607"/>
                      </a:cubicBezTo>
                      <a:lnTo>
                        <a:pt x="19282" y="3714"/>
                      </a:lnTo>
                      <a:cubicBezTo>
                        <a:pt x="20696" y="1626"/>
                        <a:pt x="21177" y="-29"/>
                        <a:pt x="20376" y="0"/>
                      </a:cubicBezTo>
                      <a:lnTo>
                        <a:pt x="15050" y="125"/>
                      </a:lnTo>
                      <a:cubicBezTo>
                        <a:pt x="14235" y="155"/>
                        <a:pt x="12412" y="1846"/>
                        <a:pt x="11003" y="3928"/>
                      </a:cubicBezTo>
                      <a:lnTo>
                        <a:pt x="1495" y="17820"/>
                      </a:lnTo>
                      <a:cubicBezTo>
                        <a:pt x="76" y="19909"/>
                        <a:pt x="-423" y="21571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9" name="AutoShape 90"/>
                <p:cNvSpPr>
                  <a:spLocks/>
                </p:cNvSpPr>
                <p:nvPr/>
              </p:nvSpPr>
              <p:spPr bwMode="auto">
                <a:xfrm>
                  <a:off x="127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42">
                      <a:moveTo>
                        <a:pt x="389" y="21542"/>
                      </a:moveTo>
                      <a:lnTo>
                        <a:pt x="5707" y="21409"/>
                      </a:lnTo>
                      <a:cubicBezTo>
                        <a:pt x="6524" y="21409"/>
                        <a:pt x="8349" y="19659"/>
                        <a:pt x="9765" y="17608"/>
                      </a:cubicBezTo>
                      <a:lnTo>
                        <a:pt x="19271" y="3706"/>
                      </a:lnTo>
                      <a:cubicBezTo>
                        <a:pt x="20675" y="1640"/>
                        <a:pt x="21179" y="-29"/>
                        <a:pt x="20367" y="0"/>
                      </a:cubicBezTo>
                      <a:lnTo>
                        <a:pt x="15046" y="133"/>
                      </a:lnTo>
                      <a:cubicBezTo>
                        <a:pt x="14234" y="177"/>
                        <a:pt x="12407" y="1853"/>
                        <a:pt x="10993" y="3948"/>
                      </a:cubicBezTo>
                      <a:lnTo>
                        <a:pt x="1492" y="17836"/>
                      </a:lnTo>
                      <a:cubicBezTo>
                        <a:pt x="73" y="19895"/>
                        <a:pt x="-421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0" name="AutoShape 91"/>
                <p:cNvSpPr>
                  <a:spLocks/>
                </p:cNvSpPr>
                <p:nvPr/>
              </p:nvSpPr>
              <p:spPr bwMode="auto">
                <a:xfrm>
                  <a:off x="160" y="63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42">
                      <a:moveTo>
                        <a:pt x="393" y="21542"/>
                      </a:moveTo>
                      <a:lnTo>
                        <a:pt x="5710" y="21409"/>
                      </a:lnTo>
                      <a:cubicBezTo>
                        <a:pt x="6530" y="21365"/>
                        <a:pt x="8352" y="19690"/>
                        <a:pt x="9766" y="17602"/>
                      </a:cubicBezTo>
                      <a:lnTo>
                        <a:pt x="19262" y="3719"/>
                      </a:lnTo>
                      <a:cubicBezTo>
                        <a:pt x="20695" y="1625"/>
                        <a:pt x="21178" y="-29"/>
                        <a:pt x="20368" y="0"/>
                      </a:cubicBezTo>
                      <a:lnTo>
                        <a:pt x="15046" y="147"/>
                      </a:lnTo>
                      <a:cubicBezTo>
                        <a:pt x="14226" y="162"/>
                        <a:pt x="12406" y="1882"/>
                        <a:pt x="10999" y="3910"/>
                      </a:cubicBezTo>
                      <a:lnTo>
                        <a:pt x="1484" y="17823"/>
                      </a:lnTo>
                      <a:cubicBezTo>
                        <a:pt x="73" y="19895"/>
                        <a:pt x="-422" y="21571"/>
                        <a:pt x="393" y="21542"/>
                      </a:cubicBezTo>
                      <a:close/>
                      <a:moveTo>
                        <a:pt x="39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1" name="AutoShape 92"/>
                <p:cNvSpPr>
                  <a:spLocks/>
                </p:cNvSpPr>
                <p:nvPr/>
              </p:nvSpPr>
              <p:spPr bwMode="auto">
                <a:xfrm>
                  <a:off x="200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48" h="21585">
                      <a:moveTo>
                        <a:pt x="404" y="21585"/>
                      </a:moveTo>
                      <a:lnTo>
                        <a:pt x="5717" y="21438"/>
                      </a:lnTo>
                      <a:cubicBezTo>
                        <a:pt x="6526" y="21424"/>
                        <a:pt x="8348" y="19718"/>
                        <a:pt x="9763" y="17601"/>
                      </a:cubicBezTo>
                      <a:lnTo>
                        <a:pt x="19261" y="3727"/>
                      </a:lnTo>
                      <a:cubicBezTo>
                        <a:pt x="20677" y="1669"/>
                        <a:pt x="21173" y="0"/>
                        <a:pt x="20352" y="0"/>
                      </a:cubicBezTo>
                      <a:lnTo>
                        <a:pt x="15050" y="169"/>
                      </a:lnTo>
                      <a:cubicBezTo>
                        <a:pt x="14227" y="199"/>
                        <a:pt x="12405" y="1897"/>
                        <a:pt x="10995" y="3933"/>
                      </a:cubicBezTo>
                      <a:lnTo>
                        <a:pt x="1492" y="17865"/>
                      </a:lnTo>
                      <a:cubicBezTo>
                        <a:pt x="69" y="19946"/>
                        <a:pt x="-427" y="21600"/>
                        <a:pt x="404" y="21585"/>
                      </a:cubicBezTo>
                      <a:close/>
                      <a:moveTo>
                        <a:pt x="40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2" name="AutoShape 93"/>
                <p:cNvSpPr>
                  <a:spLocks/>
                </p:cNvSpPr>
                <p:nvPr/>
              </p:nvSpPr>
              <p:spPr bwMode="auto">
                <a:xfrm>
                  <a:off x="231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0" y="21571"/>
                      </a:moveTo>
                      <a:lnTo>
                        <a:pt x="5710" y="21431"/>
                      </a:lnTo>
                      <a:cubicBezTo>
                        <a:pt x="6523" y="21402"/>
                        <a:pt x="8344" y="19719"/>
                        <a:pt x="9755" y="17646"/>
                      </a:cubicBezTo>
                      <a:lnTo>
                        <a:pt x="19271" y="3763"/>
                      </a:lnTo>
                      <a:cubicBezTo>
                        <a:pt x="20688" y="1698"/>
                        <a:pt x="21180" y="0"/>
                        <a:pt x="20367" y="0"/>
                      </a:cubicBezTo>
                      <a:lnTo>
                        <a:pt x="15045" y="184"/>
                      </a:lnTo>
                      <a:cubicBezTo>
                        <a:pt x="14235" y="184"/>
                        <a:pt x="12412" y="1918"/>
                        <a:pt x="10998" y="3939"/>
                      </a:cubicBezTo>
                      <a:lnTo>
                        <a:pt x="1486" y="17852"/>
                      </a:lnTo>
                      <a:cubicBezTo>
                        <a:pt x="75" y="19932"/>
                        <a:pt x="-420" y="21600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3" name="AutoShape 94"/>
                <p:cNvSpPr>
                  <a:spLocks/>
                </p:cNvSpPr>
                <p:nvPr/>
              </p:nvSpPr>
              <p:spPr bwMode="auto">
                <a:xfrm>
                  <a:off x="264" y="64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7" h="21571">
                      <a:moveTo>
                        <a:pt x="333" y="21571"/>
                      </a:moveTo>
                      <a:lnTo>
                        <a:pt x="8347" y="21315"/>
                      </a:lnTo>
                      <a:cubicBezTo>
                        <a:pt x="9037" y="21271"/>
                        <a:pt x="10582" y="19561"/>
                        <a:pt x="11783" y="17477"/>
                      </a:cubicBezTo>
                      <a:lnTo>
                        <a:pt x="19624" y="3772"/>
                      </a:lnTo>
                      <a:cubicBezTo>
                        <a:pt x="20827" y="1689"/>
                        <a:pt x="21243" y="0"/>
                        <a:pt x="20555" y="0"/>
                      </a:cubicBezTo>
                      <a:lnTo>
                        <a:pt x="12539" y="256"/>
                      </a:lnTo>
                      <a:cubicBezTo>
                        <a:pt x="11847" y="300"/>
                        <a:pt x="10306" y="2010"/>
                        <a:pt x="9103" y="4123"/>
                      </a:cubicBezTo>
                      <a:lnTo>
                        <a:pt x="1260" y="17799"/>
                      </a:lnTo>
                      <a:cubicBezTo>
                        <a:pt x="59" y="19904"/>
                        <a:pt x="-357" y="21600"/>
                        <a:pt x="333" y="21571"/>
                      </a:cubicBezTo>
                      <a:close/>
                      <a:moveTo>
                        <a:pt x="33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4" name="AutoShape 95"/>
                <p:cNvSpPr>
                  <a:spLocks/>
                </p:cNvSpPr>
                <p:nvPr/>
              </p:nvSpPr>
              <p:spPr bwMode="auto">
                <a:xfrm>
                  <a:off x="320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8" h="21571">
                      <a:moveTo>
                        <a:pt x="386" y="21571"/>
                      </a:moveTo>
                      <a:lnTo>
                        <a:pt x="5528" y="21438"/>
                      </a:lnTo>
                      <a:cubicBezTo>
                        <a:pt x="6301" y="21409"/>
                        <a:pt x="8075" y="19798"/>
                        <a:pt x="9438" y="17835"/>
                      </a:cubicBezTo>
                      <a:lnTo>
                        <a:pt x="19356" y="3574"/>
                      </a:lnTo>
                      <a:cubicBezTo>
                        <a:pt x="20729" y="1596"/>
                        <a:pt x="21191" y="0"/>
                        <a:pt x="20408" y="0"/>
                      </a:cubicBezTo>
                      <a:lnTo>
                        <a:pt x="15264" y="169"/>
                      </a:lnTo>
                      <a:cubicBezTo>
                        <a:pt x="14481" y="169"/>
                        <a:pt x="12721" y="1839"/>
                        <a:pt x="11353" y="3765"/>
                      </a:cubicBezTo>
                      <a:lnTo>
                        <a:pt x="1435" y="18040"/>
                      </a:lnTo>
                      <a:cubicBezTo>
                        <a:pt x="65" y="20019"/>
                        <a:pt x="-409" y="21600"/>
                        <a:pt x="386" y="21571"/>
                      </a:cubicBezTo>
                      <a:close/>
                      <a:moveTo>
                        <a:pt x="386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5" name="AutoShape 96"/>
                <p:cNvSpPr>
                  <a:spLocks/>
                </p:cNvSpPr>
                <p:nvPr/>
              </p:nvSpPr>
              <p:spPr bwMode="auto">
                <a:xfrm>
                  <a:off x="135" y="0"/>
                  <a:ext cx="281" cy="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81" h="21584">
                      <a:moveTo>
                        <a:pt x="103" y="21584"/>
                      </a:moveTo>
                      <a:lnTo>
                        <a:pt x="14056" y="20788"/>
                      </a:lnTo>
                      <a:cubicBezTo>
                        <a:pt x="14269" y="20772"/>
                        <a:pt x="14745" y="19855"/>
                        <a:pt x="15116" y="18717"/>
                      </a:cubicBezTo>
                      <a:lnTo>
                        <a:pt x="20993" y="1994"/>
                      </a:lnTo>
                      <a:cubicBezTo>
                        <a:pt x="21362" y="897"/>
                        <a:pt x="21490" y="-8"/>
                        <a:pt x="21278" y="0"/>
                      </a:cubicBezTo>
                      <a:lnTo>
                        <a:pt x="7326" y="792"/>
                      </a:lnTo>
                      <a:cubicBezTo>
                        <a:pt x="7114" y="792"/>
                        <a:pt x="6634" y="1725"/>
                        <a:pt x="6265" y="2867"/>
                      </a:cubicBezTo>
                      <a:lnTo>
                        <a:pt x="390" y="19549"/>
                      </a:lnTo>
                      <a:cubicBezTo>
                        <a:pt x="18" y="20687"/>
                        <a:pt x="-110" y="21592"/>
                        <a:pt x="103" y="21584"/>
                      </a:cubicBezTo>
                      <a:close/>
                      <a:moveTo>
                        <a:pt x="103" y="215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58" name="AutoShape 98"/>
              <p:cNvSpPr>
                <a:spLocks/>
              </p:cNvSpPr>
              <p:nvPr/>
            </p:nvSpPr>
            <p:spPr bwMode="auto">
              <a:xfrm>
                <a:off x="296" y="608"/>
                <a:ext cx="700" cy="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74" y="21600"/>
                    </a:moveTo>
                    <a:lnTo>
                      <a:pt x="508" y="21600"/>
                    </a:lnTo>
                    <a:lnTo>
                      <a:pt x="0" y="0"/>
                    </a:lnTo>
                    <a:lnTo>
                      <a:pt x="21600" y="6190"/>
                    </a:lnTo>
                    <a:close/>
                    <a:moveTo>
                      <a:pt x="21574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9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014" cy="617"/>
                <a:chOff x="0" y="0"/>
                <a:chExt cx="1014" cy="617"/>
              </a:xfrm>
            </p:grpSpPr>
            <p:sp>
              <p:nvSpPr>
                <p:cNvPr id="161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240" h="21600">
                      <a:moveTo>
                        <a:pt x="5312" y="19580"/>
                      </a:moveTo>
                      <a:cubicBezTo>
                        <a:pt x="5639" y="20691"/>
                        <a:pt x="6411" y="21600"/>
                        <a:pt x="7028" y="21600"/>
                      </a:cubicBezTo>
                      <a:lnTo>
                        <a:pt x="20565" y="21600"/>
                      </a:lnTo>
                      <a:cubicBezTo>
                        <a:pt x="21182" y="21600"/>
                        <a:pt x="21420" y="20691"/>
                        <a:pt x="21093" y="19580"/>
                      </a:cubicBezTo>
                      <a:lnTo>
                        <a:pt x="15928" y="2019"/>
                      </a:lnTo>
                      <a:cubicBezTo>
                        <a:pt x="15601" y="909"/>
                        <a:pt x="14829" y="0"/>
                        <a:pt x="14212" y="0"/>
                      </a:cubicBezTo>
                      <a:lnTo>
                        <a:pt x="675" y="0"/>
                      </a:lnTo>
                      <a:cubicBezTo>
                        <a:pt x="58" y="0"/>
                        <a:pt x="-180" y="909"/>
                        <a:pt x="147" y="2019"/>
                      </a:cubicBezTo>
                      <a:lnTo>
                        <a:pt x="5312" y="19580"/>
                      </a:lnTo>
                      <a:close/>
                      <a:moveTo>
                        <a:pt x="5312" y="19580"/>
                      </a:move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2" name="AutoShape 100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86" h="21600">
                      <a:moveTo>
                        <a:pt x="20993" y="20630"/>
                      </a:moveTo>
                      <a:lnTo>
                        <a:pt x="15767" y="2977"/>
                      </a:lnTo>
                      <a:cubicBezTo>
                        <a:pt x="15437" y="1861"/>
                        <a:pt x="14655" y="948"/>
                        <a:pt x="14031" y="948"/>
                      </a:cubicBezTo>
                      <a:lnTo>
                        <a:pt x="336" y="948"/>
                      </a:lnTo>
                      <a:cubicBezTo>
                        <a:pt x="206" y="948"/>
                        <a:pt x="94" y="989"/>
                        <a:pt x="0" y="1061"/>
                      </a:cubicBezTo>
                      <a:cubicBezTo>
                        <a:pt x="6" y="431"/>
                        <a:pt x="254" y="0"/>
                        <a:pt x="682" y="0"/>
                      </a:cubicBezTo>
                      <a:lnTo>
                        <a:pt x="14377" y="0"/>
                      </a:lnTo>
                      <a:cubicBezTo>
                        <a:pt x="15001" y="0"/>
                        <a:pt x="15782" y="914"/>
                        <a:pt x="16113" y="2030"/>
                      </a:cubicBezTo>
                      <a:lnTo>
                        <a:pt x="21338" y="19683"/>
                      </a:lnTo>
                      <a:cubicBezTo>
                        <a:pt x="21600" y="20568"/>
                        <a:pt x="21503" y="21323"/>
                        <a:pt x="21141" y="21600"/>
                      </a:cubicBezTo>
                      <a:cubicBezTo>
                        <a:pt x="21143" y="21311"/>
                        <a:pt x="21096" y="20980"/>
                        <a:pt x="20993" y="20630"/>
                      </a:cubicBezTo>
                      <a:close/>
                      <a:moveTo>
                        <a:pt x="20993" y="20630"/>
                      </a:moveTo>
                    </a:path>
                  </a:pathLst>
                </a:custGeom>
                <a:solidFill>
                  <a:srgbClr val="E5E5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60" name="AutoShape 102"/>
              <p:cNvSpPr>
                <a:spLocks/>
              </p:cNvSpPr>
              <p:nvPr/>
            </p:nvSpPr>
            <p:spPr bwMode="auto">
              <a:xfrm>
                <a:off x="0" y="0"/>
                <a:ext cx="711" cy="613"/>
              </a:xfrm>
              <a:custGeom>
                <a:avLst/>
                <a:gdLst/>
                <a:ahLst/>
                <a:cxnLst/>
                <a:rect l="0" t="0" r="r" b="b"/>
                <a:pathLst>
                  <a:path w="21342" h="21600">
                    <a:moveTo>
                      <a:pt x="966" y="0"/>
                    </a:moveTo>
                    <a:lnTo>
                      <a:pt x="20353" y="0"/>
                    </a:lnTo>
                    <a:cubicBezTo>
                      <a:pt x="20668" y="0"/>
                      <a:pt x="21010" y="119"/>
                      <a:pt x="21342" y="320"/>
                    </a:cubicBezTo>
                    <a:lnTo>
                      <a:pt x="9470" y="21600"/>
                    </a:lnTo>
                    <a:cubicBezTo>
                      <a:pt x="8734" y="21316"/>
                      <a:pt x="7974" y="20573"/>
                      <a:pt x="7607" y="19696"/>
                    </a:cubicBezTo>
                    <a:lnTo>
                      <a:pt x="210" y="2031"/>
                    </a:lnTo>
                    <a:cubicBezTo>
                      <a:pt x="-258" y="914"/>
                      <a:pt x="82" y="0"/>
                      <a:pt x="966" y="0"/>
                    </a:cubicBezTo>
                    <a:close/>
                    <a:moveTo>
                      <a:pt x="966" y="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8" name="Group 106"/>
            <p:cNvGrpSpPr>
              <a:grpSpLocks/>
            </p:cNvGrpSpPr>
            <p:nvPr/>
          </p:nvGrpSpPr>
          <p:grpSpPr bwMode="auto">
            <a:xfrm>
              <a:off x="952" y="1136"/>
              <a:ext cx="509" cy="935"/>
              <a:chOff x="0" y="0"/>
              <a:chExt cx="509" cy="935"/>
            </a:xfrm>
          </p:grpSpPr>
          <p:sp>
            <p:nvSpPr>
              <p:cNvPr id="153" name="AutoShape 104"/>
              <p:cNvSpPr>
                <a:spLocks/>
              </p:cNvSpPr>
              <p:nvPr/>
            </p:nvSpPr>
            <p:spPr bwMode="auto">
              <a:xfrm>
                <a:off x="119" y="0"/>
                <a:ext cx="390" cy="831"/>
              </a:xfrm>
              <a:custGeom>
                <a:avLst/>
                <a:gdLst/>
                <a:ahLst/>
                <a:cxnLst/>
                <a:rect l="0" t="0" r="r" b="b"/>
                <a:pathLst>
                  <a:path w="20190" h="21436">
                    <a:moveTo>
                      <a:pt x="0" y="19423"/>
                    </a:moveTo>
                    <a:cubicBezTo>
                      <a:pt x="0" y="19423"/>
                      <a:pt x="8239" y="14994"/>
                      <a:pt x="11316" y="10718"/>
                    </a:cubicBezTo>
                    <a:cubicBezTo>
                      <a:pt x="14827" y="5839"/>
                      <a:pt x="7888" y="170"/>
                      <a:pt x="13937" y="3"/>
                    </a:cubicBezTo>
                    <a:cubicBezTo>
                      <a:pt x="19987" y="-164"/>
                      <a:pt x="21600" y="7766"/>
                      <a:pt x="18979" y="11882"/>
                    </a:cubicBezTo>
                    <a:cubicBezTo>
                      <a:pt x="16357" y="15998"/>
                      <a:pt x="5356" y="21436"/>
                      <a:pt x="5356" y="21436"/>
                    </a:cubicBezTo>
                    <a:lnTo>
                      <a:pt x="0" y="19423"/>
                    </a:lnTo>
                    <a:close/>
                    <a:moveTo>
                      <a:pt x="0" y="19423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" name="AutoShape 105"/>
              <p:cNvSpPr>
                <a:spLocks/>
              </p:cNvSpPr>
              <p:nvPr/>
            </p:nvSpPr>
            <p:spPr bwMode="auto">
              <a:xfrm>
                <a:off x="0" y="768"/>
                <a:ext cx="209" cy="167"/>
              </a:xfrm>
              <a:custGeom>
                <a:avLst/>
                <a:gdLst/>
                <a:ahLst/>
                <a:cxnLst/>
                <a:rect l="0" t="0" r="r" b="b"/>
                <a:pathLst>
                  <a:path w="20286" h="19955">
                    <a:moveTo>
                      <a:pt x="20286" y="6262"/>
                    </a:moveTo>
                    <a:cubicBezTo>
                      <a:pt x="20286" y="6262"/>
                      <a:pt x="17208" y="15678"/>
                      <a:pt x="10505" y="19398"/>
                    </a:cubicBezTo>
                    <a:cubicBezTo>
                      <a:pt x="8721" y="20824"/>
                      <a:pt x="8398" y="19216"/>
                      <a:pt x="9528" y="17885"/>
                    </a:cubicBezTo>
                    <a:cubicBezTo>
                      <a:pt x="10657" y="16552"/>
                      <a:pt x="11957" y="14737"/>
                      <a:pt x="12052" y="14569"/>
                    </a:cubicBezTo>
                    <a:cubicBezTo>
                      <a:pt x="12143" y="14400"/>
                      <a:pt x="8850" y="17256"/>
                      <a:pt x="7633" y="18449"/>
                    </a:cubicBezTo>
                    <a:cubicBezTo>
                      <a:pt x="6414" y="19643"/>
                      <a:pt x="5108" y="18280"/>
                      <a:pt x="6450" y="16760"/>
                    </a:cubicBezTo>
                    <a:cubicBezTo>
                      <a:pt x="7790" y="15235"/>
                      <a:pt x="10398" y="12551"/>
                      <a:pt x="10398" y="12551"/>
                    </a:cubicBezTo>
                    <a:cubicBezTo>
                      <a:pt x="10398" y="12551"/>
                      <a:pt x="5725" y="16787"/>
                      <a:pt x="4484" y="17575"/>
                    </a:cubicBezTo>
                    <a:cubicBezTo>
                      <a:pt x="3246" y="18365"/>
                      <a:pt x="2099" y="16904"/>
                      <a:pt x="3521" y="15492"/>
                    </a:cubicBezTo>
                    <a:cubicBezTo>
                      <a:pt x="4944" y="14083"/>
                      <a:pt x="8700" y="10515"/>
                      <a:pt x="8700" y="10515"/>
                    </a:cubicBezTo>
                    <a:cubicBezTo>
                      <a:pt x="8700" y="10515"/>
                      <a:pt x="4912" y="14106"/>
                      <a:pt x="3236" y="14827"/>
                    </a:cubicBezTo>
                    <a:cubicBezTo>
                      <a:pt x="1561" y="15547"/>
                      <a:pt x="849" y="13881"/>
                      <a:pt x="2180" y="12550"/>
                    </a:cubicBezTo>
                    <a:cubicBezTo>
                      <a:pt x="3512" y="11223"/>
                      <a:pt x="6304" y="9162"/>
                      <a:pt x="6304" y="9162"/>
                    </a:cubicBezTo>
                    <a:cubicBezTo>
                      <a:pt x="6304" y="9162"/>
                      <a:pt x="4291" y="8876"/>
                      <a:pt x="2512" y="10047"/>
                    </a:cubicBezTo>
                    <a:cubicBezTo>
                      <a:pt x="487" y="11384"/>
                      <a:pt x="-1314" y="9690"/>
                      <a:pt x="1307" y="7114"/>
                    </a:cubicBezTo>
                    <a:cubicBezTo>
                      <a:pt x="2906" y="5545"/>
                      <a:pt x="8747" y="-776"/>
                      <a:pt x="13615" y="79"/>
                    </a:cubicBezTo>
                    <a:cubicBezTo>
                      <a:pt x="18205" y="3916"/>
                      <a:pt x="20286" y="6262"/>
                      <a:pt x="20286" y="6262"/>
                    </a:cubicBezTo>
                    <a:close/>
                    <a:moveTo>
                      <a:pt x="20286" y="6262"/>
                    </a:moveTo>
                  </a:path>
                </a:pathLst>
              </a:custGeom>
              <a:solidFill>
                <a:srgbClr val="F8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9" name="AutoShape 107"/>
            <p:cNvSpPr>
              <a:spLocks/>
            </p:cNvSpPr>
            <p:nvPr/>
          </p:nvSpPr>
          <p:spPr bwMode="auto">
            <a:xfrm>
              <a:off x="656" y="215"/>
              <a:ext cx="613" cy="656"/>
            </a:xfrm>
            <a:custGeom>
              <a:avLst/>
              <a:gdLst/>
              <a:ahLst/>
              <a:cxnLst/>
              <a:rect l="0" t="0" r="r" b="b"/>
              <a:pathLst>
                <a:path w="19431" h="20760">
                  <a:moveTo>
                    <a:pt x="12907" y="20678"/>
                  </a:moveTo>
                  <a:cubicBezTo>
                    <a:pt x="12907" y="20678"/>
                    <a:pt x="7507" y="21600"/>
                    <a:pt x="5136" y="17254"/>
                  </a:cubicBezTo>
                  <a:cubicBezTo>
                    <a:pt x="2766" y="12907"/>
                    <a:pt x="0" y="3029"/>
                    <a:pt x="0" y="3029"/>
                  </a:cubicBezTo>
                  <a:cubicBezTo>
                    <a:pt x="0" y="3029"/>
                    <a:pt x="6454" y="2898"/>
                    <a:pt x="10932" y="0"/>
                  </a:cubicBezTo>
                  <a:cubicBezTo>
                    <a:pt x="16463" y="3029"/>
                    <a:pt x="19097" y="3424"/>
                    <a:pt x="19097" y="3424"/>
                  </a:cubicBezTo>
                  <a:cubicBezTo>
                    <a:pt x="19097" y="3424"/>
                    <a:pt x="21600" y="18835"/>
                    <a:pt x="12907" y="20678"/>
                  </a:cubicBezTo>
                  <a:close/>
                  <a:moveTo>
                    <a:pt x="12907" y="20678"/>
                  </a:moveTo>
                </a:path>
              </a:pathLst>
            </a:custGeom>
            <a:solidFill>
              <a:srgbClr val="FED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108"/>
            <p:cNvSpPr>
              <a:spLocks/>
            </p:cNvSpPr>
            <p:nvPr/>
          </p:nvSpPr>
          <p:spPr bwMode="auto">
            <a:xfrm>
              <a:off x="656" y="272"/>
              <a:ext cx="355" cy="6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049" y="0"/>
                  </a:moveTo>
                  <a:cubicBezTo>
                    <a:pt x="15079" y="1534"/>
                    <a:pt x="15868" y="2730"/>
                    <a:pt x="15868" y="2730"/>
                  </a:cubicBezTo>
                  <a:cubicBezTo>
                    <a:pt x="15868" y="2730"/>
                    <a:pt x="15908" y="4512"/>
                    <a:pt x="15868" y="7726"/>
                  </a:cubicBezTo>
                  <a:cubicBezTo>
                    <a:pt x="15828" y="10941"/>
                    <a:pt x="15001" y="14742"/>
                    <a:pt x="16655" y="17122"/>
                  </a:cubicBezTo>
                  <a:cubicBezTo>
                    <a:pt x="18299" y="19486"/>
                    <a:pt x="18507" y="21079"/>
                    <a:pt x="21600" y="21600"/>
                  </a:cubicBezTo>
                  <a:cubicBezTo>
                    <a:pt x="18176" y="21514"/>
                    <a:pt x="12793" y="20830"/>
                    <a:pt x="9846" y="17636"/>
                  </a:cubicBezTo>
                  <a:cubicBezTo>
                    <a:pt x="5302" y="12708"/>
                    <a:pt x="0" y="1509"/>
                    <a:pt x="0" y="1509"/>
                  </a:cubicBezTo>
                  <a:cubicBezTo>
                    <a:pt x="0" y="1509"/>
                    <a:pt x="6951" y="1425"/>
                    <a:pt x="14049" y="0"/>
                  </a:cubicBezTo>
                  <a:close/>
                  <a:moveTo>
                    <a:pt x="14049" y="0"/>
                  </a:moveTo>
                </a:path>
              </a:pathLst>
            </a:custGeom>
            <a:solidFill>
              <a:srgbClr val="FFC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109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1241" h="19739">
                  <a:moveTo>
                    <a:pt x="19624" y="19739"/>
                  </a:moveTo>
                  <a:cubicBezTo>
                    <a:pt x="19624" y="19739"/>
                    <a:pt x="21600" y="13792"/>
                    <a:pt x="21183" y="8315"/>
                  </a:cubicBezTo>
                  <a:cubicBezTo>
                    <a:pt x="20766" y="2837"/>
                    <a:pt x="15357" y="-1861"/>
                    <a:pt x="10943" y="734"/>
                  </a:cubicBezTo>
                  <a:cubicBezTo>
                    <a:pt x="4707" y="4401"/>
                    <a:pt x="0" y="3129"/>
                    <a:pt x="0" y="3129"/>
                  </a:cubicBezTo>
                  <a:cubicBezTo>
                    <a:pt x="0" y="3129"/>
                    <a:pt x="1652" y="11403"/>
                    <a:pt x="4238" y="12295"/>
                  </a:cubicBezTo>
                  <a:cubicBezTo>
                    <a:pt x="12230" y="15051"/>
                    <a:pt x="15179" y="10056"/>
                    <a:pt x="15179" y="10056"/>
                  </a:cubicBezTo>
                  <a:cubicBezTo>
                    <a:pt x="15179" y="10056"/>
                    <a:pt x="16318" y="14509"/>
                    <a:pt x="18069" y="16764"/>
                  </a:cubicBezTo>
                  <a:cubicBezTo>
                    <a:pt x="18889" y="13283"/>
                    <a:pt x="17920" y="10427"/>
                    <a:pt x="17920" y="10427"/>
                  </a:cubicBezTo>
                  <a:cubicBezTo>
                    <a:pt x="17920" y="10427"/>
                    <a:pt x="20291" y="17592"/>
                    <a:pt x="19624" y="19739"/>
                  </a:cubicBezTo>
                  <a:close/>
                  <a:moveTo>
                    <a:pt x="19624" y="19739"/>
                  </a:moveTo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110"/>
            <p:cNvSpPr>
              <a:spLocks/>
            </p:cNvSpPr>
            <p:nvPr/>
          </p:nvSpPr>
          <p:spPr bwMode="auto">
            <a:xfrm>
              <a:off x="856" y="720"/>
              <a:ext cx="174" cy="44"/>
            </a:xfrm>
            <a:custGeom>
              <a:avLst/>
              <a:gdLst/>
              <a:ahLst/>
              <a:cxnLst/>
              <a:rect l="0" t="0" r="r" b="b"/>
              <a:pathLst>
                <a:path w="21600" h="9600">
                  <a:moveTo>
                    <a:pt x="0" y="0"/>
                  </a:moveTo>
                  <a:cubicBezTo>
                    <a:pt x="0" y="0"/>
                    <a:pt x="11464" y="21600"/>
                    <a:pt x="21600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111"/>
            <p:cNvSpPr>
              <a:spLocks/>
            </p:cNvSpPr>
            <p:nvPr/>
          </p:nvSpPr>
          <p:spPr bwMode="auto">
            <a:xfrm>
              <a:off x="856" y="504"/>
              <a:ext cx="62" cy="197"/>
            </a:xfrm>
            <a:custGeom>
              <a:avLst/>
              <a:gdLst/>
              <a:ahLst/>
              <a:cxnLst/>
              <a:rect l="0" t="0" r="r" b="b"/>
              <a:pathLst>
                <a:path w="15193" h="21600">
                  <a:moveTo>
                    <a:pt x="15193" y="21600"/>
                  </a:moveTo>
                  <a:cubicBezTo>
                    <a:pt x="7790" y="21600"/>
                    <a:pt x="-6407" y="18410"/>
                    <a:pt x="3261" y="13588"/>
                  </a:cubicBezTo>
                  <a:cubicBezTo>
                    <a:pt x="12104" y="9180"/>
                    <a:pt x="14377" y="0"/>
                    <a:pt x="14377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112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0728" h="19739">
                  <a:moveTo>
                    <a:pt x="12487" y="5811"/>
                  </a:moveTo>
                  <a:cubicBezTo>
                    <a:pt x="6528" y="11188"/>
                    <a:pt x="1577" y="7803"/>
                    <a:pt x="1167" y="7509"/>
                  </a:cubicBezTo>
                  <a:cubicBezTo>
                    <a:pt x="421" y="5282"/>
                    <a:pt x="0" y="3129"/>
                    <a:pt x="0" y="3129"/>
                  </a:cubicBezTo>
                  <a:cubicBezTo>
                    <a:pt x="0" y="3129"/>
                    <a:pt x="4593" y="4401"/>
                    <a:pt x="10678" y="734"/>
                  </a:cubicBezTo>
                  <a:cubicBezTo>
                    <a:pt x="14986" y="-1861"/>
                    <a:pt x="20265" y="2836"/>
                    <a:pt x="20671" y="8315"/>
                  </a:cubicBezTo>
                  <a:cubicBezTo>
                    <a:pt x="21078" y="13792"/>
                    <a:pt x="19150" y="19739"/>
                    <a:pt x="19150" y="19739"/>
                  </a:cubicBezTo>
                  <a:cubicBezTo>
                    <a:pt x="19217" y="19521"/>
                    <a:pt x="19240" y="18567"/>
                    <a:pt x="19250" y="18257"/>
                  </a:cubicBezTo>
                  <a:cubicBezTo>
                    <a:pt x="21600" y="466"/>
                    <a:pt x="13164" y="5211"/>
                    <a:pt x="12487" y="5811"/>
                  </a:cubicBezTo>
                  <a:close/>
                  <a:moveTo>
                    <a:pt x="12487" y="5811"/>
                  </a:moveTo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5" name="Group 116"/>
            <p:cNvGrpSpPr>
              <a:grpSpLocks/>
            </p:cNvGrpSpPr>
            <p:nvPr/>
          </p:nvGrpSpPr>
          <p:grpSpPr bwMode="auto">
            <a:xfrm>
              <a:off x="776" y="480"/>
              <a:ext cx="74" cy="74"/>
              <a:chOff x="0" y="0"/>
              <a:chExt cx="74" cy="74"/>
            </a:xfrm>
          </p:grpSpPr>
          <p:sp>
            <p:nvSpPr>
              <p:cNvPr id="150" name="AutoShape 113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0" y="10797"/>
                    </a:moveTo>
                    <a:cubicBezTo>
                      <a:pt x="0" y="4836"/>
                      <a:pt x="4837" y="0"/>
                      <a:pt x="10797" y="0"/>
                    </a:cubicBezTo>
                    <a:cubicBezTo>
                      <a:pt x="16763" y="0"/>
                      <a:pt x="21600" y="4836"/>
                      <a:pt x="21593" y="10797"/>
                    </a:cubicBezTo>
                    <a:cubicBezTo>
                      <a:pt x="21600" y="16764"/>
                      <a:pt x="16765" y="21600"/>
                      <a:pt x="10797" y="21595"/>
                    </a:cubicBezTo>
                    <a:cubicBezTo>
                      <a:pt x="4837" y="21600"/>
                      <a:pt x="0" y="16764"/>
                      <a:pt x="0" y="10797"/>
                    </a:cubicBezTo>
                    <a:close/>
                    <a:moveTo>
                      <a:pt x="0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AutoShape 114"/>
              <p:cNvSpPr>
                <a:spLocks/>
              </p:cNvSpPr>
              <p:nvPr/>
            </p:nvSpPr>
            <p:spPr bwMode="auto">
              <a:xfrm>
                <a:off x="15" y="16"/>
                <a:ext cx="56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0" y="10791"/>
                    </a:moveTo>
                    <a:cubicBezTo>
                      <a:pt x="0" y="4837"/>
                      <a:pt x="4839" y="0"/>
                      <a:pt x="10795" y="0"/>
                    </a:cubicBezTo>
                    <a:cubicBezTo>
                      <a:pt x="16764" y="0"/>
                      <a:pt x="21600" y="4837"/>
                      <a:pt x="21600" y="10791"/>
                    </a:cubicBezTo>
                    <a:cubicBezTo>
                      <a:pt x="21600" y="16760"/>
                      <a:pt x="16764" y="21597"/>
                      <a:pt x="10795" y="21597"/>
                    </a:cubicBezTo>
                    <a:cubicBezTo>
                      <a:pt x="4839" y="21600"/>
                      <a:pt x="0" y="16760"/>
                      <a:pt x="0" y="10791"/>
                    </a:cubicBezTo>
                    <a:close/>
                    <a:moveTo>
                      <a:pt x="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2" name="AutoShape 115"/>
              <p:cNvSpPr>
                <a:spLocks/>
              </p:cNvSpPr>
              <p:nvPr/>
            </p:nvSpPr>
            <p:spPr bwMode="auto">
              <a:xfrm>
                <a:off x="32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6" name="Group 120"/>
            <p:cNvGrpSpPr>
              <a:grpSpLocks/>
            </p:cNvGrpSpPr>
            <p:nvPr/>
          </p:nvGrpSpPr>
          <p:grpSpPr bwMode="auto">
            <a:xfrm>
              <a:off x="992" y="480"/>
              <a:ext cx="74" cy="74"/>
              <a:chOff x="0" y="0"/>
              <a:chExt cx="74" cy="74"/>
            </a:xfrm>
          </p:grpSpPr>
          <p:sp>
            <p:nvSpPr>
              <p:cNvPr id="147" name="AutoShape 117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21593" y="10797"/>
                    </a:moveTo>
                    <a:cubicBezTo>
                      <a:pt x="21593" y="4836"/>
                      <a:pt x="16758" y="0"/>
                      <a:pt x="10799" y="0"/>
                    </a:cubicBezTo>
                    <a:cubicBezTo>
                      <a:pt x="4830" y="0"/>
                      <a:pt x="-7" y="4836"/>
                      <a:pt x="0" y="10797"/>
                    </a:cubicBezTo>
                    <a:cubicBezTo>
                      <a:pt x="-7" y="16764"/>
                      <a:pt x="4830" y="21600"/>
                      <a:pt x="10799" y="21595"/>
                    </a:cubicBezTo>
                    <a:cubicBezTo>
                      <a:pt x="16758" y="21600"/>
                      <a:pt x="21593" y="16764"/>
                      <a:pt x="21593" y="10797"/>
                    </a:cubicBezTo>
                    <a:close/>
                    <a:moveTo>
                      <a:pt x="21593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" name="AutoShape 118"/>
              <p:cNvSpPr>
                <a:spLocks/>
              </p:cNvSpPr>
              <p:nvPr/>
            </p:nvSpPr>
            <p:spPr bwMode="auto">
              <a:xfrm>
                <a:off x="8" y="16"/>
                <a:ext cx="55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21600" y="10791"/>
                    </a:moveTo>
                    <a:cubicBezTo>
                      <a:pt x="21600" y="4837"/>
                      <a:pt x="16760" y="0"/>
                      <a:pt x="10803" y="0"/>
                    </a:cubicBezTo>
                    <a:cubicBezTo>
                      <a:pt x="4840" y="0"/>
                      <a:pt x="0" y="4837"/>
                      <a:pt x="0" y="10791"/>
                    </a:cubicBezTo>
                    <a:cubicBezTo>
                      <a:pt x="0" y="16760"/>
                      <a:pt x="4840" y="21597"/>
                      <a:pt x="10803" y="21597"/>
                    </a:cubicBezTo>
                    <a:cubicBezTo>
                      <a:pt x="16760" y="21600"/>
                      <a:pt x="21600" y="16760"/>
                      <a:pt x="21600" y="10791"/>
                    </a:cubicBezTo>
                    <a:close/>
                    <a:moveTo>
                      <a:pt x="2160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AutoShape 119"/>
              <p:cNvSpPr>
                <a:spLocks/>
              </p:cNvSpPr>
              <p:nvPr/>
            </p:nvSpPr>
            <p:spPr bwMode="auto">
              <a:xfrm>
                <a:off x="16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45" name="Group 244"/>
          <p:cNvGrpSpPr/>
          <p:nvPr/>
        </p:nvGrpSpPr>
        <p:grpSpPr>
          <a:xfrm>
            <a:off x="955164" y="3162885"/>
            <a:ext cx="4197582" cy="236243"/>
            <a:chOff x="938732" y="2116871"/>
            <a:chExt cx="3536164" cy="236243"/>
          </a:xfrm>
        </p:grpSpPr>
        <p:sp>
          <p:nvSpPr>
            <p:cNvPr id="246" name="Title 1"/>
            <p:cNvSpPr txBox="1">
              <a:spLocks/>
            </p:cNvSpPr>
            <p:nvPr/>
          </p:nvSpPr>
          <p:spPr>
            <a:xfrm>
              <a:off x="1152604" y="2116871"/>
              <a:ext cx="332229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20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Студенческая газета «ПРОСТО»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938732" y="2196572"/>
              <a:ext cx="61472" cy="6147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954932" y="3620900"/>
            <a:ext cx="3993882" cy="236243"/>
            <a:chOff x="938499" y="2116871"/>
            <a:chExt cx="3364561" cy="236243"/>
          </a:xfrm>
        </p:grpSpPr>
        <p:sp>
          <p:nvSpPr>
            <p:cNvPr id="250" name="Title 1"/>
            <p:cNvSpPr txBox="1">
              <a:spLocks/>
            </p:cNvSpPr>
            <p:nvPr/>
          </p:nvSpPr>
          <p:spPr>
            <a:xfrm>
              <a:off x="1152605" y="2116871"/>
              <a:ext cx="3150455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20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r>
                <a:rPr lang="ru-RU" sz="20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Цветное телевидение</a:t>
              </a:r>
              <a:r>
                <a:rPr lang="ru-RU" sz="20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»</a:t>
              </a:r>
              <a:endParaRPr lang="en-US" sz="20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938499" y="2196572"/>
              <a:ext cx="61472" cy="6147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4" name="Title 1"/>
          <p:cNvSpPr txBox="1">
            <a:spLocks/>
          </p:cNvSpPr>
          <p:nvPr/>
        </p:nvSpPr>
        <p:spPr>
          <a:xfrm>
            <a:off x="597876" y="1568480"/>
            <a:ext cx="4624755" cy="1667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000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МЕДИА-ЦЕНТР </a:t>
            </a:r>
            <a:endParaRPr lang="en-US" sz="4000" b="1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Title 1"/>
          <p:cNvSpPr txBox="1">
            <a:spLocks/>
          </p:cNvSpPr>
          <p:nvPr/>
        </p:nvSpPr>
        <p:spPr>
          <a:xfrm>
            <a:off x="1209085" y="4055225"/>
            <a:ext cx="4109920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Радио «Президентская академия»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954932" y="4134926"/>
            <a:ext cx="72970" cy="614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>
            <a:off x="1209085" y="4549079"/>
            <a:ext cx="3739729" cy="21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Рекламно-коммуникационное агентство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55"/>
          <p:cNvSpPr/>
          <p:nvPr/>
        </p:nvSpPr>
        <p:spPr>
          <a:xfrm>
            <a:off x="954932" y="4615387"/>
            <a:ext cx="72970" cy="614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078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823" y="3741632"/>
            <a:ext cx="2111568" cy="11624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06901" y="625063"/>
            <a:ext cx="67984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0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en-US" sz="30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0370" y="1237063"/>
            <a:ext cx="669575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Более 200 мест практики в органах государственной власти и крупных коммерческих организациях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237183" y="2209828"/>
            <a:ext cx="1338087" cy="1481092"/>
            <a:chOff x="3446733" y="2209828"/>
            <a:chExt cx="1338087" cy="148109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163" y="2209828"/>
              <a:ext cx="843228" cy="99901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446733" y="3229255"/>
              <a:ext cx="1338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Президента РФ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24523" y="2170985"/>
            <a:ext cx="1471824" cy="1521961"/>
            <a:chOff x="6434073" y="2170985"/>
            <a:chExt cx="1471824" cy="15219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275" y="2170985"/>
              <a:ext cx="951286" cy="99906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434073" y="3231281"/>
              <a:ext cx="1471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Губернатора СПб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24" y="4794162"/>
            <a:ext cx="1230546" cy="972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29" y="5043940"/>
            <a:ext cx="1438724" cy="61183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703014" y="2270590"/>
            <a:ext cx="1338087" cy="1642381"/>
            <a:chOff x="7912564" y="2270590"/>
            <a:chExt cx="1338087" cy="1642381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93" y="2270590"/>
              <a:ext cx="843228" cy="96507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912564" y="3266640"/>
              <a:ext cx="1338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Ленинградской области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9" y="3868196"/>
            <a:ext cx="1413232" cy="67433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8" y="6037106"/>
            <a:ext cx="1476548" cy="33873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90" y="6058996"/>
            <a:ext cx="1032490" cy="2926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3" y="6007292"/>
            <a:ext cx="990096" cy="39603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97" y="6052606"/>
            <a:ext cx="1110124" cy="305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35" y="5050551"/>
            <a:ext cx="2197062" cy="5986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56" y="4161132"/>
            <a:ext cx="1463890" cy="40966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543733" y="2174348"/>
            <a:ext cx="1782478" cy="1516424"/>
            <a:chOff x="4753283" y="2174348"/>
            <a:chExt cx="1782478" cy="1516424"/>
          </a:xfrm>
        </p:grpSpPr>
        <p:pic>
          <p:nvPicPr>
            <p:cNvPr id="1030" name="Picture 6" descr="https://encrypted-tbn2.gstatic.com/images?q=tbn:ANd9GcRKXxpgM-knM-655cs0Js1HC9w6DXq5lCGq6CiQ40L4s99ZQrx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83" y="2174348"/>
              <a:ext cx="1782478" cy="99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4968938" y="3229107"/>
              <a:ext cx="1338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088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hlinkClick r:id="rId2"/>
          </p:cNvPr>
          <p:cNvSpPr txBox="1">
            <a:spLocks/>
          </p:cNvSpPr>
          <p:nvPr/>
        </p:nvSpPr>
        <p:spPr>
          <a:xfrm>
            <a:off x="1056954" y="500033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Все документы можно скачать по ссылке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www.fst-sziu.ru/registration_almaty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5859" y="2135155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Договор очная форма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17407" y="2952716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Договор заочная форма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Трехсторонний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291538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39" y="608278"/>
            <a:ext cx="103632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Журналистика</a:t>
            </a:r>
          </a:p>
        </p:txBody>
      </p:sp>
      <p:grpSp>
        <p:nvGrpSpPr>
          <p:cNvPr id="33" name="Group 28"/>
          <p:cNvGrpSpPr/>
          <p:nvPr/>
        </p:nvGrpSpPr>
        <p:grpSpPr>
          <a:xfrm>
            <a:off x="1031831" y="3392497"/>
            <a:ext cx="1794068" cy="849881"/>
            <a:chOff x="1528300" y="3531691"/>
            <a:chExt cx="2087182" cy="988736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528300" y="3531691"/>
              <a:ext cx="2087182" cy="23624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Русский язык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1"/>
            <p:cNvCxnSpPr/>
            <p:nvPr/>
          </p:nvCxnSpPr>
          <p:spPr>
            <a:xfrm flipH="1">
              <a:off x="2380978" y="4520427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6"/>
          <p:cNvGrpSpPr/>
          <p:nvPr/>
        </p:nvGrpSpPr>
        <p:grpSpPr>
          <a:xfrm>
            <a:off x="5773239" y="3392497"/>
            <a:ext cx="2921768" cy="849879"/>
            <a:chOff x="1648868" y="3649810"/>
            <a:chExt cx="2087182" cy="988733"/>
          </a:xfrm>
        </p:grpSpPr>
        <p:sp>
          <p:nvSpPr>
            <p:cNvPr id="43" name="Title 1"/>
            <p:cNvSpPr txBox="1">
              <a:spLocks/>
            </p:cNvSpPr>
            <p:nvPr/>
          </p:nvSpPr>
          <p:spPr>
            <a:xfrm>
              <a:off x="1648868" y="3649810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Профессиональный</a:t>
              </a:r>
            </a:p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экзамен 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83000"/>
                </a:lnSpc>
              </a:pP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39"/>
            <p:cNvCxnSpPr/>
            <p:nvPr/>
          </p:nvCxnSpPr>
          <p:spPr>
            <a:xfrm flipH="1">
              <a:off x="2541368" y="4638543"/>
              <a:ext cx="151092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46" y="2244434"/>
            <a:ext cx="645837" cy="645837"/>
          </a:xfrm>
          <a:prstGeom prst="rect">
            <a:avLst/>
          </a:prstGeom>
        </p:spPr>
      </p:pic>
      <p:grpSp>
        <p:nvGrpSpPr>
          <p:cNvPr id="58" name="Group 36"/>
          <p:cNvGrpSpPr/>
          <p:nvPr/>
        </p:nvGrpSpPr>
        <p:grpSpPr>
          <a:xfrm>
            <a:off x="3224889" y="3392497"/>
            <a:ext cx="1794068" cy="849881"/>
            <a:chOff x="1720119" y="3653594"/>
            <a:chExt cx="2087182" cy="988735"/>
          </a:xfrm>
        </p:grpSpPr>
        <p:sp>
          <p:nvSpPr>
            <p:cNvPr id="59" name="Title 1"/>
            <p:cNvSpPr txBox="1">
              <a:spLocks/>
            </p:cNvSpPr>
            <p:nvPr/>
          </p:nvSpPr>
          <p:spPr>
            <a:xfrm>
              <a:off x="1720119" y="3653594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Литература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39"/>
            <p:cNvCxnSpPr/>
            <p:nvPr/>
          </p:nvCxnSpPr>
          <p:spPr>
            <a:xfrm flipH="1">
              <a:off x="2461470" y="4642329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39" y="2232568"/>
            <a:ext cx="669568" cy="66956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78" y="2218961"/>
            <a:ext cx="679690" cy="679690"/>
          </a:xfrm>
          <a:prstGeom prst="rect">
            <a:avLst/>
          </a:prstGeom>
        </p:spPr>
      </p:pic>
      <p:grpSp>
        <p:nvGrpSpPr>
          <p:cNvPr id="28" name="Group 32"/>
          <p:cNvGrpSpPr/>
          <p:nvPr/>
        </p:nvGrpSpPr>
        <p:grpSpPr>
          <a:xfrm>
            <a:off x="8904441" y="3392497"/>
            <a:ext cx="2273424" cy="854557"/>
            <a:chOff x="1528299" y="3536081"/>
            <a:chExt cx="2087182" cy="994176"/>
          </a:xfrm>
        </p:grpSpPr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28299" y="3536081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Творческий конкурс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35"/>
            <p:cNvCxnSpPr/>
            <p:nvPr/>
          </p:nvCxnSpPr>
          <p:spPr>
            <a:xfrm flipH="1">
              <a:off x="2421346" y="4524815"/>
              <a:ext cx="233819" cy="5442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81" y="2222880"/>
            <a:ext cx="688944" cy="688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066" y="4659868"/>
            <a:ext cx="467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 бюджетных мест, 120 договор</a:t>
            </a:r>
          </a:p>
          <a:p>
            <a:endParaRPr lang="ru-RU" dirty="0"/>
          </a:p>
          <a:p>
            <a:r>
              <a:rPr lang="ru-RU" dirty="0"/>
              <a:t>Стоимость обучения за семестр</a:t>
            </a:r>
            <a:r>
              <a:rPr lang="en-US" dirty="0"/>
              <a:t>: 87500 </a:t>
            </a:r>
            <a:r>
              <a:rPr lang="ru-RU" dirty="0"/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2202928845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1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2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13" y="1070291"/>
            <a:ext cx="103632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Журналистика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6520" y="2177909"/>
            <a:ext cx="7477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ru-RU" sz="2400" dirty="0"/>
              <a:t>Средний балл по итогам набора 2017 г.</a:t>
            </a:r>
            <a:r>
              <a:rPr lang="en-US" sz="2400" dirty="0"/>
              <a:t>:</a:t>
            </a:r>
          </a:p>
          <a:p>
            <a:endParaRPr lang="ru-RU" dirty="0"/>
          </a:p>
          <a:p>
            <a:r>
              <a:rPr lang="ru-RU" dirty="0"/>
              <a:t>Бюджет  99 - Сумма баллов 396</a:t>
            </a:r>
          </a:p>
          <a:p>
            <a:endParaRPr lang="ru-RU" dirty="0"/>
          </a:p>
          <a:p>
            <a:r>
              <a:rPr lang="ru-RU" dirty="0"/>
              <a:t>Договор 72,4 – Сумма баллов 289,6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75744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Реклама и связи с общественно</a:t>
            </a:r>
            <a:r>
              <a:rPr lang="ru-RU" dirty="0"/>
              <a:t>стью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2179" y="332422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1"/>
          <p:cNvCxnSpPr/>
          <p:nvPr/>
        </p:nvCxnSpPr>
        <p:spPr>
          <a:xfrm flipH="1">
            <a:off x="2324857" y="366899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4858278" y="3324222"/>
            <a:ext cx="247544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5"/>
          <p:cNvCxnSpPr/>
          <p:nvPr/>
        </p:nvCxnSpPr>
        <p:spPr>
          <a:xfrm flipH="1">
            <a:off x="5869572" y="3668997"/>
            <a:ext cx="357100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8590549" y="332422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39"/>
          <p:cNvCxnSpPr/>
          <p:nvPr/>
        </p:nvCxnSpPr>
        <p:spPr>
          <a:xfrm flipH="1">
            <a:off x="9443227" y="366899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26" y="2193813"/>
            <a:ext cx="880546" cy="8805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49" y="2361901"/>
            <a:ext cx="685043" cy="68504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31" y="2351813"/>
            <a:ext cx="705219" cy="705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5066" y="4659868"/>
            <a:ext cx="467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бюджетных мест, 100 договор</a:t>
            </a:r>
          </a:p>
          <a:p>
            <a:endParaRPr lang="ru-RU" dirty="0"/>
          </a:p>
          <a:p>
            <a:r>
              <a:rPr lang="ru-RU" dirty="0"/>
              <a:t>Стоимость обучения за семестр</a:t>
            </a:r>
            <a:r>
              <a:rPr lang="en-US" dirty="0"/>
              <a:t>: 82500 </a:t>
            </a:r>
            <a:r>
              <a:rPr lang="ru-RU" dirty="0"/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1168791363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3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3" grpId="0"/>
          <p:bldP spid="4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Реклама и связи с общественно</a:t>
            </a:r>
            <a:r>
              <a:rPr lang="ru-RU" dirty="0"/>
              <a:t>стью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8075" y="1764525"/>
            <a:ext cx="89817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ru-RU" sz="2800" dirty="0"/>
              <a:t>Средний балл по итогам набора 2017 г.</a:t>
            </a:r>
            <a:r>
              <a:rPr lang="en-US" sz="2800" dirty="0"/>
              <a:t>:</a:t>
            </a:r>
          </a:p>
          <a:p>
            <a:endParaRPr lang="ru-RU" sz="2800" dirty="0"/>
          </a:p>
          <a:p>
            <a:r>
              <a:rPr lang="ru-RU" sz="2800" dirty="0"/>
              <a:t>Бюджет  89,4 - Сумма баллов 268,2</a:t>
            </a:r>
          </a:p>
          <a:p>
            <a:endParaRPr lang="ru-RU" sz="2800" dirty="0"/>
          </a:p>
          <a:p>
            <a:r>
              <a:rPr lang="ru-RU" sz="2800" dirty="0"/>
              <a:t>Договор 65,6 – Сумма баллов 196,8</a:t>
            </a:r>
          </a:p>
        </p:txBody>
      </p:sp>
    </p:spTree>
    <p:extLst>
      <p:ext uri="{BB962C8B-B14F-4D97-AF65-F5344CB8AC3E}">
        <p14:creationId xmlns:p14="http://schemas.microsoft.com/office/powerpoint/2010/main" val="104311533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Психология</a:t>
            </a:r>
            <a:endParaRPr lang="ru-RU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95266" y="3435318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31"/>
          <p:cNvCxnSpPr/>
          <p:nvPr/>
        </p:nvCxnSpPr>
        <p:spPr>
          <a:xfrm flipH="1">
            <a:off x="2247944" y="3780093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975496" y="3435318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Биология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35"/>
          <p:cNvCxnSpPr/>
          <p:nvPr/>
        </p:nvCxnSpPr>
        <p:spPr>
          <a:xfrm flipH="1">
            <a:off x="5828174" y="3780093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513636" y="3435318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39"/>
          <p:cNvCxnSpPr/>
          <p:nvPr/>
        </p:nvCxnSpPr>
        <p:spPr>
          <a:xfrm flipH="1">
            <a:off x="9366314" y="3780093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23" y="2521740"/>
            <a:ext cx="791008" cy="7910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09" y="2637608"/>
            <a:ext cx="709155" cy="7091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4" y="2520130"/>
            <a:ext cx="742952" cy="7429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75066" y="4659868"/>
            <a:ext cx="467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 бюджетных мест, 25 договор</a:t>
            </a:r>
          </a:p>
          <a:p>
            <a:endParaRPr lang="ru-RU" dirty="0"/>
          </a:p>
          <a:p>
            <a:r>
              <a:rPr lang="ru-RU" dirty="0"/>
              <a:t>Стоимость обучения за семестр</a:t>
            </a:r>
            <a:r>
              <a:rPr lang="en-US" dirty="0"/>
              <a:t>: 80000 </a:t>
            </a:r>
            <a:r>
              <a:rPr lang="ru-RU" dirty="0"/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3351388790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4" grpId="0"/>
          <p:bldP spid="1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Психология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8075" y="1764525"/>
            <a:ext cx="89817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ru-RU" sz="2800" dirty="0"/>
              <a:t>Средний балл по итогам набора 2017 г.</a:t>
            </a:r>
            <a:r>
              <a:rPr lang="en-US" sz="2800" dirty="0"/>
              <a:t>:</a:t>
            </a:r>
          </a:p>
          <a:p>
            <a:endParaRPr lang="ru-RU" sz="2800" dirty="0"/>
          </a:p>
          <a:p>
            <a:r>
              <a:rPr lang="ru-RU" sz="2800" dirty="0"/>
              <a:t>Бюджет  77,3- Сумма баллов 231,9</a:t>
            </a:r>
          </a:p>
          <a:p>
            <a:r>
              <a:rPr lang="ru-RU" sz="2800" dirty="0"/>
              <a:t>Договор 62,5 – Сумма баллов 187,5</a:t>
            </a:r>
          </a:p>
        </p:txBody>
      </p:sp>
    </p:spTree>
    <p:extLst>
      <p:ext uri="{BB962C8B-B14F-4D97-AF65-F5344CB8AC3E}">
        <p14:creationId xmlns:p14="http://schemas.microsoft.com/office/powerpoint/2010/main" val="505440492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911"/>
            <a:ext cx="121920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Социальная работа (заочное)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00495" y="4363766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31"/>
          <p:cNvCxnSpPr/>
          <p:nvPr/>
        </p:nvCxnSpPr>
        <p:spPr>
          <a:xfrm flipH="1">
            <a:off x="9253173" y="4708541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324213" y="4363766"/>
            <a:ext cx="247544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35"/>
          <p:cNvCxnSpPr/>
          <p:nvPr/>
        </p:nvCxnSpPr>
        <p:spPr>
          <a:xfrm flipH="1">
            <a:off x="2335507" y="4708541"/>
            <a:ext cx="357100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5056484" y="4363766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39"/>
          <p:cNvCxnSpPr/>
          <p:nvPr/>
        </p:nvCxnSpPr>
        <p:spPr>
          <a:xfrm flipH="1">
            <a:off x="5909162" y="4708541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61" y="3269509"/>
            <a:ext cx="880546" cy="8805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65" y="3435629"/>
            <a:ext cx="685043" cy="6850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66" y="3427083"/>
            <a:ext cx="705219" cy="7052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9945" y="1756963"/>
            <a:ext cx="6754840" cy="2713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бюджетных мест</a:t>
            </a: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25 платных мест.</a:t>
            </a:r>
            <a:endParaRPr lang="en-US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ru-RU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endParaRPr lang="ru-RU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Стоимость обучения</a:t>
            </a: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2500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руб. за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413689101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911"/>
            <a:ext cx="121920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персоналом (заочное)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00495" y="4363766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31"/>
          <p:cNvCxnSpPr/>
          <p:nvPr/>
        </p:nvCxnSpPr>
        <p:spPr>
          <a:xfrm flipH="1">
            <a:off x="9253173" y="4708541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324213" y="4363766"/>
            <a:ext cx="247544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35"/>
          <p:cNvCxnSpPr/>
          <p:nvPr/>
        </p:nvCxnSpPr>
        <p:spPr>
          <a:xfrm flipH="1">
            <a:off x="2335507" y="4708541"/>
            <a:ext cx="357100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5056484" y="4363766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39"/>
          <p:cNvCxnSpPr/>
          <p:nvPr/>
        </p:nvCxnSpPr>
        <p:spPr>
          <a:xfrm flipH="1">
            <a:off x="5909162" y="4708541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61" y="3269509"/>
            <a:ext cx="880546" cy="8805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65" y="3435629"/>
            <a:ext cx="685043" cy="6850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66" y="3427083"/>
            <a:ext cx="705219" cy="7052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9945" y="1756963"/>
            <a:ext cx="6754840" cy="2713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25 платных мест.</a:t>
            </a: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ru-RU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Стоимость обучения</a:t>
            </a: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2500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руб. за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3041019930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00910" y="1807687"/>
          <a:ext cx="11186289" cy="48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Бизнес-информатика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0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Направления подготовки бакалавров и специалистов (очная форма)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Политология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Таможенное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 таможенного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99500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910" y="6139946"/>
            <a:ext cx="108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Заочная форма обучения</a:t>
            </a:r>
            <a:r>
              <a:rPr lang="en-US" dirty="0"/>
              <a:t>: </a:t>
            </a:r>
            <a:r>
              <a:rPr lang="ru-RU" dirty="0"/>
              <a:t>Управление персоналом, Социальная работа, Государственное и муниципальное </a:t>
            </a:r>
          </a:p>
          <a:p>
            <a:r>
              <a:rPr lang="ru-RU" dirty="0"/>
              <a:t>управление,</a:t>
            </a:r>
            <a:r>
              <a:rPr lang="en-US" dirty="0"/>
              <a:t> </a:t>
            </a:r>
            <a:r>
              <a:rPr lang="ru-RU" dirty="0"/>
              <a:t>Юриспруденция, Экономическая безопасность, Таможенное дело – от 40000 р. в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45270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5849277" y="2561308"/>
            <a:ext cx="46165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СЕВЕРО-ЗАПАДНЫЙ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ИНСТИТУТ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УПРАВЛЕНИЯ</a:t>
            </a:r>
            <a:endParaRPr lang="en-US" sz="32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4162" y="1910277"/>
            <a:ext cx="1496250" cy="2902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594997" y="2705099"/>
            <a:ext cx="94603" cy="1334567"/>
            <a:chOff x="5506098" y="2623860"/>
            <a:chExt cx="0" cy="16597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1179186"/>
      </p:ext>
    </p:extLst>
  </p:cSld>
  <p:clrMapOvr>
    <a:masterClrMapping/>
  </p:clrMapOvr>
  <p:transition spd="slow" advTm="1106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7333" decel="22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0869" y="2327564"/>
            <a:ext cx="8846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Ознакомиться с информацией по бакалавриату можно здесь</a:t>
            </a:r>
            <a:r>
              <a:rPr lang="en-US" sz="2800" dirty="0"/>
              <a:t>:</a:t>
            </a:r>
            <a:endParaRPr lang="ru-RU" sz="2800" dirty="0"/>
          </a:p>
          <a:p>
            <a:endParaRPr lang="ru-RU" sz="2800" dirty="0"/>
          </a:p>
          <a:p>
            <a:r>
              <a:rPr lang="en-US" sz="4400" dirty="0">
                <a:hlinkClick r:id="rId2" action="ppaction://hlinkfile"/>
              </a:rPr>
              <a:t>http://goo.gl/hy3x88</a:t>
            </a:r>
            <a:endParaRPr lang="en-US" sz="4400" dirty="0"/>
          </a:p>
          <a:p>
            <a:br>
              <a:rPr lang="en-US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0274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28184" y="922865"/>
            <a:ext cx="4506806" cy="817561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ОБЩЕЖИТИЕ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9656190" y="182676"/>
            <a:ext cx="642027" cy="5381035"/>
          </a:xfrm>
          <a:custGeom>
            <a:avLst/>
            <a:gdLst>
              <a:gd name="T0" fmla="*/ 0 w 217"/>
              <a:gd name="T1" fmla="*/ 0 h 1821"/>
              <a:gd name="T2" fmla="*/ 0 w 217"/>
              <a:gd name="T3" fmla="*/ 1821 h 1821"/>
              <a:gd name="T4" fmla="*/ 217 w 217"/>
              <a:gd name="T5" fmla="*/ 1761 h 1821"/>
              <a:gd name="T6" fmla="*/ 217 w 217"/>
              <a:gd name="T7" fmla="*/ 73 h 1821"/>
              <a:gd name="T8" fmla="*/ 0 w 217"/>
              <a:gd name="T9" fmla="*/ 0 h 1821"/>
              <a:gd name="T10" fmla="*/ 166 w 217"/>
              <a:gd name="T11" fmla="*/ 1705 h 1821"/>
              <a:gd name="T12" fmla="*/ 43 w 217"/>
              <a:gd name="T13" fmla="*/ 1738 h 1821"/>
              <a:gd name="T14" fmla="*/ 43 w 217"/>
              <a:gd name="T15" fmla="*/ 1689 h 1821"/>
              <a:gd name="T16" fmla="*/ 166 w 217"/>
              <a:gd name="T17" fmla="*/ 1666 h 1821"/>
              <a:gd name="T18" fmla="*/ 166 w 217"/>
              <a:gd name="T19" fmla="*/ 1705 h 1821"/>
              <a:gd name="T20" fmla="*/ 166 w 217"/>
              <a:gd name="T21" fmla="*/ 1536 h 1821"/>
              <a:gd name="T22" fmla="*/ 43 w 217"/>
              <a:gd name="T23" fmla="*/ 1562 h 1821"/>
              <a:gd name="T24" fmla="*/ 43 w 217"/>
              <a:gd name="T25" fmla="*/ 1513 h 1821"/>
              <a:gd name="T26" fmla="*/ 166 w 217"/>
              <a:gd name="T27" fmla="*/ 1496 h 1821"/>
              <a:gd name="T28" fmla="*/ 166 w 217"/>
              <a:gd name="T29" fmla="*/ 1536 h 1821"/>
              <a:gd name="T30" fmla="*/ 166 w 217"/>
              <a:gd name="T31" fmla="*/ 1366 h 1821"/>
              <a:gd name="T32" fmla="*/ 43 w 217"/>
              <a:gd name="T33" fmla="*/ 1385 h 1821"/>
              <a:gd name="T34" fmla="*/ 43 w 217"/>
              <a:gd name="T35" fmla="*/ 1336 h 1821"/>
              <a:gd name="T36" fmla="*/ 166 w 217"/>
              <a:gd name="T37" fmla="*/ 1326 h 1821"/>
              <a:gd name="T38" fmla="*/ 166 w 217"/>
              <a:gd name="T39" fmla="*/ 1366 h 1821"/>
              <a:gd name="T40" fmla="*/ 166 w 217"/>
              <a:gd name="T41" fmla="*/ 1197 h 1821"/>
              <a:gd name="T42" fmla="*/ 43 w 217"/>
              <a:gd name="T43" fmla="*/ 1209 h 1821"/>
              <a:gd name="T44" fmla="*/ 43 w 217"/>
              <a:gd name="T45" fmla="*/ 1160 h 1821"/>
              <a:gd name="T46" fmla="*/ 166 w 217"/>
              <a:gd name="T47" fmla="*/ 1156 h 1821"/>
              <a:gd name="T48" fmla="*/ 166 w 217"/>
              <a:gd name="T49" fmla="*/ 1197 h 1821"/>
              <a:gd name="T50" fmla="*/ 166 w 217"/>
              <a:gd name="T51" fmla="*/ 1027 h 1821"/>
              <a:gd name="T52" fmla="*/ 43 w 217"/>
              <a:gd name="T53" fmla="*/ 1032 h 1821"/>
              <a:gd name="T54" fmla="*/ 43 w 217"/>
              <a:gd name="T55" fmla="*/ 983 h 1821"/>
              <a:gd name="T56" fmla="*/ 166 w 217"/>
              <a:gd name="T57" fmla="*/ 986 h 1821"/>
              <a:gd name="T58" fmla="*/ 166 w 217"/>
              <a:gd name="T59" fmla="*/ 1027 h 1821"/>
              <a:gd name="T60" fmla="*/ 166 w 217"/>
              <a:gd name="T61" fmla="*/ 858 h 1821"/>
              <a:gd name="T62" fmla="*/ 43 w 217"/>
              <a:gd name="T63" fmla="*/ 856 h 1821"/>
              <a:gd name="T64" fmla="*/ 43 w 217"/>
              <a:gd name="T65" fmla="*/ 807 h 1821"/>
              <a:gd name="T66" fmla="*/ 166 w 217"/>
              <a:gd name="T67" fmla="*/ 815 h 1821"/>
              <a:gd name="T68" fmla="*/ 166 w 217"/>
              <a:gd name="T69" fmla="*/ 858 h 1821"/>
              <a:gd name="T70" fmla="*/ 166 w 217"/>
              <a:gd name="T71" fmla="*/ 688 h 1821"/>
              <a:gd name="T72" fmla="*/ 43 w 217"/>
              <a:gd name="T73" fmla="*/ 679 h 1821"/>
              <a:gd name="T74" fmla="*/ 43 w 217"/>
              <a:gd name="T75" fmla="*/ 630 h 1821"/>
              <a:gd name="T76" fmla="*/ 166 w 217"/>
              <a:gd name="T77" fmla="*/ 645 h 1821"/>
              <a:gd name="T78" fmla="*/ 166 w 217"/>
              <a:gd name="T79" fmla="*/ 688 h 1821"/>
              <a:gd name="T80" fmla="*/ 166 w 217"/>
              <a:gd name="T81" fmla="*/ 519 h 1821"/>
              <a:gd name="T82" fmla="*/ 43 w 217"/>
              <a:gd name="T83" fmla="*/ 502 h 1821"/>
              <a:gd name="T84" fmla="*/ 43 w 217"/>
              <a:gd name="T85" fmla="*/ 454 h 1821"/>
              <a:gd name="T86" fmla="*/ 166 w 217"/>
              <a:gd name="T87" fmla="*/ 475 h 1821"/>
              <a:gd name="T88" fmla="*/ 166 w 217"/>
              <a:gd name="T89" fmla="*/ 519 h 1821"/>
              <a:gd name="T90" fmla="*/ 166 w 217"/>
              <a:gd name="T91" fmla="*/ 349 h 1821"/>
              <a:gd name="T92" fmla="*/ 43 w 217"/>
              <a:gd name="T93" fmla="*/ 326 h 1821"/>
              <a:gd name="T94" fmla="*/ 43 w 217"/>
              <a:gd name="T95" fmla="*/ 277 h 1821"/>
              <a:gd name="T96" fmla="*/ 166 w 217"/>
              <a:gd name="T97" fmla="*/ 305 h 1821"/>
              <a:gd name="T98" fmla="*/ 166 w 217"/>
              <a:gd name="T99" fmla="*/ 349 h 1821"/>
              <a:gd name="T100" fmla="*/ 166 w 217"/>
              <a:gd name="T101" fmla="*/ 180 h 1821"/>
              <a:gd name="T102" fmla="*/ 43 w 217"/>
              <a:gd name="T103" fmla="*/ 150 h 1821"/>
              <a:gd name="T104" fmla="*/ 43 w 217"/>
              <a:gd name="T105" fmla="*/ 101 h 1821"/>
              <a:gd name="T106" fmla="*/ 166 w 217"/>
              <a:gd name="T107" fmla="*/ 135 h 1821"/>
              <a:gd name="T108" fmla="*/ 166 w 217"/>
              <a:gd name="T109" fmla="*/ 18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" h="1821">
                <a:moveTo>
                  <a:pt x="0" y="0"/>
                </a:moveTo>
                <a:cubicBezTo>
                  <a:pt x="0" y="1821"/>
                  <a:pt x="0" y="1821"/>
                  <a:pt x="0" y="1821"/>
                </a:cubicBezTo>
                <a:cubicBezTo>
                  <a:pt x="217" y="1761"/>
                  <a:pt x="217" y="1761"/>
                  <a:pt x="217" y="1761"/>
                </a:cubicBezTo>
                <a:cubicBezTo>
                  <a:pt x="217" y="73"/>
                  <a:pt x="217" y="73"/>
                  <a:pt x="217" y="73"/>
                </a:cubicBezTo>
                <a:lnTo>
                  <a:pt x="0" y="0"/>
                </a:lnTo>
                <a:close/>
                <a:moveTo>
                  <a:pt x="166" y="1705"/>
                </a:moveTo>
                <a:cubicBezTo>
                  <a:pt x="43" y="1738"/>
                  <a:pt x="43" y="1738"/>
                  <a:pt x="43" y="1738"/>
                </a:cubicBezTo>
                <a:cubicBezTo>
                  <a:pt x="43" y="1689"/>
                  <a:pt x="43" y="1689"/>
                  <a:pt x="43" y="1689"/>
                </a:cubicBezTo>
                <a:cubicBezTo>
                  <a:pt x="166" y="1666"/>
                  <a:pt x="166" y="1666"/>
                  <a:pt x="166" y="1666"/>
                </a:cubicBezTo>
                <a:lnTo>
                  <a:pt x="166" y="1705"/>
                </a:lnTo>
                <a:close/>
                <a:moveTo>
                  <a:pt x="166" y="1536"/>
                </a:moveTo>
                <a:cubicBezTo>
                  <a:pt x="125" y="1544"/>
                  <a:pt x="84" y="1553"/>
                  <a:pt x="43" y="1562"/>
                </a:cubicBezTo>
                <a:cubicBezTo>
                  <a:pt x="43" y="1545"/>
                  <a:pt x="43" y="1529"/>
                  <a:pt x="43" y="1513"/>
                </a:cubicBezTo>
                <a:cubicBezTo>
                  <a:pt x="84" y="1507"/>
                  <a:pt x="125" y="1502"/>
                  <a:pt x="166" y="1496"/>
                </a:cubicBezTo>
                <a:cubicBezTo>
                  <a:pt x="166" y="1509"/>
                  <a:pt x="166" y="1522"/>
                  <a:pt x="166" y="1536"/>
                </a:cubicBezTo>
                <a:close/>
                <a:moveTo>
                  <a:pt x="166" y="1366"/>
                </a:moveTo>
                <a:cubicBezTo>
                  <a:pt x="125" y="1372"/>
                  <a:pt x="84" y="1379"/>
                  <a:pt x="43" y="1385"/>
                </a:cubicBezTo>
                <a:cubicBezTo>
                  <a:pt x="43" y="1369"/>
                  <a:pt x="43" y="1353"/>
                  <a:pt x="43" y="1336"/>
                </a:cubicBezTo>
                <a:cubicBezTo>
                  <a:pt x="84" y="1333"/>
                  <a:pt x="125" y="1329"/>
                  <a:pt x="166" y="1326"/>
                </a:cubicBezTo>
                <a:cubicBezTo>
                  <a:pt x="166" y="1339"/>
                  <a:pt x="166" y="1353"/>
                  <a:pt x="166" y="1366"/>
                </a:cubicBezTo>
                <a:close/>
                <a:moveTo>
                  <a:pt x="166" y="1197"/>
                </a:moveTo>
                <a:cubicBezTo>
                  <a:pt x="125" y="1201"/>
                  <a:pt x="84" y="1205"/>
                  <a:pt x="43" y="1209"/>
                </a:cubicBezTo>
                <a:cubicBezTo>
                  <a:pt x="43" y="1192"/>
                  <a:pt x="43" y="1176"/>
                  <a:pt x="43" y="1160"/>
                </a:cubicBezTo>
                <a:cubicBezTo>
                  <a:pt x="84" y="1159"/>
                  <a:pt x="125" y="1157"/>
                  <a:pt x="166" y="1156"/>
                </a:cubicBezTo>
                <a:cubicBezTo>
                  <a:pt x="166" y="1169"/>
                  <a:pt x="166" y="1183"/>
                  <a:pt x="166" y="1197"/>
                </a:cubicBezTo>
                <a:close/>
                <a:moveTo>
                  <a:pt x="166" y="1027"/>
                </a:moveTo>
                <a:cubicBezTo>
                  <a:pt x="125" y="1029"/>
                  <a:pt x="84" y="1030"/>
                  <a:pt x="43" y="1032"/>
                </a:cubicBezTo>
                <a:cubicBezTo>
                  <a:pt x="43" y="1016"/>
                  <a:pt x="43" y="1000"/>
                  <a:pt x="43" y="983"/>
                </a:cubicBezTo>
                <a:cubicBezTo>
                  <a:pt x="84" y="984"/>
                  <a:pt x="125" y="985"/>
                  <a:pt x="166" y="986"/>
                </a:cubicBezTo>
                <a:cubicBezTo>
                  <a:pt x="166" y="999"/>
                  <a:pt x="166" y="1013"/>
                  <a:pt x="166" y="1027"/>
                </a:cubicBezTo>
                <a:close/>
                <a:moveTo>
                  <a:pt x="166" y="858"/>
                </a:moveTo>
                <a:cubicBezTo>
                  <a:pt x="125" y="857"/>
                  <a:pt x="84" y="856"/>
                  <a:pt x="43" y="856"/>
                </a:cubicBezTo>
                <a:cubicBezTo>
                  <a:pt x="43" y="839"/>
                  <a:pt x="43" y="823"/>
                  <a:pt x="43" y="807"/>
                </a:cubicBezTo>
                <a:cubicBezTo>
                  <a:pt x="84" y="810"/>
                  <a:pt x="125" y="813"/>
                  <a:pt x="166" y="815"/>
                </a:cubicBezTo>
                <a:cubicBezTo>
                  <a:pt x="166" y="830"/>
                  <a:pt x="166" y="844"/>
                  <a:pt x="166" y="858"/>
                </a:cubicBezTo>
                <a:close/>
                <a:moveTo>
                  <a:pt x="166" y="688"/>
                </a:moveTo>
                <a:cubicBezTo>
                  <a:pt x="125" y="685"/>
                  <a:pt x="84" y="682"/>
                  <a:pt x="43" y="679"/>
                </a:cubicBezTo>
                <a:cubicBezTo>
                  <a:pt x="43" y="663"/>
                  <a:pt x="43" y="647"/>
                  <a:pt x="43" y="630"/>
                </a:cubicBezTo>
                <a:cubicBezTo>
                  <a:pt x="84" y="635"/>
                  <a:pt x="125" y="640"/>
                  <a:pt x="166" y="645"/>
                </a:cubicBezTo>
                <a:cubicBezTo>
                  <a:pt x="166" y="660"/>
                  <a:pt x="166" y="674"/>
                  <a:pt x="166" y="688"/>
                </a:cubicBezTo>
                <a:close/>
                <a:moveTo>
                  <a:pt x="166" y="519"/>
                </a:moveTo>
                <a:cubicBezTo>
                  <a:pt x="125" y="513"/>
                  <a:pt x="84" y="508"/>
                  <a:pt x="43" y="502"/>
                </a:cubicBezTo>
                <a:cubicBezTo>
                  <a:pt x="43" y="486"/>
                  <a:pt x="43" y="470"/>
                  <a:pt x="43" y="454"/>
                </a:cubicBezTo>
                <a:cubicBezTo>
                  <a:pt x="84" y="461"/>
                  <a:pt x="125" y="468"/>
                  <a:pt x="166" y="475"/>
                </a:cubicBezTo>
                <a:cubicBezTo>
                  <a:pt x="166" y="490"/>
                  <a:pt x="166" y="504"/>
                  <a:pt x="166" y="519"/>
                </a:cubicBezTo>
                <a:close/>
                <a:moveTo>
                  <a:pt x="166" y="349"/>
                </a:moveTo>
                <a:cubicBezTo>
                  <a:pt x="125" y="342"/>
                  <a:pt x="84" y="334"/>
                  <a:pt x="43" y="326"/>
                </a:cubicBezTo>
                <a:cubicBezTo>
                  <a:pt x="43" y="310"/>
                  <a:pt x="43" y="294"/>
                  <a:pt x="43" y="277"/>
                </a:cubicBezTo>
                <a:cubicBezTo>
                  <a:pt x="84" y="287"/>
                  <a:pt x="125" y="296"/>
                  <a:pt x="166" y="305"/>
                </a:cubicBezTo>
                <a:cubicBezTo>
                  <a:pt x="166" y="320"/>
                  <a:pt x="166" y="335"/>
                  <a:pt x="166" y="349"/>
                </a:cubicBezTo>
                <a:close/>
                <a:moveTo>
                  <a:pt x="166" y="180"/>
                </a:moveTo>
                <a:cubicBezTo>
                  <a:pt x="43" y="150"/>
                  <a:pt x="43" y="150"/>
                  <a:pt x="43" y="150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166" y="135"/>
                  <a:pt x="166" y="135"/>
                  <a:pt x="166" y="135"/>
                </a:cubicBezTo>
                <a:lnTo>
                  <a:pt x="166" y="18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8902994" y="163940"/>
            <a:ext cx="703232" cy="5417259"/>
          </a:xfrm>
          <a:custGeom>
            <a:avLst/>
            <a:gdLst>
              <a:gd name="T0" fmla="*/ 101 w 238"/>
              <a:gd name="T1" fmla="*/ 338 h 1833"/>
              <a:gd name="T2" fmla="*/ 238 w 238"/>
              <a:gd name="T3" fmla="*/ 1833 h 1833"/>
              <a:gd name="T4" fmla="*/ 0 w 238"/>
              <a:gd name="T5" fmla="*/ 116 h 1833"/>
              <a:gd name="T6" fmla="*/ 191 w 238"/>
              <a:gd name="T7" fmla="*/ 1675 h 1833"/>
              <a:gd name="T8" fmla="*/ 124 w 238"/>
              <a:gd name="T9" fmla="*/ 1613 h 1833"/>
              <a:gd name="T10" fmla="*/ 191 w 238"/>
              <a:gd name="T11" fmla="*/ 1675 h 1833"/>
              <a:gd name="T12" fmla="*/ 124 w 238"/>
              <a:gd name="T13" fmla="*/ 1569 h 1833"/>
              <a:gd name="T14" fmla="*/ 191 w 238"/>
              <a:gd name="T15" fmla="*/ 1529 h 1833"/>
              <a:gd name="T16" fmla="*/ 191 w 238"/>
              <a:gd name="T17" fmla="*/ 1487 h 1833"/>
              <a:gd name="T18" fmla="*/ 124 w 238"/>
              <a:gd name="T19" fmla="*/ 1429 h 1833"/>
              <a:gd name="T20" fmla="*/ 191 w 238"/>
              <a:gd name="T21" fmla="*/ 1487 h 1833"/>
              <a:gd name="T22" fmla="*/ 124 w 238"/>
              <a:gd name="T23" fmla="*/ 1386 h 1833"/>
              <a:gd name="T24" fmla="*/ 191 w 238"/>
              <a:gd name="T25" fmla="*/ 1341 h 1833"/>
              <a:gd name="T26" fmla="*/ 191 w 238"/>
              <a:gd name="T27" fmla="*/ 1299 h 1833"/>
              <a:gd name="T28" fmla="*/ 124 w 238"/>
              <a:gd name="T29" fmla="*/ 1245 h 1833"/>
              <a:gd name="T30" fmla="*/ 191 w 238"/>
              <a:gd name="T31" fmla="*/ 1299 h 1833"/>
              <a:gd name="T32" fmla="*/ 124 w 238"/>
              <a:gd name="T33" fmla="*/ 1202 h 1833"/>
              <a:gd name="T34" fmla="*/ 191 w 238"/>
              <a:gd name="T35" fmla="*/ 1153 h 1833"/>
              <a:gd name="T36" fmla="*/ 191 w 238"/>
              <a:gd name="T37" fmla="*/ 1111 h 1833"/>
              <a:gd name="T38" fmla="*/ 124 w 238"/>
              <a:gd name="T39" fmla="*/ 1062 h 1833"/>
              <a:gd name="T40" fmla="*/ 191 w 238"/>
              <a:gd name="T41" fmla="*/ 1111 h 1833"/>
              <a:gd name="T42" fmla="*/ 124 w 238"/>
              <a:gd name="T43" fmla="*/ 1018 h 1833"/>
              <a:gd name="T44" fmla="*/ 191 w 238"/>
              <a:gd name="T45" fmla="*/ 965 h 1833"/>
              <a:gd name="T46" fmla="*/ 191 w 238"/>
              <a:gd name="T47" fmla="*/ 923 h 1833"/>
              <a:gd name="T48" fmla="*/ 124 w 238"/>
              <a:gd name="T49" fmla="*/ 878 h 1833"/>
              <a:gd name="T50" fmla="*/ 191 w 238"/>
              <a:gd name="T51" fmla="*/ 923 h 1833"/>
              <a:gd name="T52" fmla="*/ 124 w 238"/>
              <a:gd name="T53" fmla="*/ 834 h 1833"/>
              <a:gd name="T54" fmla="*/ 191 w 238"/>
              <a:gd name="T55" fmla="*/ 777 h 1833"/>
              <a:gd name="T56" fmla="*/ 191 w 238"/>
              <a:gd name="T57" fmla="*/ 734 h 1833"/>
              <a:gd name="T58" fmla="*/ 124 w 238"/>
              <a:gd name="T59" fmla="*/ 694 h 1833"/>
              <a:gd name="T60" fmla="*/ 191 w 238"/>
              <a:gd name="T61" fmla="*/ 734 h 1833"/>
              <a:gd name="T62" fmla="*/ 124 w 238"/>
              <a:gd name="T63" fmla="*/ 650 h 1833"/>
              <a:gd name="T64" fmla="*/ 191 w 238"/>
              <a:gd name="T65" fmla="*/ 588 h 1833"/>
              <a:gd name="T66" fmla="*/ 191 w 238"/>
              <a:gd name="T67" fmla="*/ 546 h 1833"/>
              <a:gd name="T68" fmla="*/ 124 w 238"/>
              <a:gd name="T69" fmla="*/ 510 h 1833"/>
              <a:gd name="T70" fmla="*/ 191 w 238"/>
              <a:gd name="T71" fmla="*/ 546 h 1833"/>
              <a:gd name="T72" fmla="*/ 124 w 238"/>
              <a:gd name="T73" fmla="*/ 467 h 1833"/>
              <a:gd name="T74" fmla="*/ 191 w 238"/>
              <a:gd name="T75" fmla="*/ 400 h 1833"/>
              <a:gd name="T76" fmla="*/ 191 w 238"/>
              <a:gd name="T77" fmla="*/ 358 h 1833"/>
              <a:gd name="T78" fmla="*/ 124 w 238"/>
              <a:gd name="T79" fmla="*/ 326 h 1833"/>
              <a:gd name="T80" fmla="*/ 191 w 238"/>
              <a:gd name="T81" fmla="*/ 358 h 1833"/>
              <a:gd name="T82" fmla="*/ 124 w 238"/>
              <a:gd name="T83" fmla="*/ 283 h 1833"/>
              <a:gd name="T84" fmla="*/ 191 w 238"/>
              <a:gd name="T85" fmla="*/ 212 h 1833"/>
              <a:gd name="T86" fmla="*/ 124 w 238"/>
              <a:gd name="T87" fmla="*/ 143 h 1833"/>
              <a:gd name="T88" fmla="*/ 191 w 238"/>
              <a:gd name="T89" fmla="*/ 170 h 1833"/>
              <a:gd name="T90" fmla="*/ 124 w 238"/>
              <a:gd name="T91" fmla="*/ 143 h 1833"/>
              <a:gd name="T92" fmla="*/ 191 w 238"/>
              <a:gd name="T93" fmla="*/ 1717 h 1833"/>
              <a:gd name="T94" fmla="*/ 124 w 238"/>
              <a:gd name="T95" fmla="*/ 1753 h 1833"/>
              <a:gd name="T96" fmla="*/ 83 w 238"/>
              <a:gd name="T97" fmla="*/ 291 h 1833"/>
              <a:gd name="T98" fmla="*/ 31 w 238"/>
              <a:gd name="T99" fmla="*/ 270 h 1833"/>
              <a:gd name="T100" fmla="*/ 83 w 238"/>
              <a:gd name="T101" fmla="*/ 291 h 1833"/>
              <a:gd name="T102" fmla="*/ 83 w 238"/>
              <a:gd name="T103" fmla="*/ 160 h 1833"/>
              <a:gd name="T104" fmla="*/ 31 w 238"/>
              <a:gd name="T105" fmla="*/ 219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" h="1833">
                <a:moveTo>
                  <a:pt x="0" y="306"/>
                </a:moveTo>
                <a:cubicBezTo>
                  <a:pt x="101" y="338"/>
                  <a:pt x="101" y="338"/>
                  <a:pt x="101" y="338"/>
                </a:cubicBezTo>
                <a:cubicBezTo>
                  <a:pt x="101" y="1818"/>
                  <a:pt x="101" y="1818"/>
                  <a:pt x="101" y="1818"/>
                </a:cubicBezTo>
                <a:cubicBezTo>
                  <a:pt x="238" y="1833"/>
                  <a:pt x="238" y="1833"/>
                  <a:pt x="238" y="1833"/>
                </a:cubicBezTo>
                <a:cubicBezTo>
                  <a:pt x="238" y="0"/>
                  <a:pt x="238" y="0"/>
                  <a:pt x="238" y="0"/>
                </a:cubicBezTo>
                <a:cubicBezTo>
                  <a:pt x="0" y="116"/>
                  <a:pt x="0" y="116"/>
                  <a:pt x="0" y="116"/>
                </a:cubicBezTo>
                <a:lnTo>
                  <a:pt x="0" y="306"/>
                </a:lnTo>
                <a:close/>
                <a:moveTo>
                  <a:pt x="191" y="1675"/>
                </a:moveTo>
                <a:cubicBezTo>
                  <a:pt x="169" y="1670"/>
                  <a:pt x="146" y="1666"/>
                  <a:pt x="124" y="1661"/>
                </a:cubicBezTo>
                <a:cubicBezTo>
                  <a:pt x="124" y="1645"/>
                  <a:pt x="124" y="1629"/>
                  <a:pt x="124" y="1613"/>
                </a:cubicBezTo>
                <a:cubicBezTo>
                  <a:pt x="146" y="1616"/>
                  <a:pt x="169" y="1620"/>
                  <a:pt x="191" y="1623"/>
                </a:cubicBezTo>
                <a:cubicBezTo>
                  <a:pt x="191" y="1640"/>
                  <a:pt x="191" y="1658"/>
                  <a:pt x="191" y="1675"/>
                </a:cubicBezTo>
                <a:close/>
                <a:moveTo>
                  <a:pt x="191" y="1581"/>
                </a:moveTo>
                <a:cubicBezTo>
                  <a:pt x="169" y="1577"/>
                  <a:pt x="146" y="1573"/>
                  <a:pt x="124" y="1569"/>
                </a:cubicBezTo>
                <a:cubicBezTo>
                  <a:pt x="124" y="1553"/>
                  <a:pt x="124" y="1537"/>
                  <a:pt x="124" y="1521"/>
                </a:cubicBezTo>
                <a:cubicBezTo>
                  <a:pt x="146" y="1524"/>
                  <a:pt x="169" y="1526"/>
                  <a:pt x="191" y="1529"/>
                </a:cubicBezTo>
                <a:cubicBezTo>
                  <a:pt x="191" y="1546"/>
                  <a:pt x="191" y="1564"/>
                  <a:pt x="191" y="1581"/>
                </a:cubicBezTo>
                <a:close/>
                <a:moveTo>
                  <a:pt x="191" y="1487"/>
                </a:moveTo>
                <a:cubicBezTo>
                  <a:pt x="169" y="1484"/>
                  <a:pt x="146" y="1481"/>
                  <a:pt x="124" y="1477"/>
                </a:cubicBezTo>
                <a:cubicBezTo>
                  <a:pt x="124" y="1461"/>
                  <a:pt x="124" y="1445"/>
                  <a:pt x="124" y="1429"/>
                </a:cubicBezTo>
                <a:cubicBezTo>
                  <a:pt x="146" y="1431"/>
                  <a:pt x="169" y="1433"/>
                  <a:pt x="191" y="1435"/>
                </a:cubicBezTo>
                <a:cubicBezTo>
                  <a:pt x="191" y="1452"/>
                  <a:pt x="191" y="1470"/>
                  <a:pt x="191" y="1487"/>
                </a:cubicBezTo>
                <a:close/>
                <a:moveTo>
                  <a:pt x="191" y="1393"/>
                </a:moveTo>
                <a:cubicBezTo>
                  <a:pt x="169" y="1390"/>
                  <a:pt x="146" y="1388"/>
                  <a:pt x="124" y="1386"/>
                </a:cubicBezTo>
                <a:cubicBezTo>
                  <a:pt x="124" y="1369"/>
                  <a:pt x="124" y="1353"/>
                  <a:pt x="124" y="1337"/>
                </a:cubicBezTo>
                <a:cubicBezTo>
                  <a:pt x="146" y="1338"/>
                  <a:pt x="169" y="1340"/>
                  <a:pt x="191" y="1341"/>
                </a:cubicBezTo>
                <a:cubicBezTo>
                  <a:pt x="191" y="1358"/>
                  <a:pt x="191" y="1376"/>
                  <a:pt x="191" y="1393"/>
                </a:cubicBezTo>
                <a:close/>
                <a:moveTo>
                  <a:pt x="191" y="1299"/>
                </a:moveTo>
                <a:cubicBezTo>
                  <a:pt x="169" y="1297"/>
                  <a:pt x="146" y="1295"/>
                  <a:pt x="124" y="1294"/>
                </a:cubicBezTo>
                <a:cubicBezTo>
                  <a:pt x="124" y="1278"/>
                  <a:pt x="124" y="1261"/>
                  <a:pt x="124" y="1245"/>
                </a:cubicBezTo>
                <a:cubicBezTo>
                  <a:pt x="146" y="1246"/>
                  <a:pt x="169" y="1246"/>
                  <a:pt x="191" y="1247"/>
                </a:cubicBezTo>
                <a:cubicBezTo>
                  <a:pt x="191" y="1264"/>
                  <a:pt x="191" y="1281"/>
                  <a:pt x="191" y="1299"/>
                </a:cubicBezTo>
                <a:close/>
                <a:moveTo>
                  <a:pt x="191" y="1205"/>
                </a:moveTo>
                <a:cubicBezTo>
                  <a:pt x="169" y="1204"/>
                  <a:pt x="146" y="1203"/>
                  <a:pt x="124" y="1202"/>
                </a:cubicBezTo>
                <a:cubicBezTo>
                  <a:pt x="124" y="1186"/>
                  <a:pt x="124" y="1170"/>
                  <a:pt x="124" y="1153"/>
                </a:cubicBezTo>
                <a:cubicBezTo>
                  <a:pt x="146" y="1153"/>
                  <a:pt x="169" y="1153"/>
                  <a:pt x="191" y="1153"/>
                </a:cubicBezTo>
                <a:cubicBezTo>
                  <a:pt x="191" y="1170"/>
                  <a:pt x="191" y="1187"/>
                  <a:pt x="191" y="1205"/>
                </a:cubicBezTo>
                <a:close/>
                <a:moveTo>
                  <a:pt x="191" y="1111"/>
                </a:moveTo>
                <a:cubicBezTo>
                  <a:pt x="169" y="1110"/>
                  <a:pt x="146" y="1110"/>
                  <a:pt x="124" y="1110"/>
                </a:cubicBezTo>
                <a:cubicBezTo>
                  <a:pt x="124" y="1094"/>
                  <a:pt x="124" y="1078"/>
                  <a:pt x="124" y="1062"/>
                </a:cubicBezTo>
                <a:cubicBezTo>
                  <a:pt x="146" y="1061"/>
                  <a:pt x="169" y="1060"/>
                  <a:pt x="191" y="1059"/>
                </a:cubicBezTo>
                <a:cubicBezTo>
                  <a:pt x="191" y="1076"/>
                  <a:pt x="191" y="1093"/>
                  <a:pt x="191" y="1111"/>
                </a:cubicBezTo>
                <a:close/>
                <a:moveTo>
                  <a:pt x="191" y="1017"/>
                </a:moveTo>
                <a:cubicBezTo>
                  <a:pt x="169" y="1017"/>
                  <a:pt x="146" y="1018"/>
                  <a:pt x="124" y="1018"/>
                </a:cubicBezTo>
                <a:cubicBezTo>
                  <a:pt x="124" y="1002"/>
                  <a:pt x="124" y="986"/>
                  <a:pt x="124" y="970"/>
                </a:cubicBezTo>
                <a:cubicBezTo>
                  <a:pt x="146" y="968"/>
                  <a:pt x="169" y="966"/>
                  <a:pt x="191" y="965"/>
                </a:cubicBezTo>
                <a:cubicBezTo>
                  <a:pt x="191" y="982"/>
                  <a:pt x="191" y="999"/>
                  <a:pt x="191" y="1017"/>
                </a:cubicBezTo>
                <a:close/>
                <a:moveTo>
                  <a:pt x="191" y="923"/>
                </a:moveTo>
                <a:cubicBezTo>
                  <a:pt x="169" y="924"/>
                  <a:pt x="146" y="925"/>
                  <a:pt x="124" y="926"/>
                </a:cubicBezTo>
                <a:cubicBezTo>
                  <a:pt x="124" y="910"/>
                  <a:pt x="124" y="894"/>
                  <a:pt x="124" y="878"/>
                </a:cubicBezTo>
                <a:cubicBezTo>
                  <a:pt x="146" y="875"/>
                  <a:pt x="169" y="873"/>
                  <a:pt x="191" y="871"/>
                </a:cubicBezTo>
                <a:cubicBezTo>
                  <a:pt x="191" y="888"/>
                  <a:pt x="191" y="905"/>
                  <a:pt x="191" y="923"/>
                </a:cubicBezTo>
                <a:close/>
                <a:moveTo>
                  <a:pt x="191" y="828"/>
                </a:moveTo>
                <a:cubicBezTo>
                  <a:pt x="169" y="830"/>
                  <a:pt x="146" y="832"/>
                  <a:pt x="124" y="834"/>
                </a:cubicBezTo>
                <a:cubicBezTo>
                  <a:pt x="124" y="818"/>
                  <a:pt x="124" y="802"/>
                  <a:pt x="124" y="786"/>
                </a:cubicBezTo>
                <a:cubicBezTo>
                  <a:pt x="146" y="783"/>
                  <a:pt x="169" y="780"/>
                  <a:pt x="191" y="777"/>
                </a:cubicBezTo>
                <a:cubicBezTo>
                  <a:pt x="191" y="794"/>
                  <a:pt x="191" y="811"/>
                  <a:pt x="191" y="828"/>
                </a:cubicBezTo>
                <a:close/>
                <a:moveTo>
                  <a:pt x="191" y="734"/>
                </a:moveTo>
                <a:cubicBezTo>
                  <a:pt x="169" y="737"/>
                  <a:pt x="146" y="740"/>
                  <a:pt x="124" y="742"/>
                </a:cubicBezTo>
                <a:cubicBezTo>
                  <a:pt x="124" y="726"/>
                  <a:pt x="124" y="710"/>
                  <a:pt x="124" y="694"/>
                </a:cubicBezTo>
                <a:cubicBezTo>
                  <a:pt x="146" y="690"/>
                  <a:pt x="169" y="686"/>
                  <a:pt x="191" y="682"/>
                </a:cubicBezTo>
                <a:cubicBezTo>
                  <a:pt x="191" y="700"/>
                  <a:pt x="191" y="717"/>
                  <a:pt x="191" y="734"/>
                </a:cubicBezTo>
                <a:close/>
                <a:moveTo>
                  <a:pt x="191" y="640"/>
                </a:moveTo>
                <a:cubicBezTo>
                  <a:pt x="169" y="644"/>
                  <a:pt x="146" y="647"/>
                  <a:pt x="124" y="650"/>
                </a:cubicBezTo>
                <a:cubicBezTo>
                  <a:pt x="124" y="634"/>
                  <a:pt x="124" y="618"/>
                  <a:pt x="124" y="602"/>
                </a:cubicBezTo>
                <a:cubicBezTo>
                  <a:pt x="146" y="598"/>
                  <a:pt x="169" y="593"/>
                  <a:pt x="191" y="588"/>
                </a:cubicBezTo>
                <a:cubicBezTo>
                  <a:pt x="191" y="606"/>
                  <a:pt x="191" y="623"/>
                  <a:pt x="191" y="640"/>
                </a:cubicBezTo>
                <a:close/>
                <a:moveTo>
                  <a:pt x="191" y="546"/>
                </a:moveTo>
                <a:cubicBezTo>
                  <a:pt x="169" y="550"/>
                  <a:pt x="146" y="554"/>
                  <a:pt x="124" y="559"/>
                </a:cubicBezTo>
                <a:cubicBezTo>
                  <a:pt x="124" y="542"/>
                  <a:pt x="124" y="526"/>
                  <a:pt x="124" y="510"/>
                </a:cubicBezTo>
                <a:cubicBezTo>
                  <a:pt x="146" y="505"/>
                  <a:pt x="169" y="500"/>
                  <a:pt x="191" y="494"/>
                </a:cubicBezTo>
                <a:cubicBezTo>
                  <a:pt x="191" y="512"/>
                  <a:pt x="191" y="529"/>
                  <a:pt x="191" y="546"/>
                </a:cubicBezTo>
                <a:close/>
                <a:moveTo>
                  <a:pt x="191" y="452"/>
                </a:moveTo>
                <a:cubicBezTo>
                  <a:pt x="169" y="457"/>
                  <a:pt x="146" y="462"/>
                  <a:pt x="124" y="467"/>
                </a:cubicBezTo>
                <a:cubicBezTo>
                  <a:pt x="124" y="451"/>
                  <a:pt x="124" y="434"/>
                  <a:pt x="124" y="418"/>
                </a:cubicBezTo>
                <a:cubicBezTo>
                  <a:pt x="146" y="412"/>
                  <a:pt x="169" y="406"/>
                  <a:pt x="191" y="400"/>
                </a:cubicBezTo>
                <a:cubicBezTo>
                  <a:pt x="191" y="418"/>
                  <a:pt x="191" y="435"/>
                  <a:pt x="191" y="452"/>
                </a:cubicBezTo>
                <a:close/>
                <a:moveTo>
                  <a:pt x="191" y="358"/>
                </a:moveTo>
                <a:cubicBezTo>
                  <a:pt x="169" y="364"/>
                  <a:pt x="146" y="369"/>
                  <a:pt x="124" y="375"/>
                </a:cubicBezTo>
                <a:cubicBezTo>
                  <a:pt x="124" y="359"/>
                  <a:pt x="124" y="343"/>
                  <a:pt x="124" y="326"/>
                </a:cubicBezTo>
                <a:cubicBezTo>
                  <a:pt x="146" y="320"/>
                  <a:pt x="169" y="313"/>
                  <a:pt x="191" y="306"/>
                </a:cubicBezTo>
                <a:cubicBezTo>
                  <a:pt x="191" y="323"/>
                  <a:pt x="191" y="341"/>
                  <a:pt x="191" y="358"/>
                </a:cubicBezTo>
                <a:close/>
                <a:moveTo>
                  <a:pt x="191" y="264"/>
                </a:moveTo>
                <a:cubicBezTo>
                  <a:pt x="169" y="270"/>
                  <a:pt x="146" y="277"/>
                  <a:pt x="124" y="283"/>
                </a:cubicBezTo>
                <a:cubicBezTo>
                  <a:pt x="124" y="267"/>
                  <a:pt x="124" y="251"/>
                  <a:pt x="124" y="235"/>
                </a:cubicBezTo>
                <a:cubicBezTo>
                  <a:pt x="146" y="227"/>
                  <a:pt x="169" y="220"/>
                  <a:pt x="191" y="212"/>
                </a:cubicBezTo>
                <a:cubicBezTo>
                  <a:pt x="191" y="229"/>
                  <a:pt x="191" y="247"/>
                  <a:pt x="191" y="264"/>
                </a:cubicBezTo>
                <a:close/>
                <a:moveTo>
                  <a:pt x="124" y="143"/>
                </a:moveTo>
                <a:cubicBezTo>
                  <a:pt x="191" y="118"/>
                  <a:pt x="191" y="118"/>
                  <a:pt x="191" y="118"/>
                </a:cubicBezTo>
                <a:cubicBezTo>
                  <a:pt x="191" y="170"/>
                  <a:pt x="191" y="170"/>
                  <a:pt x="191" y="170"/>
                </a:cubicBezTo>
                <a:cubicBezTo>
                  <a:pt x="124" y="191"/>
                  <a:pt x="124" y="191"/>
                  <a:pt x="124" y="191"/>
                </a:cubicBezTo>
                <a:lnTo>
                  <a:pt x="124" y="143"/>
                </a:lnTo>
                <a:close/>
                <a:moveTo>
                  <a:pt x="124" y="1705"/>
                </a:moveTo>
                <a:cubicBezTo>
                  <a:pt x="191" y="1717"/>
                  <a:pt x="191" y="1717"/>
                  <a:pt x="191" y="1717"/>
                </a:cubicBezTo>
                <a:cubicBezTo>
                  <a:pt x="191" y="1769"/>
                  <a:pt x="191" y="1769"/>
                  <a:pt x="191" y="1769"/>
                </a:cubicBezTo>
                <a:cubicBezTo>
                  <a:pt x="124" y="1753"/>
                  <a:pt x="124" y="1753"/>
                  <a:pt x="124" y="1753"/>
                </a:cubicBezTo>
                <a:lnTo>
                  <a:pt x="124" y="1705"/>
                </a:lnTo>
                <a:close/>
                <a:moveTo>
                  <a:pt x="83" y="291"/>
                </a:moveTo>
                <a:cubicBezTo>
                  <a:pt x="65" y="297"/>
                  <a:pt x="48" y="302"/>
                  <a:pt x="31" y="308"/>
                </a:cubicBezTo>
                <a:cubicBezTo>
                  <a:pt x="31" y="295"/>
                  <a:pt x="31" y="283"/>
                  <a:pt x="31" y="270"/>
                </a:cubicBezTo>
                <a:cubicBezTo>
                  <a:pt x="48" y="264"/>
                  <a:pt x="65" y="257"/>
                  <a:pt x="83" y="251"/>
                </a:cubicBezTo>
                <a:cubicBezTo>
                  <a:pt x="83" y="264"/>
                  <a:pt x="83" y="278"/>
                  <a:pt x="83" y="291"/>
                </a:cubicBezTo>
                <a:close/>
                <a:moveTo>
                  <a:pt x="31" y="182"/>
                </a:moveTo>
                <a:cubicBezTo>
                  <a:pt x="83" y="160"/>
                  <a:pt x="83" y="160"/>
                  <a:pt x="83" y="160"/>
                </a:cubicBezTo>
                <a:cubicBezTo>
                  <a:pt x="83" y="201"/>
                  <a:pt x="83" y="201"/>
                  <a:pt x="83" y="201"/>
                </a:cubicBezTo>
                <a:cubicBezTo>
                  <a:pt x="31" y="219"/>
                  <a:pt x="31" y="219"/>
                  <a:pt x="31" y="219"/>
                </a:cubicBezTo>
                <a:lnTo>
                  <a:pt x="31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8566993" y="1000824"/>
            <a:ext cx="610800" cy="4707781"/>
          </a:xfrm>
          <a:custGeom>
            <a:avLst/>
            <a:gdLst>
              <a:gd name="T0" fmla="*/ 207 w 207"/>
              <a:gd name="T1" fmla="*/ 1543 h 1593"/>
              <a:gd name="T2" fmla="*/ 0 w 207"/>
              <a:gd name="T3" fmla="*/ 0 h 1593"/>
              <a:gd name="T4" fmla="*/ 29 w 207"/>
              <a:gd name="T5" fmla="*/ 94 h 1593"/>
              <a:gd name="T6" fmla="*/ 180 w 207"/>
              <a:gd name="T7" fmla="*/ 179 h 1593"/>
              <a:gd name="T8" fmla="*/ 29 w 207"/>
              <a:gd name="T9" fmla="*/ 94 h 1593"/>
              <a:gd name="T10" fmla="*/ 180 w 207"/>
              <a:gd name="T11" fmla="*/ 241 h 1593"/>
              <a:gd name="T12" fmla="*/ 29 w 207"/>
              <a:gd name="T13" fmla="*/ 241 h 1593"/>
              <a:gd name="T14" fmla="*/ 29 w 207"/>
              <a:gd name="T15" fmla="*/ 306 h 1593"/>
              <a:gd name="T16" fmla="*/ 180 w 207"/>
              <a:gd name="T17" fmla="*/ 378 h 1593"/>
              <a:gd name="T18" fmla="*/ 29 w 207"/>
              <a:gd name="T19" fmla="*/ 306 h 1593"/>
              <a:gd name="T20" fmla="*/ 180 w 207"/>
              <a:gd name="T21" fmla="*/ 441 h 1593"/>
              <a:gd name="T22" fmla="*/ 29 w 207"/>
              <a:gd name="T23" fmla="*/ 454 h 1593"/>
              <a:gd name="T24" fmla="*/ 29 w 207"/>
              <a:gd name="T25" fmla="*/ 519 h 1593"/>
              <a:gd name="T26" fmla="*/ 180 w 207"/>
              <a:gd name="T27" fmla="*/ 578 h 1593"/>
              <a:gd name="T28" fmla="*/ 29 w 207"/>
              <a:gd name="T29" fmla="*/ 519 h 1593"/>
              <a:gd name="T30" fmla="*/ 180 w 207"/>
              <a:gd name="T31" fmla="*/ 641 h 1593"/>
              <a:gd name="T32" fmla="*/ 29 w 207"/>
              <a:gd name="T33" fmla="*/ 666 h 1593"/>
              <a:gd name="T34" fmla="*/ 29 w 207"/>
              <a:gd name="T35" fmla="*/ 731 h 1593"/>
              <a:gd name="T36" fmla="*/ 180 w 207"/>
              <a:gd name="T37" fmla="*/ 777 h 1593"/>
              <a:gd name="T38" fmla="*/ 29 w 207"/>
              <a:gd name="T39" fmla="*/ 731 h 1593"/>
              <a:gd name="T40" fmla="*/ 180 w 207"/>
              <a:gd name="T41" fmla="*/ 841 h 1593"/>
              <a:gd name="T42" fmla="*/ 29 w 207"/>
              <a:gd name="T43" fmla="*/ 878 h 1593"/>
              <a:gd name="T44" fmla="*/ 29 w 207"/>
              <a:gd name="T45" fmla="*/ 943 h 1593"/>
              <a:gd name="T46" fmla="*/ 180 w 207"/>
              <a:gd name="T47" fmla="*/ 976 h 1593"/>
              <a:gd name="T48" fmla="*/ 29 w 207"/>
              <a:gd name="T49" fmla="*/ 943 h 1593"/>
              <a:gd name="T50" fmla="*/ 180 w 207"/>
              <a:gd name="T51" fmla="*/ 1041 h 1593"/>
              <a:gd name="T52" fmla="*/ 29 w 207"/>
              <a:gd name="T53" fmla="*/ 1091 h 1593"/>
              <a:gd name="T54" fmla="*/ 29 w 207"/>
              <a:gd name="T55" fmla="*/ 1156 h 1593"/>
              <a:gd name="T56" fmla="*/ 180 w 207"/>
              <a:gd name="T57" fmla="*/ 1175 h 1593"/>
              <a:gd name="T58" fmla="*/ 29 w 207"/>
              <a:gd name="T59" fmla="*/ 1156 h 1593"/>
              <a:gd name="T60" fmla="*/ 180 w 207"/>
              <a:gd name="T61" fmla="*/ 1241 h 1593"/>
              <a:gd name="T62" fmla="*/ 29 w 207"/>
              <a:gd name="T63" fmla="*/ 1303 h 1593"/>
              <a:gd name="T64" fmla="*/ 29 w 207"/>
              <a:gd name="T65" fmla="*/ 1368 h 1593"/>
              <a:gd name="T66" fmla="*/ 180 w 207"/>
              <a:gd name="T67" fmla="*/ 1375 h 1593"/>
              <a:gd name="T68" fmla="*/ 29 w 207"/>
              <a:gd name="T69" fmla="*/ 1368 h 1593"/>
              <a:gd name="T70" fmla="*/ 180 w 207"/>
              <a:gd name="T71" fmla="*/ 1441 h 1593"/>
              <a:gd name="T72" fmla="*/ 29 w 207"/>
              <a:gd name="T73" fmla="*/ 1515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7" h="1593">
                <a:moveTo>
                  <a:pt x="0" y="1593"/>
                </a:moveTo>
                <a:cubicBezTo>
                  <a:pt x="207" y="1543"/>
                  <a:pt x="207" y="1543"/>
                  <a:pt x="207" y="154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0" y="0"/>
                  <a:pt x="0" y="0"/>
                  <a:pt x="0" y="0"/>
                </a:cubicBezTo>
                <a:lnTo>
                  <a:pt x="0" y="1593"/>
                </a:lnTo>
                <a:close/>
                <a:moveTo>
                  <a:pt x="29" y="94"/>
                </a:moveTo>
                <a:cubicBezTo>
                  <a:pt x="180" y="141"/>
                  <a:pt x="180" y="141"/>
                  <a:pt x="180" y="141"/>
                </a:cubicBezTo>
                <a:cubicBezTo>
                  <a:pt x="180" y="179"/>
                  <a:pt x="180" y="179"/>
                  <a:pt x="180" y="179"/>
                </a:cubicBezTo>
                <a:cubicBezTo>
                  <a:pt x="29" y="135"/>
                  <a:pt x="29" y="135"/>
                  <a:pt x="29" y="135"/>
                </a:cubicBezTo>
                <a:lnTo>
                  <a:pt x="29" y="94"/>
                </a:lnTo>
                <a:close/>
                <a:moveTo>
                  <a:pt x="29" y="200"/>
                </a:moveTo>
                <a:cubicBezTo>
                  <a:pt x="79" y="214"/>
                  <a:pt x="130" y="228"/>
                  <a:pt x="180" y="241"/>
                </a:cubicBezTo>
                <a:cubicBezTo>
                  <a:pt x="180" y="254"/>
                  <a:pt x="180" y="266"/>
                  <a:pt x="180" y="279"/>
                </a:cubicBezTo>
                <a:cubicBezTo>
                  <a:pt x="130" y="266"/>
                  <a:pt x="79" y="254"/>
                  <a:pt x="29" y="241"/>
                </a:cubicBezTo>
                <a:cubicBezTo>
                  <a:pt x="29" y="228"/>
                  <a:pt x="29" y="214"/>
                  <a:pt x="29" y="200"/>
                </a:cubicBezTo>
                <a:close/>
                <a:moveTo>
                  <a:pt x="29" y="306"/>
                </a:moveTo>
                <a:cubicBezTo>
                  <a:pt x="79" y="318"/>
                  <a:pt x="130" y="330"/>
                  <a:pt x="180" y="341"/>
                </a:cubicBezTo>
                <a:cubicBezTo>
                  <a:pt x="180" y="354"/>
                  <a:pt x="180" y="366"/>
                  <a:pt x="180" y="378"/>
                </a:cubicBezTo>
                <a:cubicBezTo>
                  <a:pt x="130" y="368"/>
                  <a:pt x="79" y="358"/>
                  <a:pt x="29" y="348"/>
                </a:cubicBezTo>
                <a:cubicBezTo>
                  <a:pt x="29" y="334"/>
                  <a:pt x="29" y="320"/>
                  <a:pt x="29" y="306"/>
                </a:cubicBezTo>
                <a:close/>
                <a:moveTo>
                  <a:pt x="29" y="413"/>
                </a:moveTo>
                <a:cubicBezTo>
                  <a:pt x="79" y="422"/>
                  <a:pt x="130" y="432"/>
                  <a:pt x="180" y="441"/>
                </a:cubicBezTo>
                <a:cubicBezTo>
                  <a:pt x="180" y="453"/>
                  <a:pt x="180" y="466"/>
                  <a:pt x="180" y="478"/>
                </a:cubicBezTo>
                <a:cubicBezTo>
                  <a:pt x="130" y="470"/>
                  <a:pt x="79" y="462"/>
                  <a:pt x="29" y="454"/>
                </a:cubicBezTo>
                <a:cubicBezTo>
                  <a:pt x="29" y="440"/>
                  <a:pt x="29" y="426"/>
                  <a:pt x="29" y="413"/>
                </a:cubicBezTo>
                <a:close/>
                <a:moveTo>
                  <a:pt x="29" y="519"/>
                </a:moveTo>
                <a:cubicBezTo>
                  <a:pt x="79" y="526"/>
                  <a:pt x="130" y="534"/>
                  <a:pt x="180" y="541"/>
                </a:cubicBezTo>
                <a:cubicBezTo>
                  <a:pt x="180" y="553"/>
                  <a:pt x="180" y="565"/>
                  <a:pt x="180" y="578"/>
                </a:cubicBezTo>
                <a:cubicBezTo>
                  <a:pt x="130" y="572"/>
                  <a:pt x="79" y="566"/>
                  <a:pt x="29" y="560"/>
                </a:cubicBezTo>
                <a:cubicBezTo>
                  <a:pt x="29" y="546"/>
                  <a:pt x="29" y="532"/>
                  <a:pt x="29" y="519"/>
                </a:cubicBezTo>
                <a:close/>
                <a:moveTo>
                  <a:pt x="29" y="625"/>
                </a:moveTo>
                <a:cubicBezTo>
                  <a:pt x="79" y="630"/>
                  <a:pt x="130" y="636"/>
                  <a:pt x="180" y="641"/>
                </a:cubicBezTo>
                <a:cubicBezTo>
                  <a:pt x="180" y="653"/>
                  <a:pt x="180" y="665"/>
                  <a:pt x="180" y="677"/>
                </a:cubicBezTo>
                <a:cubicBezTo>
                  <a:pt x="130" y="674"/>
                  <a:pt x="79" y="670"/>
                  <a:pt x="29" y="666"/>
                </a:cubicBezTo>
                <a:cubicBezTo>
                  <a:pt x="29" y="652"/>
                  <a:pt x="29" y="639"/>
                  <a:pt x="29" y="625"/>
                </a:cubicBezTo>
                <a:close/>
                <a:moveTo>
                  <a:pt x="29" y="731"/>
                </a:moveTo>
                <a:cubicBezTo>
                  <a:pt x="79" y="734"/>
                  <a:pt x="130" y="738"/>
                  <a:pt x="180" y="741"/>
                </a:cubicBezTo>
                <a:cubicBezTo>
                  <a:pt x="180" y="753"/>
                  <a:pt x="180" y="765"/>
                  <a:pt x="180" y="777"/>
                </a:cubicBezTo>
                <a:cubicBezTo>
                  <a:pt x="130" y="775"/>
                  <a:pt x="79" y="774"/>
                  <a:pt x="29" y="772"/>
                </a:cubicBezTo>
                <a:cubicBezTo>
                  <a:pt x="29" y="759"/>
                  <a:pt x="29" y="745"/>
                  <a:pt x="29" y="731"/>
                </a:cubicBezTo>
                <a:close/>
                <a:moveTo>
                  <a:pt x="29" y="837"/>
                </a:moveTo>
                <a:cubicBezTo>
                  <a:pt x="79" y="838"/>
                  <a:pt x="130" y="840"/>
                  <a:pt x="180" y="841"/>
                </a:cubicBezTo>
                <a:cubicBezTo>
                  <a:pt x="180" y="853"/>
                  <a:pt x="180" y="865"/>
                  <a:pt x="180" y="876"/>
                </a:cubicBezTo>
                <a:cubicBezTo>
                  <a:pt x="130" y="877"/>
                  <a:pt x="79" y="878"/>
                  <a:pt x="29" y="878"/>
                </a:cubicBezTo>
                <a:cubicBezTo>
                  <a:pt x="29" y="865"/>
                  <a:pt x="29" y="851"/>
                  <a:pt x="29" y="837"/>
                </a:cubicBezTo>
                <a:close/>
                <a:moveTo>
                  <a:pt x="29" y="943"/>
                </a:moveTo>
                <a:cubicBezTo>
                  <a:pt x="79" y="943"/>
                  <a:pt x="130" y="942"/>
                  <a:pt x="180" y="941"/>
                </a:cubicBezTo>
                <a:cubicBezTo>
                  <a:pt x="180" y="953"/>
                  <a:pt x="180" y="964"/>
                  <a:pt x="180" y="976"/>
                </a:cubicBezTo>
                <a:cubicBezTo>
                  <a:pt x="130" y="979"/>
                  <a:pt x="79" y="982"/>
                  <a:pt x="29" y="985"/>
                </a:cubicBezTo>
                <a:cubicBezTo>
                  <a:pt x="29" y="971"/>
                  <a:pt x="29" y="957"/>
                  <a:pt x="29" y="943"/>
                </a:cubicBezTo>
                <a:close/>
                <a:moveTo>
                  <a:pt x="29" y="1049"/>
                </a:moveTo>
                <a:cubicBezTo>
                  <a:pt x="79" y="1047"/>
                  <a:pt x="130" y="1044"/>
                  <a:pt x="180" y="1041"/>
                </a:cubicBezTo>
                <a:cubicBezTo>
                  <a:pt x="180" y="1053"/>
                  <a:pt x="180" y="1064"/>
                  <a:pt x="180" y="1076"/>
                </a:cubicBezTo>
                <a:cubicBezTo>
                  <a:pt x="130" y="1081"/>
                  <a:pt x="79" y="1086"/>
                  <a:pt x="29" y="1091"/>
                </a:cubicBezTo>
                <a:cubicBezTo>
                  <a:pt x="29" y="1077"/>
                  <a:pt x="29" y="1063"/>
                  <a:pt x="29" y="1049"/>
                </a:cubicBezTo>
                <a:close/>
                <a:moveTo>
                  <a:pt x="29" y="1156"/>
                </a:moveTo>
                <a:cubicBezTo>
                  <a:pt x="79" y="1151"/>
                  <a:pt x="130" y="1146"/>
                  <a:pt x="180" y="1141"/>
                </a:cubicBezTo>
                <a:cubicBezTo>
                  <a:pt x="180" y="1152"/>
                  <a:pt x="180" y="1164"/>
                  <a:pt x="180" y="1175"/>
                </a:cubicBezTo>
                <a:cubicBezTo>
                  <a:pt x="130" y="1183"/>
                  <a:pt x="79" y="1190"/>
                  <a:pt x="29" y="1197"/>
                </a:cubicBezTo>
                <a:cubicBezTo>
                  <a:pt x="29" y="1183"/>
                  <a:pt x="29" y="1169"/>
                  <a:pt x="29" y="1156"/>
                </a:cubicBezTo>
                <a:close/>
                <a:moveTo>
                  <a:pt x="29" y="1262"/>
                </a:moveTo>
                <a:cubicBezTo>
                  <a:pt x="79" y="1255"/>
                  <a:pt x="130" y="1248"/>
                  <a:pt x="180" y="1241"/>
                </a:cubicBezTo>
                <a:cubicBezTo>
                  <a:pt x="180" y="1252"/>
                  <a:pt x="180" y="1264"/>
                  <a:pt x="180" y="1275"/>
                </a:cubicBezTo>
                <a:cubicBezTo>
                  <a:pt x="130" y="1284"/>
                  <a:pt x="79" y="1294"/>
                  <a:pt x="29" y="1303"/>
                </a:cubicBezTo>
                <a:cubicBezTo>
                  <a:pt x="29" y="1289"/>
                  <a:pt x="29" y="1276"/>
                  <a:pt x="29" y="1262"/>
                </a:cubicBezTo>
                <a:close/>
                <a:moveTo>
                  <a:pt x="29" y="1368"/>
                </a:moveTo>
                <a:cubicBezTo>
                  <a:pt x="79" y="1359"/>
                  <a:pt x="130" y="1350"/>
                  <a:pt x="180" y="1341"/>
                </a:cubicBezTo>
                <a:cubicBezTo>
                  <a:pt x="180" y="1352"/>
                  <a:pt x="180" y="1363"/>
                  <a:pt x="180" y="1375"/>
                </a:cubicBezTo>
                <a:cubicBezTo>
                  <a:pt x="130" y="1386"/>
                  <a:pt x="79" y="1398"/>
                  <a:pt x="29" y="1409"/>
                </a:cubicBezTo>
                <a:cubicBezTo>
                  <a:pt x="29" y="1395"/>
                  <a:pt x="29" y="1382"/>
                  <a:pt x="29" y="1368"/>
                </a:cubicBezTo>
                <a:close/>
                <a:moveTo>
                  <a:pt x="29" y="1474"/>
                </a:moveTo>
                <a:cubicBezTo>
                  <a:pt x="180" y="1441"/>
                  <a:pt x="180" y="1441"/>
                  <a:pt x="180" y="1441"/>
                </a:cubicBezTo>
                <a:cubicBezTo>
                  <a:pt x="180" y="1474"/>
                  <a:pt x="180" y="1474"/>
                  <a:pt x="180" y="1474"/>
                </a:cubicBezTo>
                <a:cubicBezTo>
                  <a:pt x="29" y="1515"/>
                  <a:pt x="29" y="1515"/>
                  <a:pt x="29" y="1515"/>
                </a:cubicBezTo>
                <a:lnTo>
                  <a:pt x="29" y="147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7340395" y="1007068"/>
            <a:ext cx="1175385" cy="4697789"/>
          </a:xfrm>
          <a:custGeom>
            <a:avLst/>
            <a:gdLst>
              <a:gd name="T0" fmla="*/ 329 w 398"/>
              <a:gd name="T1" fmla="*/ 1511 h 1590"/>
              <a:gd name="T2" fmla="*/ 263 w 398"/>
              <a:gd name="T3" fmla="*/ 1423 h 1590"/>
              <a:gd name="T4" fmla="*/ 263 w 398"/>
              <a:gd name="T5" fmla="*/ 1299 h 1590"/>
              <a:gd name="T6" fmla="*/ 329 w 398"/>
              <a:gd name="T7" fmla="*/ 1222 h 1590"/>
              <a:gd name="T8" fmla="*/ 329 w 398"/>
              <a:gd name="T9" fmla="*/ 1189 h 1590"/>
              <a:gd name="T10" fmla="*/ 329 w 398"/>
              <a:gd name="T11" fmla="*/ 1029 h 1590"/>
              <a:gd name="T12" fmla="*/ 263 w 398"/>
              <a:gd name="T13" fmla="*/ 950 h 1590"/>
              <a:gd name="T14" fmla="*/ 263 w 398"/>
              <a:gd name="T15" fmla="*/ 827 h 1590"/>
              <a:gd name="T16" fmla="*/ 329 w 398"/>
              <a:gd name="T17" fmla="*/ 740 h 1590"/>
              <a:gd name="T18" fmla="*/ 329 w 398"/>
              <a:gd name="T19" fmla="*/ 707 h 1590"/>
              <a:gd name="T20" fmla="*/ 329 w 398"/>
              <a:gd name="T21" fmla="*/ 627 h 1590"/>
              <a:gd name="T22" fmla="*/ 263 w 398"/>
              <a:gd name="T23" fmla="*/ 478 h 1590"/>
              <a:gd name="T24" fmla="*/ 263 w 398"/>
              <a:gd name="T25" fmla="*/ 355 h 1590"/>
              <a:gd name="T26" fmla="*/ 329 w 398"/>
              <a:gd name="T27" fmla="*/ 258 h 1590"/>
              <a:gd name="T28" fmla="*/ 329 w 398"/>
              <a:gd name="T29" fmla="*/ 225 h 1590"/>
              <a:gd name="T30" fmla="*/ 177 w 398"/>
              <a:gd name="T31" fmla="*/ 145 h 1590"/>
              <a:gd name="T32" fmla="*/ 219 w 398"/>
              <a:gd name="T33" fmla="*/ 209 h 1590"/>
              <a:gd name="T34" fmla="*/ 219 w 398"/>
              <a:gd name="T35" fmla="*/ 330 h 1590"/>
              <a:gd name="T36" fmla="*/ 176 w 398"/>
              <a:gd name="T37" fmla="*/ 416 h 1590"/>
              <a:gd name="T38" fmla="*/ 176 w 398"/>
              <a:gd name="T39" fmla="*/ 452 h 1590"/>
              <a:gd name="T40" fmla="*/ 176 w 398"/>
              <a:gd name="T41" fmla="*/ 605 h 1590"/>
              <a:gd name="T42" fmla="*/ 218 w 398"/>
              <a:gd name="T43" fmla="*/ 675 h 1590"/>
              <a:gd name="T44" fmla="*/ 218 w 398"/>
              <a:gd name="T45" fmla="*/ 795 h 1590"/>
              <a:gd name="T46" fmla="*/ 175 w 398"/>
              <a:gd name="T47" fmla="*/ 875 h 1590"/>
              <a:gd name="T48" fmla="*/ 175 w 398"/>
              <a:gd name="T49" fmla="*/ 911 h 1590"/>
              <a:gd name="T50" fmla="*/ 175 w 398"/>
              <a:gd name="T51" fmla="*/ 1064 h 1590"/>
              <a:gd name="T52" fmla="*/ 217 w 398"/>
              <a:gd name="T53" fmla="*/ 1141 h 1590"/>
              <a:gd name="T54" fmla="*/ 217 w 398"/>
              <a:gd name="T55" fmla="*/ 1261 h 1590"/>
              <a:gd name="T56" fmla="*/ 174 w 398"/>
              <a:gd name="T57" fmla="*/ 1335 h 1590"/>
              <a:gd name="T58" fmla="*/ 174 w 398"/>
              <a:gd name="T59" fmla="*/ 1371 h 1590"/>
              <a:gd name="T60" fmla="*/ 139 w 398"/>
              <a:gd name="T61" fmla="*/ 1485 h 1590"/>
              <a:gd name="T62" fmla="*/ 109 w 398"/>
              <a:gd name="T63" fmla="*/ 1405 h 1590"/>
              <a:gd name="T64" fmla="*/ 139 w 398"/>
              <a:gd name="T65" fmla="*/ 1294 h 1590"/>
              <a:gd name="T66" fmla="*/ 139 w 398"/>
              <a:gd name="T67" fmla="*/ 1218 h 1590"/>
              <a:gd name="T68" fmla="*/ 109 w 398"/>
              <a:gd name="T69" fmla="*/ 1180 h 1590"/>
              <a:gd name="T70" fmla="*/ 109 w 398"/>
              <a:gd name="T71" fmla="*/ 1030 h 1590"/>
              <a:gd name="T72" fmla="*/ 109 w 398"/>
              <a:gd name="T73" fmla="*/ 955 h 1590"/>
              <a:gd name="T74" fmla="*/ 109 w 398"/>
              <a:gd name="T75" fmla="*/ 842 h 1590"/>
              <a:gd name="T76" fmla="*/ 139 w 398"/>
              <a:gd name="T77" fmla="*/ 763 h 1590"/>
              <a:gd name="T78" fmla="*/ 139 w 398"/>
              <a:gd name="T79" fmla="*/ 727 h 1590"/>
              <a:gd name="T80" fmla="*/ 139 w 398"/>
              <a:gd name="T81" fmla="*/ 575 h 1590"/>
              <a:gd name="T82" fmla="*/ 109 w 398"/>
              <a:gd name="T83" fmla="*/ 505 h 1590"/>
              <a:gd name="T84" fmla="*/ 109 w 398"/>
              <a:gd name="T85" fmla="*/ 392 h 1590"/>
              <a:gd name="T86" fmla="*/ 139 w 398"/>
              <a:gd name="T87" fmla="*/ 348 h 1590"/>
              <a:gd name="T88" fmla="*/ 139 w 398"/>
              <a:gd name="T89" fmla="*/ 272 h 1590"/>
              <a:gd name="T90" fmla="*/ 81 w 398"/>
              <a:gd name="T91" fmla="*/ 1478 h 1590"/>
              <a:gd name="T92" fmla="*/ 54 w 398"/>
              <a:gd name="T93" fmla="*/ 1400 h 1590"/>
              <a:gd name="T94" fmla="*/ 54 w 398"/>
              <a:gd name="T95" fmla="*/ 1291 h 1590"/>
              <a:gd name="T96" fmla="*/ 80 w 398"/>
              <a:gd name="T97" fmla="*/ 1218 h 1590"/>
              <a:gd name="T98" fmla="*/ 80 w 398"/>
              <a:gd name="T99" fmla="*/ 1180 h 1590"/>
              <a:gd name="T100" fmla="*/ 79 w 398"/>
              <a:gd name="T101" fmla="*/ 1031 h 1590"/>
              <a:gd name="T102" fmla="*/ 53 w 398"/>
              <a:gd name="T103" fmla="*/ 958 h 1590"/>
              <a:gd name="T104" fmla="*/ 52 w 398"/>
              <a:gd name="T105" fmla="*/ 848 h 1590"/>
              <a:gd name="T106" fmla="*/ 79 w 398"/>
              <a:gd name="T107" fmla="*/ 771 h 1590"/>
              <a:gd name="T108" fmla="*/ 79 w 398"/>
              <a:gd name="T109" fmla="*/ 734 h 1590"/>
              <a:gd name="T110" fmla="*/ 78 w 398"/>
              <a:gd name="T111" fmla="*/ 585 h 1590"/>
              <a:gd name="T112" fmla="*/ 51 w 398"/>
              <a:gd name="T113" fmla="*/ 515 h 1590"/>
              <a:gd name="T114" fmla="*/ 51 w 398"/>
              <a:gd name="T115" fmla="*/ 406 h 1590"/>
              <a:gd name="T116" fmla="*/ 78 w 398"/>
              <a:gd name="T117" fmla="*/ 325 h 1590"/>
              <a:gd name="T118" fmla="*/ 77 w 398"/>
              <a:gd name="T119" fmla="*/ 287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1590">
                <a:moveTo>
                  <a:pt x="0" y="1529"/>
                </a:moveTo>
                <a:cubicBezTo>
                  <a:pt x="398" y="1590"/>
                  <a:pt x="398" y="1590"/>
                  <a:pt x="398" y="1590"/>
                </a:cubicBezTo>
                <a:cubicBezTo>
                  <a:pt x="398" y="0"/>
                  <a:pt x="398" y="0"/>
                  <a:pt x="398" y="0"/>
                </a:cubicBezTo>
                <a:cubicBezTo>
                  <a:pt x="0" y="137"/>
                  <a:pt x="0" y="137"/>
                  <a:pt x="0" y="137"/>
                </a:cubicBezTo>
                <a:lnTo>
                  <a:pt x="0" y="1529"/>
                </a:lnTo>
                <a:close/>
                <a:moveTo>
                  <a:pt x="329" y="1511"/>
                </a:moveTo>
                <a:cubicBezTo>
                  <a:pt x="263" y="1501"/>
                  <a:pt x="263" y="1501"/>
                  <a:pt x="263" y="1501"/>
                </a:cubicBezTo>
                <a:cubicBezTo>
                  <a:pt x="263" y="1457"/>
                  <a:pt x="263" y="1457"/>
                  <a:pt x="263" y="1457"/>
                </a:cubicBezTo>
                <a:cubicBezTo>
                  <a:pt x="329" y="1463"/>
                  <a:pt x="329" y="1463"/>
                  <a:pt x="329" y="1463"/>
                </a:cubicBezTo>
                <a:lnTo>
                  <a:pt x="329" y="1511"/>
                </a:lnTo>
                <a:close/>
                <a:moveTo>
                  <a:pt x="329" y="1430"/>
                </a:moveTo>
                <a:cubicBezTo>
                  <a:pt x="307" y="1428"/>
                  <a:pt x="285" y="1425"/>
                  <a:pt x="263" y="1423"/>
                </a:cubicBezTo>
                <a:cubicBezTo>
                  <a:pt x="263" y="1408"/>
                  <a:pt x="263" y="1393"/>
                  <a:pt x="263" y="1378"/>
                </a:cubicBezTo>
                <a:cubicBezTo>
                  <a:pt x="285" y="1380"/>
                  <a:pt x="307" y="1381"/>
                  <a:pt x="329" y="1382"/>
                </a:cubicBezTo>
                <a:cubicBezTo>
                  <a:pt x="329" y="1398"/>
                  <a:pt x="329" y="1414"/>
                  <a:pt x="329" y="1430"/>
                </a:cubicBezTo>
                <a:close/>
                <a:moveTo>
                  <a:pt x="329" y="1350"/>
                </a:moveTo>
                <a:cubicBezTo>
                  <a:pt x="307" y="1348"/>
                  <a:pt x="285" y="1346"/>
                  <a:pt x="263" y="1344"/>
                </a:cubicBezTo>
                <a:cubicBezTo>
                  <a:pt x="263" y="1329"/>
                  <a:pt x="263" y="1314"/>
                  <a:pt x="263" y="1299"/>
                </a:cubicBezTo>
                <a:cubicBezTo>
                  <a:pt x="285" y="1300"/>
                  <a:pt x="307" y="1301"/>
                  <a:pt x="329" y="1302"/>
                </a:cubicBezTo>
                <a:cubicBezTo>
                  <a:pt x="329" y="1318"/>
                  <a:pt x="329" y="1334"/>
                  <a:pt x="329" y="1350"/>
                </a:cubicBezTo>
                <a:close/>
                <a:moveTo>
                  <a:pt x="329" y="1270"/>
                </a:moveTo>
                <a:cubicBezTo>
                  <a:pt x="307" y="1268"/>
                  <a:pt x="285" y="1267"/>
                  <a:pt x="263" y="1265"/>
                </a:cubicBezTo>
                <a:cubicBezTo>
                  <a:pt x="263" y="1250"/>
                  <a:pt x="263" y="1236"/>
                  <a:pt x="263" y="1221"/>
                </a:cubicBezTo>
                <a:cubicBezTo>
                  <a:pt x="285" y="1221"/>
                  <a:pt x="307" y="1221"/>
                  <a:pt x="329" y="1222"/>
                </a:cubicBezTo>
                <a:cubicBezTo>
                  <a:pt x="329" y="1238"/>
                  <a:pt x="329" y="1254"/>
                  <a:pt x="329" y="1270"/>
                </a:cubicBezTo>
                <a:close/>
                <a:moveTo>
                  <a:pt x="329" y="1189"/>
                </a:moveTo>
                <a:cubicBezTo>
                  <a:pt x="307" y="1188"/>
                  <a:pt x="285" y="1187"/>
                  <a:pt x="263" y="1186"/>
                </a:cubicBezTo>
                <a:cubicBezTo>
                  <a:pt x="263" y="1172"/>
                  <a:pt x="263" y="1157"/>
                  <a:pt x="263" y="1142"/>
                </a:cubicBezTo>
                <a:cubicBezTo>
                  <a:pt x="285" y="1142"/>
                  <a:pt x="307" y="1142"/>
                  <a:pt x="329" y="1141"/>
                </a:cubicBezTo>
                <a:cubicBezTo>
                  <a:pt x="329" y="1157"/>
                  <a:pt x="329" y="1173"/>
                  <a:pt x="329" y="1189"/>
                </a:cubicBezTo>
                <a:close/>
                <a:moveTo>
                  <a:pt x="329" y="1109"/>
                </a:moveTo>
                <a:cubicBezTo>
                  <a:pt x="307" y="1108"/>
                  <a:pt x="285" y="1108"/>
                  <a:pt x="263" y="1108"/>
                </a:cubicBezTo>
                <a:cubicBezTo>
                  <a:pt x="263" y="1093"/>
                  <a:pt x="263" y="1078"/>
                  <a:pt x="263" y="1063"/>
                </a:cubicBezTo>
                <a:cubicBezTo>
                  <a:pt x="285" y="1063"/>
                  <a:pt x="307" y="1062"/>
                  <a:pt x="329" y="1061"/>
                </a:cubicBezTo>
                <a:cubicBezTo>
                  <a:pt x="329" y="1077"/>
                  <a:pt x="329" y="1093"/>
                  <a:pt x="329" y="1109"/>
                </a:cubicBezTo>
                <a:close/>
                <a:moveTo>
                  <a:pt x="329" y="1029"/>
                </a:moveTo>
                <a:cubicBezTo>
                  <a:pt x="307" y="1029"/>
                  <a:pt x="285" y="1029"/>
                  <a:pt x="263" y="1029"/>
                </a:cubicBezTo>
                <a:cubicBezTo>
                  <a:pt x="263" y="1014"/>
                  <a:pt x="263" y="999"/>
                  <a:pt x="263" y="984"/>
                </a:cubicBezTo>
                <a:cubicBezTo>
                  <a:pt x="285" y="983"/>
                  <a:pt x="307" y="982"/>
                  <a:pt x="329" y="981"/>
                </a:cubicBezTo>
                <a:cubicBezTo>
                  <a:pt x="329" y="997"/>
                  <a:pt x="329" y="1013"/>
                  <a:pt x="329" y="1029"/>
                </a:cubicBezTo>
                <a:close/>
                <a:moveTo>
                  <a:pt x="329" y="948"/>
                </a:moveTo>
                <a:cubicBezTo>
                  <a:pt x="307" y="949"/>
                  <a:pt x="285" y="950"/>
                  <a:pt x="263" y="950"/>
                </a:cubicBezTo>
                <a:cubicBezTo>
                  <a:pt x="263" y="935"/>
                  <a:pt x="263" y="921"/>
                  <a:pt x="263" y="906"/>
                </a:cubicBezTo>
                <a:cubicBezTo>
                  <a:pt x="285" y="904"/>
                  <a:pt x="307" y="902"/>
                  <a:pt x="329" y="900"/>
                </a:cubicBezTo>
                <a:cubicBezTo>
                  <a:pt x="329" y="916"/>
                  <a:pt x="329" y="932"/>
                  <a:pt x="329" y="948"/>
                </a:cubicBezTo>
                <a:close/>
                <a:moveTo>
                  <a:pt x="329" y="868"/>
                </a:moveTo>
                <a:cubicBezTo>
                  <a:pt x="307" y="869"/>
                  <a:pt x="285" y="870"/>
                  <a:pt x="263" y="872"/>
                </a:cubicBezTo>
                <a:cubicBezTo>
                  <a:pt x="263" y="857"/>
                  <a:pt x="263" y="842"/>
                  <a:pt x="263" y="827"/>
                </a:cubicBezTo>
                <a:cubicBezTo>
                  <a:pt x="285" y="825"/>
                  <a:pt x="307" y="822"/>
                  <a:pt x="329" y="820"/>
                </a:cubicBezTo>
                <a:cubicBezTo>
                  <a:pt x="329" y="836"/>
                  <a:pt x="329" y="852"/>
                  <a:pt x="329" y="868"/>
                </a:cubicBezTo>
                <a:close/>
                <a:moveTo>
                  <a:pt x="329" y="788"/>
                </a:moveTo>
                <a:cubicBezTo>
                  <a:pt x="307" y="789"/>
                  <a:pt x="285" y="791"/>
                  <a:pt x="263" y="793"/>
                </a:cubicBezTo>
                <a:cubicBezTo>
                  <a:pt x="263" y="778"/>
                  <a:pt x="263" y="763"/>
                  <a:pt x="263" y="748"/>
                </a:cubicBezTo>
                <a:cubicBezTo>
                  <a:pt x="285" y="745"/>
                  <a:pt x="307" y="743"/>
                  <a:pt x="329" y="740"/>
                </a:cubicBezTo>
                <a:cubicBezTo>
                  <a:pt x="329" y="756"/>
                  <a:pt x="329" y="772"/>
                  <a:pt x="329" y="788"/>
                </a:cubicBezTo>
                <a:close/>
                <a:moveTo>
                  <a:pt x="329" y="707"/>
                </a:moveTo>
                <a:cubicBezTo>
                  <a:pt x="307" y="710"/>
                  <a:pt x="285" y="712"/>
                  <a:pt x="263" y="714"/>
                </a:cubicBezTo>
                <a:cubicBezTo>
                  <a:pt x="263" y="699"/>
                  <a:pt x="263" y="684"/>
                  <a:pt x="263" y="670"/>
                </a:cubicBezTo>
                <a:cubicBezTo>
                  <a:pt x="285" y="666"/>
                  <a:pt x="307" y="663"/>
                  <a:pt x="329" y="660"/>
                </a:cubicBezTo>
                <a:cubicBezTo>
                  <a:pt x="329" y="675"/>
                  <a:pt x="329" y="691"/>
                  <a:pt x="329" y="707"/>
                </a:cubicBezTo>
                <a:close/>
                <a:moveTo>
                  <a:pt x="263" y="557"/>
                </a:moveTo>
                <a:cubicBezTo>
                  <a:pt x="263" y="542"/>
                  <a:pt x="263" y="527"/>
                  <a:pt x="263" y="512"/>
                </a:cubicBezTo>
                <a:cubicBezTo>
                  <a:pt x="285" y="508"/>
                  <a:pt x="307" y="503"/>
                  <a:pt x="329" y="499"/>
                </a:cubicBezTo>
                <a:cubicBezTo>
                  <a:pt x="329" y="515"/>
                  <a:pt x="329" y="531"/>
                  <a:pt x="329" y="547"/>
                </a:cubicBezTo>
                <a:cubicBezTo>
                  <a:pt x="307" y="550"/>
                  <a:pt x="285" y="553"/>
                  <a:pt x="263" y="557"/>
                </a:cubicBezTo>
                <a:close/>
                <a:moveTo>
                  <a:pt x="329" y="627"/>
                </a:moveTo>
                <a:cubicBezTo>
                  <a:pt x="307" y="630"/>
                  <a:pt x="285" y="633"/>
                  <a:pt x="263" y="635"/>
                </a:cubicBezTo>
                <a:cubicBezTo>
                  <a:pt x="263" y="620"/>
                  <a:pt x="263" y="606"/>
                  <a:pt x="263" y="591"/>
                </a:cubicBezTo>
                <a:cubicBezTo>
                  <a:pt x="285" y="587"/>
                  <a:pt x="307" y="583"/>
                  <a:pt x="329" y="579"/>
                </a:cubicBezTo>
                <a:cubicBezTo>
                  <a:pt x="329" y="595"/>
                  <a:pt x="329" y="611"/>
                  <a:pt x="329" y="627"/>
                </a:cubicBezTo>
                <a:close/>
                <a:moveTo>
                  <a:pt x="329" y="466"/>
                </a:moveTo>
                <a:cubicBezTo>
                  <a:pt x="307" y="470"/>
                  <a:pt x="285" y="474"/>
                  <a:pt x="263" y="478"/>
                </a:cubicBezTo>
                <a:cubicBezTo>
                  <a:pt x="263" y="463"/>
                  <a:pt x="263" y="448"/>
                  <a:pt x="263" y="433"/>
                </a:cubicBezTo>
                <a:cubicBezTo>
                  <a:pt x="285" y="428"/>
                  <a:pt x="307" y="423"/>
                  <a:pt x="329" y="419"/>
                </a:cubicBezTo>
                <a:cubicBezTo>
                  <a:pt x="329" y="434"/>
                  <a:pt x="329" y="450"/>
                  <a:pt x="329" y="466"/>
                </a:cubicBezTo>
                <a:close/>
                <a:moveTo>
                  <a:pt x="329" y="386"/>
                </a:moveTo>
                <a:cubicBezTo>
                  <a:pt x="307" y="390"/>
                  <a:pt x="285" y="395"/>
                  <a:pt x="263" y="399"/>
                </a:cubicBezTo>
                <a:cubicBezTo>
                  <a:pt x="263" y="384"/>
                  <a:pt x="263" y="369"/>
                  <a:pt x="263" y="355"/>
                </a:cubicBezTo>
                <a:cubicBezTo>
                  <a:pt x="285" y="349"/>
                  <a:pt x="307" y="344"/>
                  <a:pt x="329" y="338"/>
                </a:cubicBezTo>
                <a:cubicBezTo>
                  <a:pt x="329" y="354"/>
                  <a:pt x="329" y="370"/>
                  <a:pt x="329" y="386"/>
                </a:cubicBezTo>
                <a:close/>
                <a:moveTo>
                  <a:pt x="329" y="306"/>
                </a:moveTo>
                <a:cubicBezTo>
                  <a:pt x="307" y="311"/>
                  <a:pt x="285" y="315"/>
                  <a:pt x="263" y="320"/>
                </a:cubicBezTo>
                <a:cubicBezTo>
                  <a:pt x="263" y="306"/>
                  <a:pt x="263" y="291"/>
                  <a:pt x="263" y="276"/>
                </a:cubicBezTo>
                <a:cubicBezTo>
                  <a:pt x="285" y="270"/>
                  <a:pt x="307" y="264"/>
                  <a:pt x="329" y="258"/>
                </a:cubicBezTo>
                <a:cubicBezTo>
                  <a:pt x="329" y="274"/>
                  <a:pt x="329" y="290"/>
                  <a:pt x="329" y="306"/>
                </a:cubicBezTo>
                <a:close/>
                <a:moveTo>
                  <a:pt x="329" y="225"/>
                </a:moveTo>
                <a:cubicBezTo>
                  <a:pt x="307" y="231"/>
                  <a:pt x="285" y="236"/>
                  <a:pt x="263" y="242"/>
                </a:cubicBezTo>
                <a:cubicBezTo>
                  <a:pt x="263" y="227"/>
                  <a:pt x="263" y="212"/>
                  <a:pt x="263" y="197"/>
                </a:cubicBezTo>
                <a:cubicBezTo>
                  <a:pt x="285" y="191"/>
                  <a:pt x="307" y="184"/>
                  <a:pt x="329" y="178"/>
                </a:cubicBezTo>
                <a:cubicBezTo>
                  <a:pt x="329" y="193"/>
                  <a:pt x="329" y="209"/>
                  <a:pt x="329" y="225"/>
                </a:cubicBezTo>
                <a:close/>
                <a:moveTo>
                  <a:pt x="263" y="118"/>
                </a:moveTo>
                <a:cubicBezTo>
                  <a:pt x="329" y="97"/>
                  <a:pt x="329" y="97"/>
                  <a:pt x="329" y="97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263" y="163"/>
                  <a:pt x="263" y="163"/>
                  <a:pt x="263" y="163"/>
                </a:cubicBezTo>
                <a:lnTo>
                  <a:pt x="263" y="118"/>
                </a:lnTo>
                <a:close/>
                <a:moveTo>
                  <a:pt x="177" y="145"/>
                </a:moveTo>
                <a:cubicBezTo>
                  <a:pt x="219" y="131"/>
                  <a:pt x="219" y="131"/>
                  <a:pt x="219" y="131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177" y="186"/>
                  <a:pt x="177" y="186"/>
                  <a:pt x="177" y="186"/>
                </a:cubicBezTo>
                <a:lnTo>
                  <a:pt x="177" y="145"/>
                </a:lnTo>
                <a:close/>
                <a:moveTo>
                  <a:pt x="176" y="222"/>
                </a:moveTo>
                <a:cubicBezTo>
                  <a:pt x="191" y="217"/>
                  <a:pt x="205" y="213"/>
                  <a:pt x="219" y="209"/>
                </a:cubicBezTo>
                <a:cubicBezTo>
                  <a:pt x="219" y="223"/>
                  <a:pt x="219" y="238"/>
                  <a:pt x="219" y="252"/>
                </a:cubicBezTo>
                <a:cubicBezTo>
                  <a:pt x="205" y="255"/>
                  <a:pt x="191" y="259"/>
                  <a:pt x="176" y="262"/>
                </a:cubicBezTo>
                <a:cubicBezTo>
                  <a:pt x="176" y="249"/>
                  <a:pt x="176" y="235"/>
                  <a:pt x="176" y="222"/>
                </a:cubicBezTo>
                <a:close/>
                <a:moveTo>
                  <a:pt x="176" y="298"/>
                </a:moveTo>
                <a:cubicBezTo>
                  <a:pt x="190" y="294"/>
                  <a:pt x="205" y="291"/>
                  <a:pt x="219" y="287"/>
                </a:cubicBezTo>
                <a:cubicBezTo>
                  <a:pt x="219" y="301"/>
                  <a:pt x="219" y="315"/>
                  <a:pt x="219" y="330"/>
                </a:cubicBezTo>
                <a:cubicBezTo>
                  <a:pt x="205" y="333"/>
                  <a:pt x="190" y="336"/>
                  <a:pt x="176" y="339"/>
                </a:cubicBezTo>
                <a:cubicBezTo>
                  <a:pt x="176" y="325"/>
                  <a:pt x="176" y="312"/>
                  <a:pt x="176" y="298"/>
                </a:cubicBezTo>
                <a:close/>
                <a:moveTo>
                  <a:pt x="176" y="375"/>
                </a:moveTo>
                <a:cubicBezTo>
                  <a:pt x="190" y="371"/>
                  <a:pt x="204" y="368"/>
                  <a:pt x="219" y="364"/>
                </a:cubicBezTo>
                <a:cubicBezTo>
                  <a:pt x="219" y="379"/>
                  <a:pt x="219" y="393"/>
                  <a:pt x="219" y="407"/>
                </a:cubicBezTo>
                <a:cubicBezTo>
                  <a:pt x="204" y="410"/>
                  <a:pt x="190" y="413"/>
                  <a:pt x="176" y="416"/>
                </a:cubicBezTo>
                <a:cubicBezTo>
                  <a:pt x="176" y="402"/>
                  <a:pt x="176" y="388"/>
                  <a:pt x="176" y="375"/>
                </a:cubicBezTo>
                <a:close/>
                <a:moveTo>
                  <a:pt x="176" y="452"/>
                </a:moveTo>
                <a:cubicBezTo>
                  <a:pt x="190" y="448"/>
                  <a:pt x="204" y="445"/>
                  <a:pt x="218" y="442"/>
                </a:cubicBezTo>
                <a:cubicBezTo>
                  <a:pt x="218" y="456"/>
                  <a:pt x="218" y="471"/>
                  <a:pt x="218" y="485"/>
                </a:cubicBezTo>
                <a:cubicBezTo>
                  <a:pt x="204" y="487"/>
                  <a:pt x="190" y="490"/>
                  <a:pt x="176" y="492"/>
                </a:cubicBezTo>
                <a:cubicBezTo>
                  <a:pt x="176" y="479"/>
                  <a:pt x="176" y="465"/>
                  <a:pt x="176" y="452"/>
                </a:cubicBezTo>
                <a:close/>
                <a:moveTo>
                  <a:pt x="176" y="528"/>
                </a:moveTo>
                <a:cubicBezTo>
                  <a:pt x="190" y="525"/>
                  <a:pt x="204" y="522"/>
                  <a:pt x="218" y="520"/>
                </a:cubicBezTo>
                <a:cubicBezTo>
                  <a:pt x="218" y="534"/>
                  <a:pt x="218" y="548"/>
                  <a:pt x="218" y="562"/>
                </a:cubicBezTo>
                <a:cubicBezTo>
                  <a:pt x="204" y="565"/>
                  <a:pt x="190" y="567"/>
                  <a:pt x="176" y="569"/>
                </a:cubicBezTo>
                <a:cubicBezTo>
                  <a:pt x="176" y="555"/>
                  <a:pt x="176" y="542"/>
                  <a:pt x="176" y="528"/>
                </a:cubicBezTo>
                <a:close/>
                <a:moveTo>
                  <a:pt x="176" y="605"/>
                </a:moveTo>
                <a:cubicBezTo>
                  <a:pt x="190" y="602"/>
                  <a:pt x="204" y="600"/>
                  <a:pt x="218" y="597"/>
                </a:cubicBezTo>
                <a:cubicBezTo>
                  <a:pt x="218" y="612"/>
                  <a:pt x="218" y="626"/>
                  <a:pt x="218" y="640"/>
                </a:cubicBezTo>
                <a:cubicBezTo>
                  <a:pt x="204" y="642"/>
                  <a:pt x="190" y="644"/>
                  <a:pt x="176" y="645"/>
                </a:cubicBezTo>
                <a:cubicBezTo>
                  <a:pt x="176" y="632"/>
                  <a:pt x="176" y="618"/>
                  <a:pt x="176" y="605"/>
                </a:cubicBezTo>
                <a:close/>
                <a:moveTo>
                  <a:pt x="176" y="681"/>
                </a:moveTo>
                <a:cubicBezTo>
                  <a:pt x="190" y="679"/>
                  <a:pt x="204" y="677"/>
                  <a:pt x="218" y="675"/>
                </a:cubicBezTo>
                <a:cubicBezTo>
                  <a:pt x="218" y="689"/>
                  <a:pt x="218" y="703"/>
                  <a:pt x="218" y="718"/>
                </a:cubicBezTo>
                <a:cubicBezTo>
                  <a:pt x="204" y="719"/>
                  <a:pt x="190" y="721"/>
                  <a:pt x="176" y="722"/>
                </a:cubicBezTo>
                <a:cubicBezTo>
                  <a:pt x="176" y="709"/>
                  <a:pt x="176" y="695"/>
                  <a:pt x="176" y="681"/>
                </a:cubicBezTo>
                <a:close/>
                <a:moveTo>
                  <a:pt x="175" y="758"/>
                </a:moveTo>
                <a:cubicBezTo>
                  <a:pt x="190" y="756"/>
                  <a:pt x="204" y="754"/>
                  <a:pt x="218" y="753"/>
                </a:cubicBezTo>
                <a:cubicBezTo>
                  <a:pt x="218" y="767"/>
                  <a:pt x="218" y="781"/>
                  <a:pt x="218" y="795"/>
                </a:cubicBezTo>
                <a:cubicBezTo>
                  <a:pt x="204" y="796"/>
                  <a:pt x="190" y="798"/>
                  <a:pt x="175" y="799"/>
                </a:cubicBezTo>
                <a:cubicBezTo>
                  <a:pt x="175" y="785"/>
                  <a:pt x="175" y="772"/>
                  <a:pt x="175" y="758"/>
                </a:cubicBezTo>
                <a:close/>
                <a:moveTo>
                  <a:pt x="175" y="835"/>
                </a:moveTo>
                <a:cubicBezTo>
                  <a:pt x="189" y="833"/>
                  <a:pt x="204" y="832"/>
                  <a:pt x="218" y="830"/>
                </a:cubicBezTo>
                <a:cubicBezTo>
                  <a:pt x="218" y="844"/>
                  <a:pt x="218" y="859"/>
                  <a:pt x="218" y="873"/>
                </a:cubicBezTo>
                <a:cubicBezTo>
                  <a:pt x="204" y="874"/>
                  <a:pt x="189" y="875"/>
                  <a:pt x="175" y="875"/>
                </a:cubicBezTo>
                <a:cubicBezTo>
                  <a:pt x="175" y="862"/>
                  <a:pt x="175" y="848"/>
                  <a:pt x="175" y="835"/>
                </a:cubicBezTo>
                <a:close/>
                <a:moveTo>
                  <a:pt x="175" y="911"/>
                </a:moveTo>
                <a:cubicBezTo>
                  <a:pt x="189" y="910"/>
                  <a:pt x="203" y="909"/>
                  <a:pt x="218" y="908"/>
                </a:cubicBezTo>
                <a:cubicBezTo>
                  <a:pt x="218" y="922"/>
                  <a:pt x="218" y="936"/>
                  <a:pt x="218" y="951"/>
                </a:cubicBezTo>
                <a:cubicBezTo>
                  <a:pt x="203" y="951"/>
                  <a:pt x="189" y="951"/>
                  <a:pt x="175" y="952"/>
                </a:cubicBezTo>
                <a:cubicBezTo>
                  <a:pt x="175" y="938"/>
                  <a:pt x="175" y="925"/>
                  <a:pt x="175" y="911"/>
                </a:cubicBezTo>
                <a:close/>
                <a:moveTo>
                  <a:pt x="175" y="988"/>
                </a:moveTo>
                <a:cubicBezTo>
                  <a:pt x="189" y="987"/>
                  <a:pt x="203" y="986"/>
                  <a:pt x="217" y="985"/>
                </a:cubicBezTo>
                <a:cubicBezTo>
                  <a:pt x="217" y="1000"/>
                  <a:pt x="217" y="1014"/>
                  <a:pt x="217" y="1028"/>
                </a:cubicBezTo>
                <a:cubicBezTo>
                  <a:pt x="203" y="1028"/>
                  <a:pt x="189" y="1028"/>
                  <a:pt x="175" y="1029"/>
                </a:cubicBezTo>
                <a:cubicBezTo>
                  <a:pt x="175" y="1015"/>
                  <a:pt x="175" y="1001"/>
                  <a:pt x="175" y="988"/>
                </a:cubicBezTo>
                <a:close/>
                <a:moveTo>
                  <a:pt x="175" y="1064"/>
                </a:moveTo>
                <a:cubicBezTo>
                  <a:pt x="189" y="1064"/>
                  <a:pt x="203" y="1064"/>
                  <a:pt x="217" y="1063"/>
                </a:cubicBezTo>
                <a:cubicBezTo>
                  <a:pt x="217" y="1077"/>
                  <a:pt x="217" y="1092"/>
                  <a:pt x="217" y="1106"/>
                </a:cubicBezTo>
                <a:cubicBezTo>
                  <a:pt x="203" y="1106"/>
                  <a:pt x="189" y="1105"/>
                  <a:pt x="175" y="1105"/>
                </a:cubicBezTo>
                <a:cubicBezTo>
                  <a:pt x="175" y="1092"/>
                  <a:pt x="175" y="1078"/>
                  <a:pt x="175" y="1064"/>
                </a:cubicBezTo>
                <a:close/>
                <a:moveTo>
                  <a:pt x="175" y="1141"/>
                </a:moveTo>
                <a:cubicBezTo>
                  <a:pt x="189" y="1141"/>
                  <a:pt x="203" y="1141"/>
                  <a:pt x="217" y="1141"/>
                </a:cubicBezTo>
                <a:cubicBezTo>
                  <a:pt x="217" y="1155"/>
                  <a:pt x="217" y="1169"/>
                  <a:pt x="217" y="1184"/>
                </a:cubicBezTo>
                <a:cubicBezTo>
                  <a:pt x="203" y="1183"/>
                  <a:pt x="189" y="1182"/>
                  <a:pt x="175" y="1182"/>
                </a:cubicBezTo>
                <a:cubicBezTo>
                  <a:pt x="175" y="1168"/>
                  <a:pt x="175" y="1155"/>
                  <a:pt x="175" y="1141"/>
                </a:cubicBezTo>
                <a:close/>
                <a:moveTo>
                  <a:pt x="175" y="1218"/>
                </a:moveTo>
                <a:cubicBezTo>
                  <a:pt x="189" y="1218"/>
                  <a:pt x="203" y="1218"/>
                  <a:pt x="217" y="1218"/>
                </a:cubicBezTo>
                <a:cubicBezTo>
                  <a:pt x="217" y="1233"/>
                  <a:pt x="217" y="1247"/>
                  <a:pt x="217" y="1261"/>
                </a:cubicBezTo>
                <a:cubicBezTo>
                  <a:pt x="203" y="1260"/>
                  <a:pt x="189" y="1259"/>
                  <a:pt x="175" y="1258"/>
                </a:cubicBezTo>
                <a:cubicBezTo>
                  <a:pt x="175" y="1245"/>
                  <a:pt x="175" y="1231"/>
                  <a:pt x="175" y="1218"/>
                </a:cubicBezTo>
                <a:close/>
                <a:moveTo>
                  <a:pt x="174" y="1294"/>
                </a:moveTo>
                <a:cubicBezTo>
                  <a:pt x="189" y="1295"/>
                  <a:pt x="203" y="1295"/>
                  <a:pt x="217" y="1296"/>
                </a:cubicBezTo>
                <a:cubicBezTo>
                  <a:pt x="217" y="1310"/>
                  <a:pt x="217" y="1325"/>
                  <a:pt x="217" y="1339"/>
                </a:cubicBezTo>
                <a:cubicBezTo>
                  <a:pt x="203" y="1338"/>
                  <a:pt x="189" y="1336"/>
                  <a:pt x="174" y="1335"/>
                </a:cubicBezTo>
                <a:cubicBezTo>
                  <a:pt x="174" y="1321"/>
                  <a:pt x="174" y="1308"/>
                  <a:pt x="174" y="1294"/>
                </a:cubicBezTo>
                <a:close/>
                <a:moveTo>
                  <a:pt x="174" y="1371"/>
                </a:moveTo>
                <a:cubicBezTo>
                  <a:pt x="188" y="1372"/>
                  <a:pt x="203" y="1373"/>
                  <a:pt x="217" y="1374"/>
                </a:cubicBezTo>
                <a:cubicBezTo>
                  <a:pt x="217" y="1388"/>
                  <a:pt x="217" y="1402"/>
                  <a:pt x="217" y="1416"/>
                </a:cubicBezTo>
                <a:cubicBezTo>
                  <a:pt x="203" y="1415"/>
                  <a:pt x="188" y="1413"/>
                  <a:pt x="174" y="1412"/>
                </a:cubicBezTo>
                <a:cubicBezTo>
                  <a:pt x="174" y="1398"/>
                  <a:pt x="174" y="1385"/>
                  <a:pt x="174" y="1371"/>
                </a:cubicBezTo>
                <a:close/>
                <a:moveTo>
                  <a:pt x="174" y="1448"/>
                </a:moveTo>
                <a:cubicBezTo>
                  <a:pt x="217" y="1451"/>
                  <a:pt x="217" y="1451"/>
                  <a:pt x="217" y="1451"/>
                </a:cubicBezTo>
                <a:cubicBezTo>
                  <a:pt x="217" y="1494"/>
                  <a:pt x="217" y="1494"/>
                  <a:pt x="217" y="1494"/>
                </a:cubicBezTo>
                <a:cubicBezTo>
                  <a:pt x="174" y="1488"/>
                  <a:pt x="174" y="1488"/>
                  <a:pt x="174" y="1488"/>
                </a:cubicBezTo>
                <a:lnTo>
                  <a:pt x="174" y="1448"/>
                </a:lnTo>
                <a:close/>
                <a:moveTo>
                  <a:pt x="139" y="1485"/>
                </a:moveTo>
                <a:cubicBezTo>
                  <a:pt x="109" y="1480"/>
                  <a:pt x="109" y="1480"/>
                  <a:pt x="109" y="1480"/>
                </a:cubicBezTo>
                <a:cubicBezTo>
                  <a:pt x="109" y="1443"/>
                  <a:pt x="109" y="1443"/>
                  <a:pt x="109" y="1443"/>
                </a:cubicBezTo>
                <a:cubicBezTo>
                  <a:pt x="139" y="1445"/>
                  <a:pt x="139" y="1445"/>
                  <a:pt x="139" y="1445"/>
                </a:cubicBezTo>
                <a:lnTo>
                  <a:pt x="139" y="1485"/>
                </a:lnTo>
                <a:close/>
                <a:moveTo>
                  <a:pt x="139" y="1409"/>
                </a:moveTo>
                <a:cubicBezTo>
                  <a:pt x="129" y="1408"/>
                  <a:pt x="119" y="1406"/>
                  <a:pt x="109" y="1405"/>
                </a:cubicBezTo>
                <a:cubicBezTo>
                  <a:pt x="109" y="1393"/>
                  <a:pt x="109" y="1380"/>
                  <a:pt x="109" y="1367"/>
                </a:cubicBezTo>
                <a:cubicBezTo>
                  <a:pt x="119" y="1368"/>
                  <a:pt x="129" y="1369"/>
                  <a:pt x="139" y="1369"/>
                </a:cubicBezTo>
                <a:cubicBezTo>
                  <a:pt x="139" y="1383"/>
                  <a:pt x="139" y="1396"/>
                  <a:pt x="139" y="1409"/>
                </a:cubicBezTo>
                <a:close/>
                <a:moveTo>
                  <a:pt x="109" y="1330"/>
                </a:moveTo>
                <a:cubicBezTo>
                  <a:pt x="109" y="1318"/>
                  <a:pt x="109" y="1305"/>
                  <a:pt x="109" y="1292"/>
                </a:cubicBezTo>
                <a:cubicBezTo>
                  <a:pt x="119" y="1293"/>
                  <a:pt x="129" y="1293"/>
                  <a:pt x="139" y="1294"/>
                </a:cubicBezTo>
                <a:cubicBezTo>
                  <a:pt x="139" y="1307"/>
                  <a:pt x="139" y="1320"/>
                  <a:pt x="139" y="1333"/>
                </a:cubicBezTo>
                <a:cubicBezTo>
                  <a:pt x="129" y="1332"/>
                  <a:pt x="119" y="1331"/>
                  <a:pt x="109" y="1330"/>
                </a:cubicBezTo>
                <a:close/>
                <a:moveTo>
                  <a:pt x="139" y="1257"/>
                </a:moveTo>
                <a:cubicBezTo>
                  <a:pt x="129" y="1257"/>
                  <a:pt x="119" y="1256"/>
                  <a:pt x="109" y="1255"/>
                </a:cubicBezTo>
                <a:cubicBezTo>
                  <a:pt x="109" y="1243"/>
                  <a:pt x="109" y="1230"/>
                  <a:pt x="109" y="1217"/>
                </a:cubicBezTo>
                <a:cubicBezTo>
                  <a:pt x="119" y="1217"/>
                  <a:pt x="129" y="1218"/>
                  <a:pt x="139" y="1218"/>
                </a:cubicBezTo>
                <a:cubicBezTo>
                  <a:pt x="139" y="1231"/>
                  <a:pt x="139" y="1244"/>
                  <a:pt x="139" y="1257"/>
                </a:cubicBezTo>
                <a:close/>
                <a:moveTo>
                  <a:pt x="109" y="1180"/>
                </a:moveTo>
                <a:cubicBezTo>
                  <a:pt x="109" y="1167"/>
                  <a:pt x="109" y="1155"/>
                  <a:pt x="109" y="1142"/>
                </a:cubicBezTo>
                <a:cubicBezTo>
                  <a:pt x="119" y="1142"/>
                  <a:pt x="129" y="1142"/>
                  <a:pt x="139" y="1142"/>
                </a:cubicBezTo>
                <a:cubicBezTo>
                  <a:pt x="139" y="1155"/>
                  <a:pt x="139" y="1168"/>
                  <a:pt x="139" y="1181"/>
                </a:cubicBezTo>
                <a:cubicBezTo>
                  <a:pt x="129" y="1181"/>
                  <a:pt x="119" y="1181"/>
                  <a:pt x="109" y="1180"/>
                </a:cubicBezTo>
                <a:close/>
                <a:moveTo>
                  <a:pt x="139" y="1106"/>
                </a:moveTo>
                <a:cubicBezTo>
                  <a:pt x="129" y="1105"/>
                  <a:pt x="119" y="1105"/>
                  <a:pt x="109" y="1105"/>
                </a:cubicBezTo>
                <a:cubicBezTo>
                  <a:pt x="109" y="1092"/>
                  <a:pt x="109" y="1080"/>
                  <a:pt x="109" y="1067"/>
                </a:cubicBezTo>
                <a:cubicBezTo>
                  <a:pt x="119" y="1067"/>
                  <a:pt x="129" y="1067"/>
                  <a:pt x="139" y="1066"/>
                </a:cubicBezTo>
                <a:cubicBezTo>
                  <a:pt x="139" y="1079"/>
                  <a:pt x="139" y="1092"/>
                  <a:pt x="139" y="1106"/>
                </a:cubicBezTo>
                <a:close/>
                <a:moveTo>
                  <a:pt x="109" y="1030"/>
                </a:moveTo>
                <a:cubicBezTo>
                  <a:pt x="109" y="1017"/>
                  <a:pt x="109" y="1005"/>
                  <a:pt x="109" y="992"/>
                </a:cubicBezTo>
                <a:cubicBezTo>
                  <a:pt x="119" y="992"/>
                  <a:pt x="129" y="991"/>
                  <a:pt x="139" y="990"/>
                </a:cubicBezTo>
                <a:cubicBezTo>
                  <a:pt x="139" y="1004"/>
                  <a:pt x="139" y="1017"/>
                  <a:pt x="139" y="1030"/>
                </a:cubicBezTo>
                <a:cubicBezTo>
                  <a:pt x="129" y="1030"/>
                  <a:pt x="119" y="1030"/>
                  <a:pt x="109" y="1030"/>
                </a:cubicBezTo>
                <a:close/>
                <a:moveTo>
                  <a:pt x="139" y="954"/>
                </a:moveTo>
                <a:cubicBezTo>
                  <a:pt x="129" y="954"/>
                  <a:pt x="119" y="955"/>
                  <a:pt x="109" y="955"/>
                </a:cubicBezTo>
                <a:cubicBezTo>
                  <a:pt x="109" y="942"/>
                  <a:pt x="109" y="930"/>
                  <a:pt x="109" y="917"/>
                </a:cubicBezTo>
                <a:cubicBezTo>
                  <a:pt x="119" y="916"/>
                  <a:pt x="129" y="915"/>
                  <a:pt x="139" y="915"/>
                </a:cubicBezTo>
                <a:cubicBezTo>
                  <a:pt x="139" y="928"/>
                  <a:pt x="139" y="941"/>
                  <a:pt x="139" y="954"/>
                </a:cubicBezTo>
                <a:close/>
                <a:moveTo>
                  <a:pt x="139" y="878"/>
                </a:moveTo>
                <a:cubicBezTo>
                  <a:pt x="129" y="879"/>
                  <a:pt x="119" y="879"/>
                  <a:pt x="109" y="880"/>
                </a:cubicBezTo>
                <a:cubicBezTo>
                  <a:pt x="109" y="867"/>
                  <a:pt x="109" y="855"/>
                  <a:pt x="109" y="842"/>
                </a:cubicBezTo>
                <a:cubicBezTo>
                  <a:pt x="119" y="841"/>
                  <a:pt x="129" y="840"/>
                  <a:pt x="139" y="839"/>
                </a:cubicBezTo>
                <a:cubicBezTo>
                  <a:pt x="139" y="852"/>
                  <a:pt x="139" y="865"/>
                  <a:pt x="139" y="878"/>
                </a:cubicBezTo>
                <a:close/>
                <a:moveTo>
                  <a:pt x="139" y="802"/>
                </a:moveTo>
                <a:cubicBezTo>
                  <a:pt x="129" y="803"/>
                  <a:pt x="119" y="804"/>
                  <a:pt x="109" y="805"/>
                </a:cubicBezTo>
                <a:cubicBezTo>
                  <a:pt x="109" y="792"/>
                  <a:pt x="109" y="780"/>
                  <a:pt x="109" y="767"/>
                </a:cubicBezTo>
                <a:cubicBezTo>
                  <a:pt x="119" y="766"/>
                  <a:pt x="129" y="764"/>
                  <a:pt x="139" y="763"/>
                </a:cubicBezTo>
                <a:cubicBezTo>
                  <a:pt x="139" y="776"/>
                  <a:pt x="139" y="789"/>
                  <a:pt x="139" y="802"/>
                </a:cubicBezTo>
                <a:close/>
                <a:moveTo>
                  <a:pt x="139" y="727"/>
                </a:moveTo>
                <a:cubicBezTo>
                  <a:pt x="129" y="728"/>
                  <a:pt x="119" y="729"/>
                  <a:pt x="109" y="730"/>
                </a:cubicBezTo>
                <a:cubicBezTo>
                  <a:pt x="109" y="717"/>
                  <a:pt x="109" y="704"/>
                  <a:pt x="109" y="692"/>
                </a:cubicBezTo>
                <a:cubicBezTo>
                  <a:pt x="119" y="690"/>
                  <a:pt x="129" y="689"/>
                  <a:pt x="139" y="687"/>
                </a:cubicBezTo>
                <a:cubicBezTo>
                  <a:pt x="139" y="700"/>
                  <a:pt x="139" y="713"/>
                  <a:pt x="139" y="727"/>
                </a:cubicBezTo>
                <a:close/>
                <a:moveTo>
                  <a:pt x="139" y="651"/>
                </a:moveTo>
                <a:cubicBezTo>
                  <a:pt x="129" y="652"/>
                  <a:pt x="119" y="653"/>
                  <a:pt x="109" y="655"/>
                </a:cubicBezTo>
                <a:cubicBezTo>
                  <a:pt x="109" y="642"/>
                  <a:pt x="109" y="629"/>
                  <a:pt x="109" y="617"/>
                </a:cubicBezTo>
                <a:cubicBezTo>
                  <a:pt x="119" y="615"/>
                  <a:pt x="129" y="613"/>
                  <a:pt x="139" y="611"/>
                </a:cubicBezTo>
                <a:cubicBezTo>
                  <a:pt x="139" y="625"/>
                  <a:pt x="139" y="638"/>
                  <a:pt x="139" y="651"/>
                </a:cubicBezTo>
                <a:close/>
                <a:moveTo>
                  <a:pt x="139" y="575"/>
                </a:moveTo>
                <a:cubicBezTo>
                  <a:pt x="129" y="577"/>
                  <a:pt x="119" y="578"/>
                  <a:pt x="109" y="580"/>
                </a:cubicBezTo>
                <a:cubicBezTo>
                  <a:pt x="109" y="567"/>
                  <a:pt x="109" y="554"/>
                  <a:pt x="109" y="542"/>
                </a:cubicBezTo>
                <a:cubicBezTo>
                  <a:pt x="119" y="540"/>
                  <a:pt x="129" y="538"/>
                  <a:pt x="139" y="536"/>
                </a:cubicBezTo>
                <a:cubicBezTo>
                  <a:pt x="139" y="549"/>
                  <a:pt x="139" y="562"/>
                  <a:pt x="139" y="575"/>
                </a:cubicBezTo>
                <a:close/>
                <a:moveTo>
                  <a:pt x="139" y="499"/>
                </a:moveTo>
                <a:cubicBezTo>
                  <a:pt x="129" y="501"/>
                  <a:pt x="119" y="503"/>
                  <a:pt x="109" y="505"/>
                </a:cubicBezTo>
                <a:cubicBezTo>
                  <a:pt x="109" y="492"/>
                  <a:pt x="109" y="479"/>
                  <a:pt x="109" y="467"/>
                </a:cubicBezTo>
                <a:cubicBezTo>
                  <a:pt x="119" y="464"/>
                  <a:pt x="129" y="462"/>
                  <a:pt x="139" y="460"/>
                </a:cubicBezTo>
                <a:cubicBezTo>
                  <a:pt x="139" y="473"/>
                  <a:pt x="139" y="486"/>
                  <a:pt x="139" y="499"/>
                </a:cubicBezTo>
                <a:close/>
                <a:moveTo>
                  <a:pt x="139" y="423"/>
                </a:moveTo>
                <a:cubicBezTo>
                  <a:pt x="129" y="425"/>
                  <a:pt x="119" y="427"/>
                  <a:pt x="109" y="429"/>
                </a:cubicBezTo>
                <a:cubicBezTo>
                  <a:pt x="109" y="417"/>
                  <a:pt x="109" y="404"/>
                  <a:pt x="109" y="392"/>
                </a:cubicBezTo>
                <a:cubicBezTo>
                  <a:pt x="119" y="389"/>
                  <a:pt x="129" y="387"/>
                  <a:pt x="139" y="384"/>
                </a:cubicBezTo>
                <a:cubicBezTo>
                  <a:pt x="139" y="397"/>
                  <a:pt x="139" y="410"/>
                  <a:pt x="139" y="423"/>
                </a:cubicBezTo>
                <a:close/>
                <a:moveTo>
                  <a:pt x="109" y="354"/>
                </a:moveTo>
                <a:cubicBezTo>
                  <a:pt x="109" y="342"/>
                  <a:pt x="109" y="329"/>
                  <a:pt x="109" y="317"/>
                </a:cubicBezTo>
                <a:cubicBezTo>
                  <a:pt x="119" y="314"/>
                  <a:pt x="129" y="311"/>
                  <a:pt x="139" y="308"/>
                </a:cubicBezTo>
                <a:cubicBezTo>
                  <a:pt x="139" y="321"/>
                  <a:pt x="139" y="334"/>
                  <a:pt x="139" y="348"/>
                </a:cubicBezTo>
                <a:cubicBezTo>
                  <a:pt x="129" y="350"/>
                  <a:pt x="119" y="352"/>
                  <a:pt x="109" y="354"/>
                </a:cubicBezTo>
                <a:close/>
                <a:moveTo>
                  <a:pt x="139" y="272"/>
                </a:moveTo>
                <a:cubicBezTo>
                  <a:pt x="129" y="274"/>
                  <a:pt x="119" y="277"/>
                  <a:pt x="109" y="279"/>
                </a:cubicBezTo>
                <a:cubicBezTo>
                  <a:pt x="109" y="267"/>
                  <a:pt x="109" y="254"/>
                  <a:pt x="109" y="241"/>
                </a:cubicBezTo>
                <a:cubicBezTo>
                  <a:pt x="119" y="238"/>
                  <a:pt x="129" y="235"/>
                  <a:pt x="139" y="232"/>
                </a:cubicBezTo>
                <a:cubicBezTo>
                  <a:pt x="139" y="245"/>
                  <a:pt x="139" y="259"/>
                  <a:pt x="139" y="272"/>
                </a:cubicBezTo>
                <a:close/>
                <a:moveTo>
                  <a:pt x="109" y="166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09" y="204"/>
                  <a:pt x="109" y="204"/>
                  <a:pt x="109" y="204"/>
                </a:cubicBezTo>
                <a:lnTo>
                  <a:pt x="109" y="166"/>
                </a:lnTo>
                <a:close/>
                <a:moveTo>
                  <a:pt x="81" y="1478"/>
                </a:moveTo>
                <a:cubicBezTo>
                  <a:pt x="54" y="1474"/>
                  <a:pt x="54" y="1474"/>
                  <a:pt x="54" y="1474"/>
                </a:cubicBezTo>
                <a:cubicBezTo>
                  <a:pt x="54" y="1438"/>
                  <a:pt x="54" y="1438"/>
                  <a:pt x="54" y="1438"/>
                </a:cubicBezTo>
                <a:cubicBezTo>
                  <a:pt x="81" y="1441"/>
                  <a:pt x="81" y="1441"/>
                  <a:pt x="81" y="1441"/>
                </a:cubicBezTo>
                <a:lnTo>
                  <a:pt x="81" y="1478"/>
                </a:lnTo>
                <a:close/>
                <a:moveTo>
                  <a:pt x="80" y="1403"/>
                </a:moveTo>
                <a:cubicBezTo>
                  <a:pt x="72" y="1402"/>
                  <a:pt x="63" y="1401"/>
                  <a:pt x="54" y="1400"/>
                </a:cubicBezTo>
                <a:cubicBezTo>
                  <a:pt x="54" y="1388"/>
                  <a:pt x="54" y="1377"/>
                  <a:pt x="54" y="1365"/>
                </a:cubicBezTo>
                <a:cubicBezTo>
                  <a:pt x="63" y="1365"/>
                  <a:pt x="72" y="1366"/>
                  <a:pt x="80" y="1366"/>
                </a:cubicBezTo>
                <a:cubicBezTo>
                  <a:pt x="80" y="1379"/>
                  <a:pt x="80" y="1391"/>
                  <a:pt x="80" y="1403"/>
                </a:cubicBezTo>
                <a:close/>
                <a:moveTo>
                  <a:pt x="80" y="1329"/>
                </a:moveTo>
                <a:cubicBezTo>
                  <a:pt x="71" y="1328"/>
                  <a:pt x="62" y="1327"/>
                  <a:pt x="54" y="1326"/>
                </a:cubicBezTo>
                <a:cubicBezTo>
                  <a:pt x="54" y="1315"/>
                  <a:pt x="54" y="1303"/>
                  <a:pt x="54" y="1291"/>
                </a:cubicBezTo>
                <a:cubicBezTo>
                  <a:pt x="62" y="1291"/>
                  <a:pt x="71" y="1292"/>
                  <a:pt x="80" y="1292"/>
                </a:cubicBezTo>
                <a:cubicBezTo>
                  <a:pt x="80" y="1304"/>
                  <a:pt x="80" y="1317"/>
                  <a:pt x="80" y="1329"/>
                </a:cubicBezTo>
                <a:close/>
                <a:moveTo>
                  <a:pt x="80" y="1254"/>
                </a:moveTo>
                <a:cubicBezTo>
                  <a:pt x="71" y="1254"/>
                  <a:pt x="62" y="1253"/>
                  <a:pt x="53" y="1253"/>
                </a:cubicBezTo>
                <a:cubicBezTo>
                  <a:pt x="53" y="1241"/>
                  <a:pt x="53" y="1229"/>
                  <a:pt x="53" y="1217"/>
                </a:cubicBezTo>
                <a:cubicBezTo>
                  <a:pt x="62" y="1217"/>
                  <a:pt x="71" y="1217"/>
                  <a:pt x="80" y="1218"/>
                </a:cubicBezTo>
                <a:cubicBezTo>
                  <a:pt x="80" y="1230"/>
                  <a:pt x="80" y="1242"/>
                  <a:pt x="80" y="1254"/>
                </a:cubicBezTo>
                <a:close/>
                <a:moveTo>
                  <a:pt x="80" y="1180"/>
                </a:moveTo>
                <a:cubicBezTo>
                  <a:pt x="71" y="1180"/>
                  <a:pt x="62" y="1179"/>
                  <a:pt x="53" y="1179"/>
                </a:cubicBezTo>
                <a:cubicBezTo>
                  <a:pt x="53" y="1167"/>
                  <a:pt x="53" y="1155"/>
                  <a:pt x="53" y="1143"/>
                </a:cubicBezTo>
                <a:cubicBezTo>
                  <a:pt x="62" y="1143"/>
                  <a:pt x="71" y="1143"/>
                  <a:pt x="80" y="1143"/>
                </a:cubicBezTo>
                <a:cubicBezTo>
                  <a:pt x="80" y="1155"/>
                  <a:pt x="80" y="1168"/>
                  <a:pt x="80" y="1180"/>
                </a:cubicBezTo>
                <a:close/>
                <a:moveTo>
                  <a:pt x="80" y="1106"/>
                </a:moveTo>
                <a:cubicBezTo>
                  <a:pt x="71" y="1105"/>
                  <a:pt x="62" y="1105"/>
                  <a:pt x="53" y="1105"/>
                </a:cubicBezTo>
                <a:cubicBezTo>
                  <a:pt x="53" y="1093"/>
                  <a:pt x="53" y="1081"/>
                  <a:pt x="53" y="1070"/>
                </a:cubicBezTo>
                <a:cubicBezTo>
                  <a:pt x="62" y="1069"/>
                  <a:pt x="71" y="1069"/>
                  <a:pt x="80" y="1069"/>
                </a:cubicBezTo>
                <a:cubicBezTo>
                  <a:pt x="80" y="1081"/>
                  <a:pt x="80" y="1093"/>
                  <a:pt x="80" y="1106"/>
                </a:cubicBezTo>
                <a:close/>
                <a:moveTo>
                  <a:pt x="79" y="1031"/>
                </a:moveTo>
                <a:cubicBezTo>
                  <a:pt x="71" y="1031"/>
                  <a:pt x="62" y="1031"/>
                  <a:pt x="53" y="1031"/>
                </a:cubicBezTo>
                <a:cubicBezTo>
                  <a:pt x="53" y="1019"/>
                  <a:pt x="53" y="1008"/>
                  <a:pt x="53" y="996"/>
                </a:cubicBezTo>
                <a:cubicBezTo>
                  <a:pt x="62" y="995"/>
                  <a:pt x="71" y="995"/>
                  <a:pt x="79" y="994"/>
                </a:cubicBezTo>
                <a:cubicBezTo>
                  <a:pt x="79" y="1007"/>
                  <a:pt x="79" y="1019"/>
                  <a:pt x="79" y="1031"/>
                </a:cubicBezTo>
                <a:close/>
                <a:moveTo>
                  <a:pt x="79" y="957"/>
                </a:moveTo>
                <a:cubicBezTo>
                  <a:pt x="70" y="957"/>
                  <a:pt x="61" y="957"/>
                  <a:pt x="53" y="958"/>
                </a:cubicBezTo>
                <a:cubicBezTo>
                  <a:pt x="53" y="946"/>
                  <a:pt x="53" y="934"/>
                  <a:pt x="53" y="922"/>
                </a:cubicBezTo>
                <a:cubicBezTo>
                  <a:pt x="61" y="921"/>
                  <a:pt x="70" y="921"/>
                  <a:pt x="79" y="920"/>
                </a:cubicBezTo>
                <a:cubicBezTo>
                  <a:pt x="79" y="932"/>
                  <a:pt x="79" y="944"/>
                  <a:pt x="79" y="957"/>
                </a:cubicBezTo>
                <a:close/>
                <a:moveTo>
                  <a:pt x="79" y="882"/>
                </a:moveTo>
                <a:cubicBezTo>
                  <a:pt x="70" y="883"/>
                  <a:pt x="61" y="883"/>
                  <a:pt x="52" y="884"/>
                </a:cubicBezTo>
                <a:cubicBezTo>
                  <a:pt x="52" y="872"/>
                  <a:pt x="52" y="860"/>
                  <a:pt x="52" y="848"/>
                </a:cubicBezTo>
                <a:cubicBezTo>
                  <a:pt x="61" y="847"/>
                  <a:pt x="70" y="846"/>
                  <a:pt x="79" y="846"/>
                </a:cubicBezTo>
                <a:cubicBezTo>
                  <a:pt x="79" y="858"/>
                  <a:pt x="79" y="870"/>
                  <a:pt x="79" y="882"/>
                </a:cubicBezTo>
                <a:close/>
                <a:moveTo>
                  <a:pt x="79" y="808"/>
                </a:moveTo>
                <a:cubicBezTo>
                  <a:pt x="70" y="809"/>
                  <a:pt x="61" y="809"/>
                  <a:pt x="52" y="810"/>
                </a:cubicBezTo>
                <a:cubicBezTo>
                  <a:pt x="52" y="798"/>
                  <a:pt x="52" y="786"/>
                  <a:pt x="52" y="774"/>
                </a:cubicBezTo>
                <a:cubicBezTo>
                  <a:pt x="61" y="773"/>
                  <a:pt x="70" y="772"/>
                  <a:pt x="79" y="771"/>
                </a:cubicBezTo>
                <a:cubicBezTo>
                  <a:pt x="79" y="783"/>
                  <a:pt x="79" y="796"/>
                  <a:pt x="79" y="808"/>
                </a:cubicBezTo>
                <a:close/>
                <a:moveTo>
                  <a:pt x="79" y="734"/>
                </a:moveTo>
                <a:cubicBezTo>
                  <a:pt x="70" y="734"/>
                  <a:pt x="61" y="735"/>
                  <a:pt x="52" y="736"/>
                </a:cubicBezTo>
                <a:cubicBezTo>
                  <a:pt x="52" y="724"/>
                  <a:pt x="52" y="713"/>
                  <a:pt x="52" y="701"/>
                </a:cubicBezTo>
                <a:cubicBezTo>
                  <a:pt x="61" y="699"/>
                  <a:pt x="70" y="698"/>
                  <a:pt x="79" y="697"/>
                </a:cubicBezTo>
                <a:cubicBezTo>
                  <a:pt x="79" y="709"/>
                  <a:pt x="79" y="721"/>
                  <a:pt x="79" y="734"/>
                </a:cubicBezTo>
                <a:close/>
                <a:moveTo>
                  <a:pt x="78" y="659"/>
                </a:moveTo>
                <a:cubicBezTo>
                  <a:pt x="70" y="660"/>
                  <a:pt x="61" y="661"/>
                  <a:pt x="52" y="662"/>
                </a:cubicBezTo>
                <a:cubicBezTo>
                  <a:pt x="52" y="651"/>
                  <a:pt x="52" y="639"/>
                  <a:pt x="52" y="627"/>
                </a:cubicBezTo>
                <a:cubicBezTo>
                  <a:pt x="61" y="625"/>
                  <a:pt x="70" y="624"/>
                  <a:pt x="78" y="622"/>
                </a:cubicBezTo>
                <a:cubicBezTo>
                  <a:pt x="78" y="635"/>
                  <a:pt x="78" y="647"/>
                  <a:pt x="78" y="659"/>
                </a:cubicBezTo>
                <a:close/>
                <a:moveTo>
                  <a:pt x="78" y="585"/>
                </a:moveTo>
                <a:cubicBezTo>
                  <a:pt x="69" y="586"/>
                  <a:pt x="60" y="587"/>
                  <a:pt x="52" y="589"/>
                </a:cubicBezTo>
                <a:cubicBezTo>
                  <a:pt x="52" y="577"/>
                  <a:pt x="52" y="565"/>
                  <a:pt x="52" y="553"/>
                </a:cubicBezTo>
                <a:cubicBezTo>
                  <a:pt x="60" y="551"/>
                  <a:pt x="69" y="550"/>
                  <a:pt x="78" y="548"/>
                </a:cubicBezTo>
                <a:cubicBezTo>
                  <a:pt x="78" y="560"/>
                  <a:pt x="78" y="572"/>
                  <a:pt x="78" y="585"/>
                </a:cubicBezTo>
                <a:close/>
                <a:moveTo>
                  <a:pt x="78" y="510"/>
                </a:moveTo>
                <a:cubicBezTo>
                  <a:pt x="69" y="512"/>
                  <a:pt x="60" y="513"/>
                  <a:pt x="51" y="515"/>
                </a:cubicBezTo>
                <a:cubicBezTo>
                  <a:pt x="51" y="503"/>
                  <a:pt x="51" y="491"/>
                  <a:pt x="51" y="479"/>
                </a:cubicBezTo>
                <a:cubicBezTo>
                  <a:pt x="60" y="477"/>
                  <a:pt x="69" y="475"/>
                  <a:pt x="78" y="473"/>
                </a:cubicBezTo>
                <a:cubicBezTo>
                  <a:pt x="78" y="486"/>
                  <a:pt x="78" y="498"/>
                  <a:pt x="78" y="510"/>
                </a:cubicBezTo>
                <a:close/>
                <a:moveTo>
                  <a:pt x="78" y="436"/>
                </a:moveTo>
                <a:cubicBezTo>
                  <a:pt x="69" y="438"/>
                  <a:pt x="60" y="439"/>
                  <a:pt x="51" y="441"/>
                </a:cubicBezTo>
                <a:cubicBezTo>
                  <a:pt x="51" y="429"/>
                  <a:pt x="51" y="417"/>
                  <a:pt x="51" y="406"/>
                </a:cubicBezTo>
                <a:cubicBezTo>
                  <a:pt x="60" y="403"/>
                  <a:pt x="69" y="401"/>
                  <a:pt x="78" y="399"/>
                </a:cubicBezTo>
                <a:cubicBezTo>
                  <a:pt x="78" y="411"/>
                  <a:pt x="78" y="424"/>
                  <a:pt x="78" y="436"/>
                </a:cubicBezTo>
                <a:close/>
                <a:moveTo>
                  <a:pt x="78" y="361"/>
                </a:moveTo>
                <a:cubicBezTo>
                  <a:pt x="69" y="363"/>
                  <a:pt x="60" y="365"/>
                  <a:pt x="51" y="367"/>
                </a:cubicBezTo>
                <a:cubicBezTo>
                  <a:pt x="51" y="356"/>
                  <a:pt x="51" y="344"/>
                  <a:pt x="51" y="332"/>
                </a:cubicBezTo>
                <a:cubicBezTo>
                  <a:pt x="60" y="329"/>
                  <a:pt x="69" y="327"/>
                  <a:pt x="78" y="325"/>
                </a:cubicBezTo>
                <a:cubicBezTo>
                  <a:pt x="78" y="337"/>
                  <a:pt x="78" y="349"/>
                  <a:pt x="78" y="361"/>
                </a:cubicBezTo>
                <a:close/>
                <a:moveTo>
                  <a:pt x="77" y="287"/>
                </a:moveTo>
                <a:cubicBezTo>
                  <a:pt x="69" y="289"/>
                  <a:pt x="60" y="291"/>
                  <a:pt x="51" y="294"/>
                </a:cubicBezTo>
                <a:cubicBezTo>
                  <a:pt x="51" y="282"/>
                  <a:pt x="51" y="270"/>
                  <a:pt x="51" y="258"/>
                </a:cubicBezTo>
                <a:cubicBezTo>
                  <a:pt x="60" y="255"/>
                  <a:pt x="69" y="253"/>
                  <a:pt x="77" y="250"/>
                </a:cubicBezTo>
                <a:cubicBezTo>
                  <a:pt x="77" y="262"/>
                  <a:pt x="77" y="275"/>
                  <a:pt x="77" y="287"/>
                </a:cubicBezTo>
                <a:close/>
                <a:moveTo>
                  <a:pt x="51" y="184"/>
                </a:moveTo>
                <a:cubicBezTo>
                  <a:pt x="77" y="176"/>
                  <a:pt x="77" y="176"/>
                  <a:pt x="77" y="176"/>
                </a:cubicBezTo>
                <a:cubicBezTo>
                  <a:pt x="77" y="213"/>
                  <a:pt x="77" y="213"/>
                  <a:pt x="77" y="213"/>
                </a:cubicBezTo>
                <a:cubicBezTo>
                  <a:pt x="51" y="220"/>
                  <a:pt x="51" y="220"/>
                  <a:pt x="51" y="220"/>
                </a:cubicBezTo>
                <a:lnTo>
                  <a:pt x="51" y="18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5998885" y="2279881"/>
            <a:ext cx="431471" cy="3377512"/>
          </a:xfrm>
          <a:custGeom>
            <a:avLst/>
            <a:gdLst>
              <a:gd name="T0" fmla="*/ 0 w 148"/>
              <a:gd name="T1" fmla="*/ 1107 h 1143"/>
              <a:gd name="T2" fmla="*/ 148 w 148"/>
              <a:gd name="T3" fmla="*/ 0 h 1143"/>
              <a:gd name="T4" fmla="*/ 19 w 148"/>
              <a:gd name="T5" fmla="*/ 1034 h 1143"/>
              <a:gd name="T6" fmla="*/ 127 w 148"/>
              <a:gd name="T7" fmla="*/ 1087 h 1143"/>
              <a:gd name="T8" fmla="*/ 19 w 148"/>
              <a:gd name="T9" fmla="*/ 1034 h 1143"/>
              <a:gd name="T10" fmla="*/ 127 w 148"/>
              <a:gd name="T11" fmla="*/ 981 h 1143"/>
              <a:gd name="T12" fmla="*/ 19 w 148"/>
              <a:gd name="T13" fmla="*/ 986 h 1143"/>
              <a:gd name="T14" fmla="*/ 19 w 148"/>
              <a:gd name="T15" fmla="*/ 890 h 1143"/>
              <a:gd name="T16" fmla="*/ 127 w 148"/>
              <a:gd name="T17" fmla="*/ 935 h 1143"/>
              <a:gd name="T18" fmla="*/ 19 w 148"/>
              <a:gd name="T19" fmla="*/ 890 h 1143"/>
              <a:gd name="T20" fmla="*/ 127 w 148"/>
              <a:gd name="T21" fmla="*/ 829 h 1143"/>
              <a:gd name="T22" fmla="*/ 19 w 148"/>
              <a:gd name="T23" fmla="*/ 843 h 1143"/>
              <a:gd name="T24" fmla="*/ 19 w 148"/>
              <a:gd name="T25" fmla="*/ 747 h 1143"/>
              <a:gd name="T26" fmla="*/ 127 w 148"/>
              <a:gd name="T27" fmla="*/ 783 h 1143"/>
              <a:gd name="T28" fmla="*/ 19 w 148"/>
              <a:gd name="T29" fmla="*/ 747 h 1143"/>
              <a:gd name="T30" fmla="*/ 127 w 148"/>
              <a:gd name="T31" fmla="*/ 677 h 1143"/>
              <a:gd name="T32" fmla="*/ 19 w 148"/>
              <a:gd name="T33" fmla="*/ 700 h 1143"/>
              <a:gd name="T34" fmla="*/ 19 w 148"/>
              <a:gd name="T35" fmla="*/ 603 h 1143"/>
              <a:gd name="T36" fmla="*/ 127 w 148"/>
              <a:gd name="T37" fmla="*/ 630 h 1143"/>
              <a:gd name="T38" fmla="*/ 19 w 148"/>
              <a:gd name="T39" fmla="*/ 603 h 1143"/>
              <a:gd name="T40" fmla="*/ 127 w 148"/>
              <a:gd name="T41" fmla="*/ 524 h 1143"/>
              <a:gd name="T42" fmla="*/ 19 w 148"/>
              <a:gd name="T43" fmla="*/ 557 h 1143"/>
              <a:gd name="T44" fmla="*/ 19 w 148"/>
              <a:gd name="T45" fmla="*/ 460 h 1143"/>
              <a:gd name="T46" fmla="*/ 127 w 148"/>
              <a:gd name="T47" fmla="*/ 478 h 1143"/>
              <a:gd name="T48" fmla="*/ 19 w 148"/>
              <a:gd name="T49" fmla="*/ 460 h 1143"/>
              <a:gd name="T50" fmla="*/ 127 w 148"/>
              <a:gd name="T51" fmla="*/ 372 h 1143"/>
              <a:gd name="T52" fmla="*/ 19 w 148"/>
              <a:gd name="T53" fmla="*/ 414 h 1143"/>
              <a:gd name="T54" fmla="*/ 19 w 148"/>
              <a:gd name="T55" fmla="*/ 317 h 1143"/>
              <a:gd name="T56" fmla="*/ 127 w 148"/>
              <a:gd name="T57" fmla="*/ 326 h 1143"/>
              <a:gd name="T58" fmla="*/ 19 w 148"/>
              <a:gd name="T59" fmla="*/ 317 h 1143"/>
              <a:gd name="T60" fmla="*/ 127 w 148"/>
              <a:gd name="T61" fmla="*/ 220 h 1143"/>
              <a:gd name="T62" fmla="*/ 19 w 148"/>
              <a:gd name="T63" fmla="*/ 272 h 1143"/>
              <a:gd name="T64" fmla="*/ 19 w 148"/>
              <a:gd name="T65" fmla="*/ 173 h 1143"/>
              <a:gd name="T66" fmla="*/ 127 w 148"/>
              <a:gd name="T67" fmla="*/ 173 h 1143"/>
              <a:gd name="T68" fmla="*/ 19 w 148"/>
              <a:gd name="T69" fmla="*/ 173 h 1143"/>
              <a:gd name="T70" fmla="*/ 127 w 148"/>
              <a:gd name="T71" fmla="*/ 68 h 1143"/>
              <a:gd name="T72" fmla="*/ 19 w 148"/>
              <a:gd name="T73" fmla="*/ 129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" h="1143">
                <a:moveTo>
                  <a:pt x="0" y="49"/>
                </a:moveTo>
                <a:cubicBezTo>
                  <a:pt x="0" y="1107"/>
                  <a:pt x="0" y="1107"/>
                  <a:pt x="0" y="1107"/>
                </a:cubicBezTo>
                <a:cubicBezTo>
                  <a:pt x="148" y="1143"/>
                  <a:pt x="148" y="1143"/>
                  <a:pt x="148" y="1143"/>
                </a:cubicBezTo>
                <a:cubicBezTo>
                  <a:pt x="148" y="0"/>
                  <a:pt x="148" y="0"/>
                  <a:pt x="148" y="0"/>
                </a:cubicBezTo>
                <a:lnTo>
                  <a:pt x="0" y="49"/>
                </a:lnTo>
                <a:close/>
                <a:moveTo>
                  <a:pt x="19" y="1034"/>
                </a:moveTo>
                <a:cubicBezTo>
                  <a:pt x="127" y="1058"/>
                  <a:pt x="127" y="1058"/>
                  <a:pt x="127" y="1058"/>
                </a:cubicBezTo>
                <a:cubicBezTo>
                  <a:pt x="127" y="1087"/>
                  <a:pt x="127" y="1087"/>
                  <a:pt x="127" y="1087"/>
                </a:cubicBezTo>
                <a:cubicBezTo>
                  <a:pt x="19" y="1058"/>
                  <a:pt x="19" y="1058"/>
                  <a:pt x="19" y="1058"/>
                </a:cubicBezTo>
                <a:lnTo>
                  <a:pt x="19" y="1034"/>
                </a:lnTo>
                <a:close/>
                <a:moveTo>
                  <a:pt x="19" y="962"/>
                </a:moveTo>
                <a:cubicBezTo>
                  <a:pt x="55" y="968"/>
                  <a:pt x="91" y="975"/>
                  <a:pt x="127" y="981"/>
                </a:cubicBezTo>
                <a:cubicBezTo>
                  <a:pt x="127" y="991"/>
                  <a:pt x="127" y="1001"/>
                  <a:pt x="127" y="1011"/>
                </a:cubicBezTo>
                <a:cubicBezTo>
                  <a:pt x="91" y="1003"/>
                  <a:pt x="55" y="994"/>
                  <a:pt x="19" y="986"/>
                </a:cubicBezTo>
                <a:cubicBezTo>
                  <a:pt x="19" y="978"/>
                  <a:pt x="19" y="970"/>
                  <a:pt x="19" y="962"/>
                </a:cubicBezTo>
                <a:close/>
                <a:moveTo>
                  <a:pt x="19" y="890"/>
                </a:moveTo>
                <a:cubicBezTo>
                  <a:pt x="55" y="895"/>
                  <a:pt x="91" y="900"/>
                  <a:pt x="127" y="905"/>
                </a:cubicBezTo>
                <a:cubicBezTo>
                  <a:pt x="127" y="915"/>
                  <a:pt x="127" y="925"/>
                  <a:pt x="127" y="935"/>
                </a:cubicBezTo>
                <a:cubicBezTo>
                  <a:pt x="91" y="928"/>
                  <a:pt x="55" y="921"/>
                  <a:pt x="19" y="915"/>
                </a:cubicBezTo>
                <a:cubicBezTo>
                  <a:pt x="19" y="907"/>
                  <a:pt x="19" y="898"/>
                  <a:pt x="19" y="890"/>
                </a:cubicBezTo>
                <a:close/>
                <a:moveTo>
                  <a:pt x="19" y="819"/>
                </a:moveTo>
                <a:cubicBezTo>
                  <a:pt x="55" y="822"/>
                  <a:pt x="91" y="826"/>
                  <a:pt x="127" y="829"/>
                </a:cubicBezTo>
                <a:cubicBezTo>
                  <a:pt x="127" y="839"/>
                  <a:pt x="127" y="849"/>
                  <a:pt x="127" y="859"/>
                </a:cubicBezTo>
                <a:cubicBezTo>
                  <a:pt x="91" y="854"/>
                  <a:pt x="55" y="848"/>
                  <a:pt x="19" y="843"/>
                </a:cubicBezTo>
                <a:cubicBezTo>
                  <a:pt x="19" y="835"/>
                  <a:pt x="19" y="827"/>
                  <a:pt x="19" y="819"/>
                </a:cubicBezTo>
                <a:close/>
                <a:moveTo>
                  <a:pt x="19" y="747"/>
                </a:moveTo>
                <a:cubicBezTo>
                  <a:pt x="55" y="749"/>
                  <a:pt x="91" y="751"/>
                  <a:pt x="127" y="753"/>
                </a:cubicBezTo>
                <a:cubicBezTo>
                  <a:pt x="127" y="763"/>
                  <a:pt x="127" y="773"/>
                  <a:pt x="127" y="783"/>
                </a:cubicBezTo>
                <a:cubicBezTo>
                  <a:pt x="91" y="779"/>
                  <a:pt x="55" y="775"/>
                  <a:pt x="19" y="772"/>
                </a:cubicBezTo>
                <a:cubicBezTo>
                  <a:pt x="19" y="763"/>
                  <a:pt x="19" y="755"/>
                  <a:pt x="19" y="747"/>
                </a:cubicBezTo>
                <a:close/>
                <a:moveTo>
                  <a:pt x="19" y="675"/>
                </a:moveTo>
                <a:cubicBezTo>
                  <a:pt x="55" y="676"/>
                  <a:pt x="91" y="676"/>
                  <a:pt x="127" y="677"/>
                </a:cubicBezTo>
                <a:cubicBezTo>
                  <a:pt x="127" y="687"/>
                  <a:pt x="127" y="697"/>
                  <a:pt x="127" y="706"/>
                </a:cubicBezTo>
                <a:cubicBezTo>
                  <a:pt x="91" y="704"/>
                  <a:pt x="55" y="702"/>
                  <a:pt x="19" y="700"/>
                </a:cubicBezTo>
                <a:cubicBezTo>
                  <a:pt x="19" y="692"/>
                  <a:pt x="19" y="684"/>
                  <a:pt x="19" y="675"/>
                </a:cubicBezTo>
                <a:close/>
                <a:moveTo>
                  <a:pt x="19" y="603"/>
                </a:moveTo>
                <a:cubicBezTo>
                  <a:pt x="55" y="602"/>
                  <a:pt x="91" y="602"/>
                  <a:pt x="127" y="601"/>
                </a:cubicBezTo>
                <a:cubicBezTo>
                  <a:pt x="127" y="610"/>
                  <a:pt x="127" y="620"/>
                  <a:pt x="127" y="630"/>
                </a:cubicBezTo>
                <a:cubicBezTo>
                  <a:pt x="91" y="630"/>
                  <a:pt x="55" y="629"/>
                  <a:pt x="19" y="629"/>
                </a:cubicBezTo>
                <a:cubicBezTo>
                  <a:pt x="19" y="620"/>
                  <a:pt x="19" y="612"/>
                  <a:pt x="19" y="603"/>
                </a:cubicBezTo>
                <a:close/>
                <a:moveTo>
                  <a:pt x="19" y="532"/>
                </a:moveTo>
                <a:cubicBezTo>
                  <a:pt x="55" y="529"/>
                  <a:pt x="91" y="527"/>
                  <a:pt x="127" y="524"/>
                </a:cubicBezTo>
                <a:cubicBezTo>
                  <a:pt x="127" y="534"/>
                  <a:pt x="127" y="544"/>
                  <a:pt x="127" y="554"/>
                </a:cubicBezTo>
                <a:cubicBezTo>
                  <a:pt x="91" y="555"/>
                  <a:pt x="55" y="556"/>
                  <a:pt x="19" y="557"/>
                </a:cubicBezTo>
                <a:cubicBezTo>
                  <a:pt x="19" y="549"/>
                  <a:pt x="19" y="540"/>
                  <a:pt x="19" y="532"/>
                </a:cubicBezTo>
                <a:close/>
                <a:moveTo>
                  <a:pt x="19" y="460"/>
                </a:moveTo>
                <a:cubicBezTo>
                  <a:pt x="55" y="456"/>
                  <a:pt x="91" y="452"/>
                  <a:pt x="127" y="448"/>
                </a:cubicBezTo>
                <a:cubicBezTo>
                  <a:pt x="127" y="458"/>
                  <a:pt x="127" y="468"/>
                  <a:pt x="127" y="478"/>
                </a:cubicBezTo>
                <a:cubicBezTo>
                  <a:pt x="91" y="481"/>
                  <a:pt x="55" y="483"/>
                  <a:pt x="19" y="486"/>
                </a:cubicBezTo>
                <a:cubicBezTo>
                  <a:pt x="19" y="477"/>
                  <a:pt x="19" y="469"/>
                  <a:pt x="19" y="460"/>
                </a:cubicBezTo>
                <a:close/>
                <a:moveTo>
                  <a:pt x="19" y="388"/>
                </a:moveTo>
                <a:cubicBezTo>
                  <a:pt x="55" y="383"/>
                  <a:pt x="91" y="378"/>
                  <a:pt x="127" y="372"/>
                </a:cubicBezTo>
                <a:cubicBezTo>
                  <a:pt x="127" y="382"/>
                  <a:pt x="127" y="392"/>
                  <a:pt x="127" y="402"/>
                </a:cubicBezTo>
                <a:cubicBezTo>
                  <a:pt x="91" y="406"/>
                  <a:pt x="55" y="410"/>
                  <a:pt x="19" y="414"/>
                </a:cubicBezTo>
                <a:cubicBezTo>
                  <a:pt x="19" y="406"/>
                  <a:pt x="19" y="397"/>
                  <a:pt x="19" y="388"/>
                </a:cubicBezTo>
                <a:close/>
                <a:moveTo>
                  <a:pt x="19" y="317"/>
                </a:moveTo>
                <a:cubicBezTo>
                  <a:pt x="55" y="310"/>
                  <a:pt x="91" y="303"/>
                  <a:pt x="127" y="296"/>
                </a:cubicBezTo>
                <a:cubicBezTo>
                  <a:pt x="127" y="306"/>
                  <a:pt x="127" y="316"/>
                  <a:pt x="127" y="326"/>
                </a:cubicBezTo>
                <a:cubicBezTo>
                  <a:pt x="91" y="331"/>
                  <a:pt x="55" y="337"/>
                  <a:pt x="19" y="343"/>
                </a:cubicBezTo>
                <a:cubicBezTo>
                  <a:pt x="19" y="334"/>
                  <a:pt x="19" y="325"/>
                  <a:pt x="19" y="317"/>
                </a:cubicBezTo>
                <a:close/>
                <a:moveTo>
                  <a:pt x="19" y="245"/>
                </a:moveTo>
                <a:cubicBezTo>
                  <a:pt x="55" y="236"/>
                  <a:pt x="91" y="228"/>
                  <a:pt x="127" y="220"/>
                </a:cubicBezTo>
                <a:cubicBezTo>
                  <a:pt x="127" y="230"/>
                  <a:pt x="127" y="240"/>
                  <a:pt x="127" y="249"/>
                </a:cubicBezTo>
                <a:cubicBezTo>
                  <a:pt x="91" y="257"/>
                  <a:pt x="55" y="264"/>
                  <a:pt x="19" y="272"/>
                </a:cubicBezTo>
                <a:cubicBezTo>
                  <a:pt x="19" y="263"/>
                  <a:pt x="19" y="254"/>
                  <a:pt x="19" y="245"/>
                </a:cubicBezTo>
                <a:close/>
                <a:moveTo>
                  <a:pt x="19" y="173"/>
                </a:moveTo>
                <a:cubicBezTo>
                  <a:pt x="55" y="163"/>
                  <a:pt x="91" y="154"/>
                  <a:pt x="127" y="144"/>
                </a:cubicBezTo>
                <a:cubicBezTo>
                  <a:pt x="127" y="154"/>
                  <a:pt x="127" y="163"/>
                  <a:pt x="127" y="173"/>
                </a:cubicBezTo>
                <a:cubicBezTo>
                  <a:pt x="91" y="182"/>
                  <a:pt x="55" y="191"/>
                  <a:pt x="19" y="200"/>
                </a:cubicBezTo>
                <a:cubicBezTo>
                  <a:pt x="19" y="191"/>
                  <a:pt x="19" y="182"/>
                  <a:pt x="19" y="173"/>
                </a:cubicBezTo>
                <a:close/>
                <a:moveTo>
                  <a:pt x="19" y="101"/>
                </a:moveTo>
                <a:cubicBezTo>
                  <a:pt x="127" y="68"/>
                  <a:pt x="127" y="68"/>
                  <a:pt x="127" y="68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9" y="129"/>
                  <a:pt x="19" y="129"/>
                  <a:pt x="19" y="129"/>
                </a:cubicBezTo>
                <a:lnTo>
                  <a:pt x="19" y="101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6472285" y="2286127"/>
            <a:ext cx="841880" cy="3368767"/>
          </a:xfrm>
          <a:custGeom>
            <a:avLst/>
            <a:gdLst>
              <a:gd name="T0" fmla="*/ 49 w 285"/>
              <a:gd name="T1" fmla="*/ 1049 h 1140"/>
              <a:gd name="T2" fmla="*/ 97 w 285"/>
              <a:gd name="T3" fmla="*/ 988 h 1140"/>
              <a:gd name="T4" fmla="*/ 97 w 285"/>
              <a:gd name="T5" fmla="*/ 964 h 1140"/>
              <a:gd name="T6" fmla="*/ 49 w 285"/>
              <a:gd name="T7" fmla="*/ 910 h 1140"/>
              <a:gd name="T8" fmla="*/ 49 w 285"/>
              <a:gd name="T9" fmla="*/ 818 h 1140"/>
              <a:gd name="T10" fmla="*/ 49 w 285"/>
              <a:gd name="T11" fmla="*/ 703 h 1140"/>
              <a:gd name="T12" fmla="*/ 97 w 285"/>
              <a:gd name="T13" fmla="*/ 649 h 1140"/>
              <a:gd name="T14" fmla="*/ 97 w 285"/>
              <a:gd name="T15" fmla="*/ 625 h 1140"/>
              <a:gd name="T16" fmla="*/ 49 w 285"/>
              <a:gd name="T17" fmla="*/ 565 h 1140"/>
              <a:gd name="T18" fmla="*/ 49 w 285"/>
              <a:gd name="T19" fmla="*/ 473 h 1140"/>
              <a:gd name="T20" fmla="*/ 49 w 285"/>
              <a:gd name="T21" fmla="*/ 415 h 1140"/>
              <a:gd name="T22" fmla="*/ 97 w 285"/>
              <a:gd name="T23" fmla="*/ 310 h 1140"/>
              <a:gd name="T24" fmla="*/ 97 w 285"/>
              <a:gd name="T25" fmla="*/ 286 h 1140"/>
              <a:gd name="T26" fmla="*/ 49 w 285"/>
              <a:gd name="T27" fmla="*/ 219 h 1140"/>
              <a:gd name="T28" fmla="*/ 49 w 285"/>
              <a:gd name="T29" fmla="*/ 127 h 1140"/>
              <a:gd name="T30" fmla="*/ 159 w 285"/>
              <a:gd name="T31" fmla="*/ 133 h 1140"/>
              <a:gd name="T32" fmla="*/ 129 w 285"/>
              <a:gd name="T33" fmla="*/ 180 h 1140"/>
              <a:gd name="T34" fmla="*/ 129 w 285"/>
              <a:gd name="T35" fmla="*/ 205 h 1140"/>
              <a:gd name="T36" fmla="*/ 159 w 285"/>
              <a:gd name="T37" fmla="*/ 268 h 1140"/>
              <a:gd name="T38" fmla="*/ 159 w 285"/>
              <a:gd name="T39" fmla="*/ 353 h 1140"/>
              <a:gd name="T40" fmla="*/ 160 w 285"/>
              <a:gd name="T41" fmla="*/ 463 h 1140"/>
              <a:gd name="T42" fmla="*/ 129 w 285"/>
              <a:gd name="T43" fmla="*/ 514 h 1140"/>
              <a:gd name="T44" fmla="*/ 129 w 285"/>
              <a:gd name="T45" fmla="*/ 539 h 1140"/>
              <a:gd name="T46" fmla="*/ 160 w 285"/>
              <a:gd name="T47" fmla="*/ 598 h 1140"/>
              <a:gd name="T48" fmla="*/ 160 w 285"/>
              <a:gd name="T49" fmla="*/ 682 h 1140"/>
              <a:gd name="T50" fmla="*/ 160 w 285"/>
              <a:gd name="T51" fmla="*/ 792 h 1140"/>
              <a:gd name="T52" fmla="*/ 130 w 285"/>
              <a:gd name="T53" fmla="*/ 849 h 1140"/>
              <a:gd name="T54" fmla="*/ 130 w 285"/>
              <a:gd name="T55" fmla="*/ 874 h 1140"/>
              <a:gd name="T56" fmla="*/ 160 w 285"/>
              <a:gd name="T57" fmla="*/ 928 h 1140"/>
              <a:gd name="T58" fmla="*/ 161 w 285"/>
              <a:gd name="T59" fmla="*/ 1012 h 1140"/>
              <a:gd name="T60" fmla="*/ 186 w 285"/>
              <a:gd name="T61" fmla="*/ 1036 h 1140"/>
              <a:gd name="T62" fmla="*/ 208 w 285"/>
              <a:gd name="T63" fmla="*/ 980 h 1140"/>
              <a:gd name="T64" fmla="*/ 208 w 285"/>
              <a:gd name="T65" fmla="*/ 927 h 1140"/>
              <a:gd name="T66" fmla="*/ 186 w 285"/>
              <a:gd name="T67" fmla="*/ 901 h 1140"/>
              <a:gd name="T68" fmla="*/ 186 w 285"/>
              <a:gd name="T69" fmla="*/ 847 h 1140"/>
              <a:gd name="T70" fmla="*/ 186 w 285"/>
              <a:gd name="T71" fmla="*/ 738 h 1140"/>
              <a:gd name="T72" fmla="*/ 208 w 285"/>
              <a:gd name="T73" fmla="*/ 657 h 1140"/>
              <a:gd name="T74" fmla="*/ 208 w 285"/>
              <a:gd name="T75" fmla="*/ 631 h 1140"/>
              <a:gd name="T76" fmla="*/ 186 w 285"/>
              <a:gd name="T77" fmla="*/ 575 h 1140"/>
              <a:gd name="T78" fmla="*/ 186 w 285"/>
              <a:gd name="T79" fmla="*/ 492 h 1140"/>
              <a:gd name="T80" fmla="*/ 186 w 285"/>
              <a:gd name="T81" fmla="*/ 384 h 1140"/>
              <a:gd name="T82" fmla="*/ 208 w 285"/>
              <a:gd name="T83" fmla="*/ 334 h 1140"/>
              <a:gd name="T84" fmla="*/ 208 w 285"/>
              <a:gd name="T85" fmla="*/ 308 h 1140"/>
              <a:gd name="T86" fmla="*/ 208 w 285"/>
              <a:gd name="T87" fmla="*/ 254 h 1140"/>
              <a:gd name="T88" fmla="*/ 186 w 285"/>
              <a:gd name="T89" fmla="*/ 166 h 1140"/>
              <a:gd name="T90" fmla="*/ 228 w 285"/>
              <a:gd name="T91" fmla="*/ 1033 h 1140"/>
              <a:gd name="T92" fmla="*/ 247 w 285"/>
              <a:gd name="T93" fmla="*/ 978 h 1140"/>
              <a:gd name="T94" fmla="*/ 247 w 285"/>
              <a:gd name="T95" fmla="*/ 951 h 1140"/>
              <a:gd name="T96" fmla="*/ 228 w 285"/>
              <a:gd name="T97" fmla="*/ 899 h 1140"/>
              <a:gd name="T98" fmla="*/ 228 w 285"/>
              <a:gd name="T99" fmla="*/ 820 h 1140"/>
              <a:gd name="T100" fmla="*/ 229 w 285"/>
              <a:gd name="T101" fmla="*/ 713 h 1140"/>
              <a:gd name="T102" fmla="*/ 248 w 285"/>
              <a:gd name="T103" fmla="*/ 661 h 1140"/>
              <a:gd name="T104" fmla="*/ 248 w 285"/>
              <a:gd name="T105" fmla="*/ 634 h 1140"/>
              <a:gd name="T106" fmla="*/ 229 w 285"/>
              <a:gd name="T107" fmla="*/ 579 h 1140"/>
              <a:gd name="T108" fmla="*/ 229 w 285"/>
              <a:gd name="T109" fmla="*/ 499 h 1140"/>
              <a:gd name="T110" fmla="*/ 230 w 285"/>
              <a:gd name="T111" fmla="*/ 393 h 1140"/>
              <a:gd name="T112" fmla="*/ 249 w 285"/>
              <a:gd name="T113" fmla="*/ 343 h 1140"/>
              <a:gd name="T114" fmla="*/ 249 w 285"/>
              <a:gd name="T115" fmla="*/ 316 h 1140"/>
              <a:gd name="T116" fmla="*/ 230 w 285"/>
              <a:gd name="T117" fmla="*/ 259 h 1140"/>
              <a:gd name="T118" fmla="*/ 230 w 285"/>
              <a:gd name="T119" fmla="*/ 179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5" h="1140">
                <a:moveTo>
                  <a:pt x="285" y="98"/>
                </a:moveTo>
                <a:cubicBezTo>
                  <a:pt x="0" y="0"/>
                  <a:pt x="0" y="0"/>
                  <a:pt x="0" y="0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285" y="1097"/>
                  <a:pt x="285" y="1097"/>
                  <a:pt x="285" y="1097"/>
                </a:cubicBezTo>
                <a:lnTo>
                  <a:pt x="285" y="98"/>
                </a:lnTo>
                <a:close/>
                <a:moveTo>
                  <a:pt x="49" y="1049"/>
                </a:moveTo>
                <a:cubicBezTo>
                  <a:pt x="97" y="1045"/>
                  <a:pt x="97" y="1045"/>
                  <a:pt x="97" y="1045"/>
                </a:cubicBezTo>
                <a:cubicBezTo>
                  <a:pt x="97" y="1077"/>
                  <a:pt x="97" y="1077"/>
                  <a:pt x="97" y="1077"/>
                </a:cubicBezTo>
                <a:cubicBezTo>
                  <a:pt x="49" y="1083"/>
                  <a:pt x="49" y="1083"/>
                  <a:pt x="49" y="1083"/>
                </a:cubicBezTo>
                <a:lnTo>
                  <a:pt x="49" y="1049"/>
                </a:lnTo>
                <a:close/>
                <a:moveTo>
                  <a:pt x="49" y="991"/>
                </a:moveTo>
                <a:cubicBezTo>
                  <a:pt x="65" y="990"/>
                  <a:pt x="81" y="989"/>
                  <a:pt x="97" y="988"/>
                </a:cubicBezTo>
                <a:cubicBezTo>
                  <a:pt x="97" y="999"/>
                  <a:pt x="97" y="1009"/>
                  <a:pt x="97" y="1020"/>
                </a:cubicBezTo>
                <a:cubicBezTo>
                  <a:pt x="81" y="1022"/>
                  <a:pt x="65" y="1024"/>
                  <a:pt x="49" y="1025"/>
                </a:cubicBezTo>
                <a:cubicBezTo>
                  <a:pt x="49" y="1014"/>
                  <a:pt x="49" y="1003"/>
                  <a:pt x="49" y="991"/>
                </a:cubicBezTo>
                <a:close/>
                <a:moveTo>
                  <a:pt x="49" y="934"/>
                </a:moveTo>
                <a:cubicBezTo>
                  <a:pt x="65" y="933"/>
                  <a:pt x="81" y="932"/>
                  <a:pt x="97" y="932"/>
                </a:cubicBezTo>
                <a:cubicBezTo>
                  <a:pt x="97" y="942"/>
                  <a:pt x="97" y="953"/>
                  <a:pt x="97" y="964"/>
                </a:cubicBezTo>
                <a:cubicBezTo>
                  <a:pt x="81" y="965"/>
                  <a:pt x="65" y="966"/>
                  <a:pt x="49" y="968"/>
                </a:cubicBezTo>
                <a:cubicBezTo>
                  <a:pt x="49" y="956"/>
                  <a:pt x="49" y="945"/>
                  <a:pt x="49" y="934"/>
                </a:cubicBezTo>
                <a:close/>
                <a:moveTo>
                  <a:pt x="49" y="876"/>
                </a:moveTo>
                <a:cubicBezTo>
                  <a:pt x="65" y="876"/>
                  <a:pt x="81" y="875"/>
                  <a:pt x="97" y="875"/>
                </a:cubicBezTo>
                <a:cubicBezTo>
                  <a:pt x="97" y="886"/>
                  <a:pt x="97" y="896"/>
                  <a:pt x="97" y="907"/>
                </a:cubicBezTo>
                <a:cubicBezTo>
                  <a:pt x="81" y="908"/>
                  <a:pt x="65" y="909"/>
                  <a:pt x="49" y="910"/>
                </a:cubicBezTo>
                <a:cubicBezTo>
                  <a:pt x="49" y="899"/>
                  <a:pt x="49" y="887"/>
                  <a:pt x="49" y="876"/>
                </a:cubicBezTo>
                <a:close/>
                <a:moveTo>
                  <a:pt x="49" y="818"/>
                </a:moveTo>
                <a:cubicBezTo>
                  <a:pt x="65" y="818"/>
                  <a:pt x="81" y="819"/>
                  <a:pt x="97" y="819"/>
                </a:cubicBezTo>
                <a:cubicBezTo>
                  <a:pt x="97" y="829"/>
                  <a:pt x="97" y="840"/>
                  <a:pt x="97" y="851"/>
                </a:cubicBezTo>
                <a:cubicBezTo>
                  <a:pt x="81" y="851"/>
                  <a:pt x="65" y="852"/>
                  <a:pt x="49" y="853"/>
                </a:cubicBezTo>
                <a:cubicBezTo>
                  <a:pt x="49" y="841"/>
                  <a:pt x="49" y="830"/>
                  <a:pt x="49" y="818"/>
                </a:cubicBezTo>
                <a:close/>
                <a:moveTo>
                  <a:pt x="49" y="761"/>
                </a:moveTo>
                <a:cubicBezTo>
                  <a:pt x="65" y="761"/>
                  <a:pt x="81" y="762"/>
                  <a:pt x="97" y="762"/>
                </a:cubicBezTo>
                <a:cubicBezTo>
                  <a:pt x="97" y="773"/>
                  <a:pt x="97" y="783"/>
                  <a:pt x="97" y="794"/>
                </a:cubicBezTo>
                <a:cubicBezTo>
                  <a:pt x="81" y="794"/>
                  <a:pt x="65" y="795"/>
                  <a:pt x="49" y="795"/>
                </a:cubicBezTo>
                <a:cubicBezTo>
                  <a:pt x="49" y="784"/>
                  <a:pt x="49" y="772"/>
                  <a:pt x="49" y="761"/>
                </a:cubicBezTo>
                <a:close/>
                <a:moveTo>
                  <a:pt x="49" y="703"/>
                </a:moveTo>
                <a:cubicBezTo>
                  <a:pt x="65" y="704"/>
                  <a:pt x="81" y="705"/>
                  <a:pt x="97" y="706"/>
                </a:cubicBezTo>
                <a:cubicBezTo>
                  <a:pt x="97" y="716"/>
                  <a:pt x="97" y="727"/>
                  <a:pt x="97" y="738"/>
                </a:cubicBezTo>
                <a:cubicBezTo>
                  <a:pt x="81" y="738"/>
                  <a:pt x="65" y="737"/>
                  <a:pt x="49" y="737"/>
                </a:cubicBezTo>
                <a:cubicBezTo>
                  <a:pt x="49" y="726"/>
                  <a:pt x="49" y="715"/>
                  <a:pt x="49" y="703"/>
                </a:cubicBezTo>
                <a:close/>
                <a:moveTo>
                  <a:pt x="49" y="645"/>
                </a:moveTo>
                <a:cubicBezTo>
                  <a:pt x="65" y="647"/>
                  <a:pt x="81" y="648"/>
                  <a:pt x="97" y="649"/>
                </a:cubicBezTo>
                <a:cubicBezTo>
                  <a:pt x="97" y="660"/>
                  <a:pt x="97" y="671"/>
                  <a:pt x="97" y="681"/>
                </a:cubicBezTo>
                <a:cubicBezTo>
                  <a:pt x="81" y="681"/>
                  <a:pt x="65" y="680"/>
                  <a:pt x="49" y="680"/>
                </a:cubicBezTo>
                <a:cubicBezTo>
                  <a:pt x="49" y="668"/>
                  <a:pt x="49" y="657"/>
                  <a:pt x="49" y="645"/>
                </a:cubicBezTo>
                <a:close/>
                <a:moveTo>
                  <a:pt x="49" y="588"/>
                </a:moveTo>
                <a:cubicBezTo>
                  <a:pt x="65" y="590"/>
                  <a:pt x="81" y="591"/>
                  <a:pt x="97" y="593"/>
                </a:cubicBezTo>
                <a:cubicBezTo>
                  <a:pt x="97" y="603"/>
                  <a:pt x="97" y="614"/>
                  <a:pt x="97" y="625"/>
                </a:cubicBezTo>
                <a:cubicBezTo>
                  <a:pt x="81" y="624"/>
                  <a:pt x="65" y="623"/>
                  <a:pt x="49" y="622"/>
                </a:cubicBezTo>
                <a:cubicBezTo>
                  <a:pt x="49" y="611"/>
                  <a:pt x="49" y="599"/>
                  <a:pt x="49" y="588"/>
                </a:cubicBezTo>
                <a:close/>
                <a:moveTo>
                  <a:pt x="49" y="530"/>
                </a:moveTo>
                <a:cubicBezTo>
                  <a:pt x="65" y="532"/>
                  <a:pt x="81" y="534"/>
                  <a:pt x="97" y="536"/>
                </a:cubicBezTo>
                <a:cubicBezTo>
                  <a:pt x="97" y="547"/>
                  <a:pt x="97" y="558"/>
                  <a:pt x="97" y="568"/>
                </a:cubicBezTo>
                <a:cubicBezTo>
                  <a:pt x="81" y="567"/>
                  <a:pt x="65" y="566"/>
                  <a:pt x="49" y="565"/>
                </a:cubicBezTo>
                <a:cubicBezTo>
                  <a:pt x="49" y="553"/>
                  <a:pt x="49" y="542"/>
                  <a:pt x="49" y="530"/>
                </a:cubicBezTo>
                <a:close/>
                <a:moveTo>
                  <a:pt x="49" y="473"/>
                </a:moveTo>
                <a:cubicBezTo>
                  <a:pt x="65" y="475"/>
                  <a:pt x="81" y="477"/>
                  <a:pt x="97" y="480"/>
                </a:cubicBezTo>
                <a:cubicBezTo>
                  <a:pt x="97" y="490"/>
                  <a:pt x="97" y="501"/>
                  <a:pt x="97" y="512"/>
                </a:cubicBezTo>
                <a:cubicBezTo>
                  <a:pt x="81" y="510"/>
                  <a:pt x="65" y="508"/>
                  <a:pt x="49" y="507"/>
                </a:cubicBezTo>
                <a:cubicBezTo>
                  <a:pt x="49" y="495"/>
                  <a:pt x="49" y="484"/>
                  <a:pt x="49" y="473"/>
                </a:cubicBezTo>
                <a:close/>
                <a:moveTo>
                  <a:pt x="49" y="392"/>
                </a:moveTo>
                <a:cubicBezTo>
                  <a:pt x="49" y="380"/>
                  <a:pt x="49" y="369"/>
                  <a:pt x="49" y="357"/>
                </a:cubicBezTo>
                <a:cubicBezTo>
                  <a:pt x="65" y="361"/>
                  <a:pt x="81" y="364"/>
                  <a:pt x="97" y="367"/>
                </a:cubicBezTo>
                <a:cubicBezTo>
                  <a:pt x="97" y="378"/>
                  <a:pt x="97" y="388"/>
                  <a:pt x="97" y="399"/>
                </a:cubicBezTo>
                <a:cubicBezTo>
                  <a:pt x="81" y="396"/>
                  <a:pt x="65" y="394"/>
                  <a:pt x="49" y="392"/>
                </a:cubicBezTo>
                <a:close/>
                <a:moveTo>
                  <a:pt x="49" y="415"/>
                </a:moveTo>
                <a:cubicBezTo>
                  <a:pt x="65" y="418"/>
                  <a:pt x="81" y="421"/>
                  <a:pt x="97" y="423"/>
                </a:cubicBezTo>
                <a:cubicBezTo>
                  <a:pt x="97" y="434"/>
                  <a:pt x="97" y="445"/>
                  <a:pt x="97" y="455"/>
                </a:cubicBezTo>
                <a:cubicBezTo>
                  <a:pt x="81" y="453"/>
                  <a:pt x="65" y="451"/>
                  <a:pt x="49" y="449"/>
                </a:cubicBezTo>
                <a:cubicBezTo>
                  <a:pt x="49" y="438"/>
                  <a:pt x="49" y="426"/>
                  <a:pt x="49" y="415"/>
                </a:cubicBezTo>
                <a:close/>
                <a:moveTo>
                  <a:pt x="49" y="300"/>
                </a:moveTo>
                <a:cubicBezTo>
                  <a:pt x="65" y="303"/>
                  <a:pt x="81" y="307"/>
                  <a:pt x="97" y="310"/>
                </a:cubicBezTo>
                <a:cubicBezTo>
                  <a:pt x="97" y="321"/>
                  <a:pt x="97" y="332"/>
                  <a:pt x="97" y="342"/>
                </a:cubicBezTo>
                <a:cubicBezTo>
                  <a:pt x="81" y="340"/>
                  <a:pt x="65" y="337"/>
                  <a:pt x="49" y="334"/>
                </a:cubicBezTo>
                <a:cubicBezTo>
                  <a:pt x="49" y="323"/>
                  <a:pt x="49" y="311"/>
                  <a:pt x="49" y="300"/>
                </a:cubicBezTo>
                <a:close/>
                <a:moveTo>
                  <a:pt x="49" y="242"/>
                </a:moveTo>
                <a:cubicBezTo>
                  <a:pt x="65" y="246"/>
                  <a:pt x="81" y="250"/>
                  <a:pt x="97" y="254"/>
                </a:cubicBezTo>
                <a:cubicBezTo>
                  <a:pt x="97" y="265"/>
                  <a:pt x="97" y="275"/>
                  <a:pt x="97" y="286"/>
                </a:cubicBezTo>
                <a:cubicBezTo>
                  <a:pt x="81" y="283"/>
                  <a:pt x="65" y="280"/>
                  <a:pt x="49" y="276"/>
                </a:cubicBezTo>
                <a:cubicBezTo>
                  <a:pt x="49" y="265"/>
                  <a:pt x="49" y="254"/>
                  <a:pt x="49" y="242"/>
                </a:cubicBezTo>
                <a:close/>
                <a:moveTo>
                  <a:pt x="49" y="185"/>
                </a:moveTo>
                <a:cubicBezTo>
                  <a:pt x="65" y="189"/>
                  <a:pt x="81" y="193"/>
                  <a:pt x="97" y="197"/>
                </a:cubicBezTo>
                <a:cubicBezTo>
                  <a:pt x="97" y="208"/>
                  <a:pt x="97" y="219"/>
                  <a:pt x="97" y="229"/>
                </a:cubicBezTo>
                <a:cubicBezTo>
                  <a:pt x="81" y="226"/>
                  <a:pt x="65" y="222"/>
                  <a:pt x="49" y="219"/>
                </a:cubicBezTo>
                <a:cubicBezTo>
                  <a:pt x="49" y="207"/>
                  <a:pt x="49" y="196"/>
                  <a:pt x="49" y="185"/>
                </a:cubicBezTo>
                <a:close/>
                <a:moveTo>
                  <a:pt x="49" y="127"/>
                </a:moveTo>
                <a:cubicBezTo>
                  <a:pt x="65" y="132"/>
                  <a:pt x="81" y="136"/>
                  <a:pt x="97" y="141"/>
                </a:cubicBezTo>
                <a:cubicBezTo>
                  <a:pt x="97" y="152"/>
                  <a:pt x="97" y="162"/>
                  <a:pt x="97" y="173"/>
                </a:cubicBezTo>
                <a:cubicBezTo>
                  <a:pt x="81" y="169"/>
                  <a:pt x="65" y="165"/>
                  <a:pt x="49" y="161"/>
                </a:cubicBezTo>
                <a:cubicBezTo>
                  <a:pt x="49" y="150"/>
                  <a:pt x="49" y="138"/>
                  <a:pt x="49" y="127"/>
                </a:cubicBezTo>
                <a:close/>
                <a:moveTo>
                  <a:pt x="97" y="116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69"/>
                  <a:pt x="49" y="69"/>
                  <a:pt x="49" y="69"/>
                </a:cubicBezTo>
                <a:cubicBezTo>
                  <a:pt x="97" y="85"/>
                  <a:pt x="97" y="85"/>
                  <a:pt x="97" y="85"/>
                </a:cubicBezTo>
                <a:lnTo>
                  <a:pt x="97" y="116"/>
                </a:lnTo>
                <a:close/>
                <a:moveTo>
                  <a:pt x="159" y="133"/>
                </a:moveTo>
                <a:cubicBezTo>
                  <a:pt x="129" y="125"/>
                  <a:pt x="129" y="125"/>
                  <a:pt x="129" y="125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59" y="104"/>
                  <a:pt x="159" y="104"/>
                  <a:pt x="159" y="104"/>
                </a:cubicBezTo>
                <a:lnTo>
                  <a:pt x="159" y="133"/>
                </a:lnTo>
                <a:close/>
                <a:moveTo>
                  <a:pt x="159" y="188"/>
                </a:moveTo>
                <a:cubicBezTo>
                  <a:pt x="149" y="185"/>
                  <a:pt x="139" y="183"/>
                  <a:pt x="129" y="180"/>
                </a:cubicBezTo>
                <a:cubicBezTo>
                  <a:pt x="129" y="170"/>
                  <a:pt x="129" y="160"/>
                  <a:pt x="129" y="150"/>
                </a:cubicBezTo>
                <a:cubicBezTo>
                  <a:pt x="139" y="153"/>
                  <a:pt x="149" y="156"/>
                  <a:pt x="159" y="159"/>
                </a:cubicBezTo>
                <a:cubicBezTo>
                  <a:pt x="159" y="168"/>
                  <a:pt x="159" y="178"/>
                  <a:pt x="159" y="188"/>
                </a:cubicBezTo>
                <a:close/>
                <a:moveTo>
                  <a:pt x="159" y="243"/>
                </a:moveTo>
                <a:cubicBezTo>
                  <a:pt x="149" y="240"/>
                  <a:pt x="139" y="238"/>
                  <a:pt x="129" y="236"/>
                </a:cubicBezTo>
                <a:cubicBezTo>
                  <a:pt x="129" y="226"/>
                  <a:pt x="129" y="215"/>
                  <a:pt x="129" y="205"/>
                </a:cubicBezTo>
                <a:cubicBezTo>
                  <a:pt x="139" y="208"/>
                  <a:pt x="149" y="211"/>
                  <a:pt x="159" y="213"/>
                </a:cubicBezTo>
                <a:cubicBezTo>
                  <a:pt x="159" y="223"/>
                  <a:pt x="159" y="233"/>
                  <a:pt x="159" y="243"/>
                </a:cubicBezTo>
                <a:close/>
                <a:moveTo>
                  <a:pt x="159" y="298"/>
                </a:moveTo>
                <a:cubicBezTo>
                  <a:pt x="149" y="296"/>
                  <a:pt x="139" y="294"/>
                  <a:pt x="129" y="292"/>
                </a:cubicBezTo>
                <a:cubicBezTo>
                  <a:pt x="129" y="281"/>
                  <a:pt x="129" y="271"/>
                  <a:pt x="129" y="261"/>
                </a:cubicBezTo>
                <a:cubicBezTo>
                  <a:pt x="139" y="263"/>
                  <a:pt x="149" y="266"/>
                  <a:pt x="159" y="268"/>
                </a:cubicBezTo>
                <a:cubicBezTo>
                  <a:pt x="159" y="278"/>
                  <a:pt x="159" y="288"/>
                  <a:pt x="159" y="298"/>
                </a:cubicBezTo>
                <a:close/>
                <a:moveTo>
                  <a:pt x="159" y="353"/>
                </a:moveTo>
                <a:cubicBezTo>
                  <a:pt x="149" y="351"/>
                  <a:pt x="139" y="349"/>
                  <a:pt x="129" y="347"/>
                </a:cubicBezTo>
                <a:cubicBezTo>
                  <a:pt x="129" y="337"/>
                  <a:pt x="129" y="327"/>
                  <a:pt x="129" y="317"/>
                </a:cubicBezTo>
                <a:cubicBezTo>
                  <a:pt x="139" y="319"/>
                  <a:pt x="149" y="321"/>
                  <a:pt x="159" y="323"/>
                </a:cubicBezTo>
                <a:cubicBezTo>
                  <a:pt x="159" y="333"/>
                  <a:pt x="159" y="343"/>
                  <a:pt x="159" y="353"/>
                </a:cubicBezTo>
                <a:close/>
                <a:moveTo>
                  <a:pt x="159" y="408"/>
                </a:moveTo>
                <a:cubicBezTo>
                  <a:pt x="149" y="406"/>
                  <a:pt x="139" y="405"/>
                  <a:pt x="129" y="403"/>
                </a:cubicBezTo>
                <a:cubicBezTo>
                  <a:pt x="129" y="393"/>
                  <a:pt x="129" y="383"/>
                  <a:pt x="129" y="372"/>
                </a:cubicBezTo>
                <a:cubicBezTo>
                  <a:pt x="139" y="374"/>
                  <a:pt x="149" y="376"/>
                  <a:pt x="159" y="378"/>
                </a:cubicBezTo>
                <a:cubicBezTo>
                  <a:pt x="159" y="388"/>
                  <a:pt x="159" y="398"/>
                  <a:pt x="159" y="408"/>
                </a:cubicBezTo>
                <a:close/>
                <a:moveTo>
                  <a:pt x="160" y="463"/>
                </a:moveTo>
                <a:cubicBezTo>
                  <a:pt x="149" y="461"/>
                  <a:pt x="139" y="460"/>
                  <a:pt x="129" y="459"/>
                </a:cubicBezTo>
                <a:cubicBezTo>
                  <a:pt x="129" y="448"/>
                  <a:pt x="129" y="438"/>
                  <a:pt x="129" y="428"/>
                </a:cubicBezTo>
                <a:cubicBezTo>
                  <a:pt x="139" y="430"/>
                  <a:pt x="149" y="432"/>
                  <a:pt x="160" y="433"/>
                </a:cubicBezTo>
                <a:cubicBezTo>
                  <a:pt x="160" y="443"/>
                  <a:pt x="160" y="453"/>
                  <a:pt x="160" y="463"/>
                </a:cubicBezTo>
                <a:close/>
                <a:moveTo>
                  <a:pt x="160" y="518"/>
                </a:moveTo>
                <a:cubicBezTo>
                  <a:pt x="149" y="516"/>
                  <a:pt x="139" y="515"/>
                  <a:pt x="129" y="514"/>
                </a:cubicBezTo>
                <a:cubicBezTo>
                  <a:pt x="129" y="504"/>
                  <a:pt x="129" y="494"/>
                  <a:pt x="129" y="484"/>
                </a:cubicBezTo>
                <a:cubicBezTo>
                  <a:pt x="139" y="485"/>
                  <a:pt x="149" y="487"/>
                  <a:pt x="160" y="488"/>
                </a:cubicBezTo>
                <a:cubicBezTo>
                  <a:pt x="160" y="498"/>
                  <a:pt x="160" y="508"/>
                  <a:pt x="160" y="518"/>
                </a:cubicBezTo>
                <a:close/>
                <a:moveTo>
                  <a:pt x="160" y="572"/>
                </a:moveTo>
                <a:cubicBezTo>
                  <a:pt x="150" y="572"/>
                  <a:pt x="139" y="571"/>
                  <a:pt x="129" y="570"/>
                </a:cubicBezTo>
                <a:cubicBezTo>
                  <a:pt x="129" y="560"/>
                  <a:pt x="129" y="550"/>
                  <a:pt x="129" y="539"/>
                </a:cubicBezTo>
                <a:cubicBezTo>
                  <a:pt x="139" y="541"/>
                  <a:pt x="150" y="542"/>
                  <a:pt x="160" y="543"/>
                </a:cubicBezTo>
                <a:cubicBezTo>
                  <a:pt x="160" y="553"/>
                  <a:pt x="160" y="563"/>
                  <a:pt x="160" y="572"/>
                </a:cubicBezTo>
                <a:close/>
                <a:moveTo>
                  <a:pt x="160" y="627"/>
                </a:moveTo>
                <a:cubicBezTo>
                  <a:pt x="150" y="627"/>
                  <a:pt x="140" y="626"/>
                  <a:pt x="129" y="626"/>
                </a:cubicBezTo>
                <a:cubicBezTo>
                  <a:pt x="129" y="616"/>
                  <a:pt x="129" y="605"/>
                  <a:pt x="129" y="595"/>
                </a:cubicBezTo>
                <a:cubicBezTo>
                  <a:pt x="140" y="596"/>
                  <a:pt x="150" y="597"/>
                  <a:pt x="160" y="598"/>
                </a:cubicBezTo>
                <a:cubicBezTo>
                  <a:pt x="160" y="608"/>
                  <a:pt x="160" y="618"/>
                  <a:pt x="160" y="627"/>
                </a:cubicBezTo>
                <a:close/>
                <a:moveTo>
                  <a:pt x="160" y="682"/>
                </a:moveTo>
                <a:cubicBezTo>
                  <a:pt x="150" y="682"/>
                  <a:pt x="140" y="682"/>
                  <a:pt x="130" y="681"/>
                </a:cubicBezTo>
                <a:cubicBezTo>
                  <a:pt x="130" y="671"/>
                  <a:pt x="130" y="661"/>
                  <a:pt x="130" y="651"/>
                </a:cubicBezTo>
                <a:cubicBezTo>
                  <a:pt x="140" y="652"/>
                  <a:pt x="150" y="652"/>
                  <a:pt x="160" y="653"/>
                </a:cubicBezTo>
                <a:cubicBezTo>
                  <a:pt x="160" y="663"/>
                  <a:pt x="160" y="673"/>
                  <a:pt x="160" y="682"/>
                </a:cubicBezTo>
                <a:close/>
                <a:moveTo>
                  <a:pt x="160" y="737"/>
                </a:moveTo>
                <a:cubicBezTo>
                  <a:pt x="150" y="737"/>
                  <a:pt x="140" y="737"/>
                  <a:pt x="130" y="737"/>
                </a:cubicBezTo>
                <a:cubicBezTo>
                  <a:pt x="130" y="727"/>
                  <a:pt x="130" y="717"/>
                  <a:pt x="130" y="706"/>
                </a:cubicBezTo>
                <a:cubicBezTo>
                  <a:pt x="140" y="707"/>
                  <a:pt x="150" y="708"/>
                  <a:pt x="160" y="708"/>
                </a:cubicBezTo>
                <a:cubicBezTo>
                  <a:pt x="160" y="718"/>
                  <a:pt x="160" y="728"/>
                  <a:pt x="160" y="737"/>
                </a:cubicBezTo>
                <a:close/>
                <a:moveTo>
                  <a:pt x="160" y="792"/>
                </a:moveTo>
                <a:cubicBezTo>
                  <a:pt x="150" y="793"/>
                  <a:pt x="140" y="793"/>
                  <a:pt x="130" y="793"/>
                </a:cubicBezTo>
                <a:cubicBezTo>
                  <a:pt x="130" y="783"/>
                  <a:pt x="130" y="772"/>
                  <a:pt x="130" y="762"/>
                </a:cubicBezTo>
                <a:cubicBezTo>
                  <a:pt x="140" y="762"/>
                  <a:pt x="150" y="763"/>
                  <a:pt x="160" y="763"/>
                </a:cubicBezTo>
                <a:cubicBezTo>
                  <a:pt x="160" y="773"/>
                  <a:pt x="160" y="783"/>
                  <a:pt x="160" y="792"/>
                </a:cubicBezTo>
                <a:close/>
                <a:moveTo>
                  <a:pt x="160" y="847"/>
                </a:moveTo>
                <a:cubicBezTo>
                  <a:pt x="150" y="848"/>
                  <a:pt x="140" y="848"/>
                  <a:pt x="130" y="849"/>
                </a:cubicBezTo>
                <a:cubicBezTo>
                  <a:pt x="130" y="838"/>
                  <a:pt x="130" y="828"/>
                  <a:pt x="130" y="818"/>
                </a:cubicBezTo>
                <a:cubicBezTo>
                  <a:pt x="140" y="818"/>
                  <a:pt x="150" y="818"/>
                  <a:pt x="160" y="818"/>
                </a:cubicBezTo>
                <a:cubicBezTo>
                  <a:pt x="160" y="828"/>
                  <a:pt x="160" y="838"/>
                  <a:pt x="160" y="847"/>
                </a:cubicBezTo>
                <a:close/>
                <a:moveTo>
                  <a:pt x="160" y="902"/>
                </a:moveTo>
                <a:cubicBezTo>
                  <a:pt x="150" y="903"/>
                  <a:pt x="140" y="904"/>
                  <a:pt x="130" y="904"/>
                </a:cubicBezTo>
                <a:cubicBezTo>
                  <a:pt x="130" y="894"/>
                  <a:pt x="130" y="884"/>
                  <a:pt x="130" y="874"/>
                </a:cubicBezTo>
                <a:cubicBezTo>
                  <a:pt x="140" y="873"/>
                  <a:pt x="150" y="873"/>
                  <a:pt x="160" y="873"/>
                </a:cubicBezTo>
                <a:cubicBezTo>
                  <a:pt x="160" y="883"/>
                  <a:pt x="160" y="893"/>
                  <a:pt x="160" y="902"/>
                </a:cubicBezTo>
                <a:close/>
                <a:moveTo>
                  <a:pt x="160" y="957"/>
                </a:moveTo>
                <a:cubicBezTo>
                  <a:pt x="150" y="958"/>
                  <a:pt x="140" y="959"/>
                  <a:pt x="130" y="960"/>
                </a:cubicBezTo>
                <a:cubicBezTo>
                  <a:pt x="130" y="950"/>
                  <a:pt x="130" y="939"/>
                  <a:pt x="130" y="929"/>
                </a:cubicBezTo>
                <a:cubicBezTo>
                  <a:pt x="140" y="929"/>
                  <a:pt x="150" y="928"/>
                  <a:pt x="160" y="928"/>
                </a:cubicBezTo>
                <a:cubicBezTo>
                  <a:pt x="160" y="938"/>
                  <a:pt x="160" y="947"/>
                  <a:pt x="160" y="957"/>
                </a:cubicBezTo>
                <a:close/>
                <a:moveTo>
                  <a:pt x="161" y="1012"/>
                </a:moveTo>
                <a:cubicBezTo>
                  <a:pt x="150" y="1013"/>
                  <a:pt x="140" y="1014"/>
                  <a:pt x="130" y="1016"/>
                </a:cubicBezTo>
                <a:cubicBezTo>
                  <a:pt x="130" y="1005"/>
                  <a:pt x="130" y="995"/>
                  <a:pt x="130" y="985"/>
                </a:cubicBezTo>
                <a:cubicBezTo>
                  <a:pt x="140" y="984"/>
                  <a:pt x="150" y="984"/>
                  <a:pt x="161" y="983"/>
                </a:cubicBezTo>
                <a:cubicBezTo>
                  <a:pt x="161" y="993"/>
                  <a:pt x="161" y="1002"/>
                  <a:pt x="161" y="1012"/>
                </a:cubicBezTo>
                <a:close/>
                <a:moveTo>
                  <a:pt x="161" y="1067"/>
                </a:moveTo>
                <a:cubicBezTo>
                  <a:pt x="130" y="1071"/>
                  <a:pt x="130" y="1071"/>
                  <a:pt x="130" y="1071"/>
                </a:cubicBezTo>
                <a:cubicBezTo>
                  <a:pt x="130" y="1041"/>
                  <a:pt x="130" y="1041"/>
                  <a:pt x="130" y="1041"/>
                </a:cubicBezTo>
                <a:cubicBezTo>
                  <a:pt x="161" y="1038"/>
                  <a:pt x="161" y="1038"/>
                  <a:pt x="161" y="1038"/>
                </a:cubicBezTo>
                <a:lnTo>
                  <a:pt x="161" y="1067"/>
                </a:lnTo>
                <a:close/>
                <a:moveTo>
                  <a:pt x="186" y="1036"/>
                </a:moveTo>
                <a:cubicBezTo>
                  <a:pt x="208" y="1034"/>
                  <a:pt x="208" y="1034"/>
                  <a:pt x="208" y="1034"/>
                </a:cubicBezTo>
                <a:cubicBezTo>
                  <a:pt x="208" y="1061"/>
                  <a:pt x="208" y="1061"/>
                  <a:pt x="208" y="1061"/>
                </a:cubicBezTo>
                <a:cubicBezTo>
                  <a:pt x="186" y="1065"/>
                  <a:pt x="186" y="1065"/>
                  <a:pt x="186" y="1065"/>
                </a:cubicBezTo>
                <a:lnTo>
                  <a:pt x="186" y="1036"/>
                </a:lnTo>
                <a:close/>
                <a:moveTo>
                  <a:pt x="186" y="982"/>
                </a:moveTo>
                <a:cubicBezTo>
                  <a:pt x="193" y="981"/>
                  <a:pt x="200" y="981"/>
                  <a:pt x="208" y="980"/>
                </a:cubicBezTo>
                <a:cubicBezTo>
                  <a:pt x="208" y="990"/>
                  <a:pt x="208" y="999"/>
                  <a:pt x="208" y="1008"/>
                </a:cubicBezTo>
                <a:cubicBezTo>
                  <a:pt x="200" y="1008"/>
                  <a:pt x="193" y="1009"/>
                  <a:pt x="186" y="1010"/>
                </a:cubicBezTo>
                <a:cubicBezTo>
                  <a:pt x="186" y="1001"/>
                  <a:pt x="186" y="991"/>
                  <a:pt x="186" y="982"/>
                </a:cubicBezTo>
                <a:close/>
                <a:moveTo>
                  <a:pt x="186" y="956"/>
                </a:moveTo>
                <a:cubicBezTo>
                  <a:pt x="186" y="946"/>
                  <a:pt x="186" y="937"/>
                  <a:pt x="186" y="928"/>
                </a:cubicBezTo>
                <a:cubicBezTo>
                  <a:pt x="193" y="927"/>
                  <a:pt x="200" y="927"/>
                  <a:pt x="208" y="927"/>
                </a:cubicBezTo>
                <a:cubicBezTo>
                  <a:pt x="208" y="936"/>
                  <a:pt x="208" y="945"/>
                  <a:pt x="208" y="954"/>
                </a:cubicBezTo>
                <a:cubicBezTo>
                  <a:pt x="200" y="954"/>
                  <a:pt x="193" y="955"/>
                  <a:pt x="186" y="956"/>
                </a:cubicBezTo>
                <a:close/>
                <a:moveTo>
                  <a:pt x="186" y="873"/>
                </a:moveTo>
                <a:cubicBezTo>
                  <a:pt x="193" y="873"/>
                  <a:pt x="200" y="873"/>
                  <a:pt x="208" y="873"/>
                </a:cubicBezTo>
                <a:cubicBezTo>
                  <a:pt x="208" y="882"/>
                  <a:pt x="208" y="891"/>
                  <a:pt x="208" y="900"/>
                </a:cubicBezTo>
                <a:cubicBezTo>
                  <a:pt x="200" y="900"/>
                  <a:pt x="193" y="901"/>
                  <a:pt x="186" y="901"/>
                </a:cubicBezTo>
                <a:cubicBezTo>
                  <a:pt x="186" y="892"/>
                  <a:pt x="186" y="883"/>
                  <a:pt x="186" y="873"/>
                </a:cubicBezTo>
                <a:close/>
                <a:moveTo>
                  <a:pt x="186" y="847"/>
                </a:moveTo>
                <a:cubicBezTo>
                  <a:pt x="186" y="838"/>
                  <a:pt x="186" y="828"/>
                  <a:pt x="186" y="819"/>
                </a:cubicBezTo>
                <a:cubicBezTo>
                  <a:pt x="193" y="819"/>
                  <a:pt x="200" y="819"/>
                  <a:pt x="208" y="819"/>
                </a:cubicBezTo>
                <a:cubicBezTo>
                  <a:pt x="208" y="828"/>
                  <a:pt x="208" y="837"/>
                  <a:pt x="208" y="846"/>
                </a:cubicBezTo>
                <a:cubicBezTo>
                  <a:pt x="200" y="846"/>
                  <a:pt x="193" y="847"/>
                  <a:pt x="186" y="847"/>
                </a:cubicBezTo>
                <a:close/>
                <a:moveTo>
                  <a:pt x="186" y="764"/>
                </a:moveTo>
                <a:cubicBezTo>
                  <a:pt x="193" y="765"/>
                  <a:pt x="200" y="765"/>
                  <a:pt x="208" y="765"/>
                </a:cubicBezTo>
                <a:cubicBezTo>
                  <a:pt x="208" y="774"/>
                  <a:pt x="208" y="783"/>
                  <a:pt x="208" y="792"/>
                </a:cubicBezTo>
                <a:cubicBezTo>
                  <a:pt x="200" y="792"/>
                  <a:pt x="193" y="792"/>
                  <a:pt x="186" y="793"/>
                </a:cubicBezTo>
                <a:cubicBezTo>
                  <a:pt x="186" y="783"/>
                  <a:pt x="186" y="774"/>
                  <a:pt x="186" y="764"/>
                </a:cubicBezTo>
                <a:close/>
                <a:moveTo>
                  <a:pt x="186" y="738"/>
                </a:moveTo>
                <a:cubicBezTo>
                  <a:pt x="186" y="729"/>
                  <a:pt x="186" y="719"/>
                  <a:pt x="186" y="710"/>
                </a:cubicBezTo>
                <a:cubicBezTo>
                  <a:pt x="193" y="710"/>
                  <a:pt x="200" y="711"/>
                  <a:pt x="208" y="711"/>
                </a:cubicBezTo>
                <a:cubicBezTo>
                  <a:pt x="208" y="720"/>
                  <a:pt x="208" y="729"/>
                  <a:pt x="208" y="738"/>
                </a:cubicBezTo>
                <a:cubicBezTo>
                  <a:pt x="200" y="738"/>
                  <a:pt x="193" y="738"/>
                  <a:pt x="186" y="738"/>
                </a:cubicBezTo>
                <a:close/>
                <a:moveTo>
                  <a:pt x="186" y="656"/>
                </a:moveTo>
                <a:cubicBezTo>
                  <a:pt x="193" y="656"/>
                  <a:pt x="200" y="657"/>
                  <a:pt x="208" y="657"/>
                </a:cubicBezTo>
                <a:cubicBezTo>
                  <a:pt x="208" y="666"/>
                  <a:pt x="208" y="675"/>
                  <a:pt x="208" y="685"/>
                </a:cubicBezTo>
                <a:cubicBezTo>
                  <a:pt x="200" y="684"/>
                  <a:pt x="193" y="684"/>
                  <a:pt x="186" y="684"/>
                </a:cubicBezTo>
                <a:cubicBezTo>
                  <a:pt x="186" y="674"/>
                  <a:pt x="186" y="665"/>
                  <a:pt x="186" y="656"/>
                </a:cubicBezTo>
                <a:close/>
                <a:moveTo>
                  <a:pt x="186" y="601"/>
                </a:moveTo>
                <a:cubicBezTo>
                  <a:pt x="193" y="602"/>
                  <a:pt x="200" y="603"/>
                  <a:pt x="208" y="604"/>
                </a:cubicBezTo>
                <a:cubicBezTo>
                  <a:pt x="208" y="613"/>
                  <a:pt x="208" y="622"/>
                  <a:pt x="208" y="631"/>
                </a:cubicBezTo>
                <a:cubicBezTo>
                  <a:pt x="200" y="630"/>
                  <a:pt x="193" y="630"/>
                  <a:pt x="186" y="629"/>
                </a:cubicBezTo>
                <a:cubicBezTo>
                  <a:pt x="186" y="620"/>
                  <a:pt x="186" y="611"/>
                  <a:pt x="186" y="601"/>
                </a:cubicBezTo>
                <a:close/>
                <a:moveTo>
                  <a:pt x="186" y="547"/>
                </a:moveTo>
                <a:cubicBezTo>
                  <a:pt x="193" y="548"/>
                  <a:pt x="200" y="549"/>
                  <a:pt x="208" y="550"/>
                </a:cubicBezTo>
                <a:cubicBezTo>
                  <a:pt x="208" y="559"/>
                  <a:pt x="208" y="568"/>
                  <a:pt x="208" y="577"/>
                </a:cubicBezTo>
                <a:cubicBezTo>
                  <a:pt x="200" y="576"/>
                  <a:pt x="193" y="576"/>
                  <a:pt x="186" y="575"/>
                </a:cubicBezTo>
                <a:cubicBezTo>
                  <a:pt x="186" y="566"/>
                  <a:pt x="186" y="556"/>
                  <a:pt x="186" y="547"/>
                </a:cubicBezTo>
                <a:close/>
                <a:moveTo>
                  <a:pt x="186" y="492"/>
                </a:moveTo>
                <a:cubicBezTo>
                  <a:pt x="193" y="494"/>
                  <a:pt x="200" y="495"/>
                  <a:pt x="208" y="496"/>
                </a:cubicBezTo>
                <a:cubicBezTo>
                  <a:pt x="208" y="505"/>
                  <a:pt x="208" y="514"/>
                  <a:pt x="208" y="523"/>
                </a:cubicBezTo>
                <a:cubicBezTo>
                  <a:pt x="200" y="522"/>
                  <a:pt x="193" y="521"/>
                  <a:pt x="186" y="521"/>
                </a:cubicBezTo>
                <a:cubicBezTo>
                  <a:pt x="186" y="511"/>
                  <a:pt x="186" y="502"/>
                  <a:pt x="186" y="492"/>
                </a:cubicBezTo>
                <a:close/>
                <a:moveTo>
                  <a:pt x="186" y="438"/>
                </a:moveTo>
                <a:cubicBezTo>
                  <a:pt x="193" y="439"/>
                  <a:pt x="200" y="441"/>
                  <a:pt x="208" y="442"/>
                </a:cubicBezTo>
                <a:cubicBezTo>
                  <a:pt x="208" y="451"/>
                  <a:pt x="208" y="460"/>
                  <a:pt x="208" y="469"/>
                </a:cubicBezTo>
                <a:cubicBezTo>
                  <a:pt x="200" y="468"/>
                  <a:pt x="193" y="467"/>
                  <a:pt x="186" y="466"/>
                </a:cubicBezTo>
                <a:cubicBezTo>
                  <a:pt x="186" y="457"/>
                  <a:pt x="186" y="448"/>
                  <a:pt x="186" y="438"/>
                </a:cubicBezTo>
                <a:close/>
                <a:moveTo>
                  <a:pt x="186" y="384"/>
                </a:moveTo>
                <a:cubicBezTo>
                  <a:pt x="193" y="385"/>
                  <a:pt x="200" y="387"/>
                  <a:pt x="208" y="388"/>
                </a:cubicBezTo>
                <a:cubicBezTo>
                  <a:pt x="208" y="397"/>
                  <a:pt x="208" y="406"/>
                  <a:pt x="208" y="415"/>
                </a:cubicBezTo>
                <a:cubicBezTo>
                  <a:pt x="200" y="414"/>
                  <a:pt x="193" y="413"/>
                  <a:pt x="186" y="412"/>
                </a:cubicBezTo>
                <a:cubicBezTo>
                  <a:pt x="186" y="403"/>
                  <a:pt x="186" y="393"/>
                  <a:pt x="186" y="384"/>
                </a:cubicBezTo>
                <a:close/>
                <a:moveTo>
                  <a:pt x="186" y="329"/>
                </a:moveTo>
                <a:cubicBezTo>
                  <a:pt x="193" y="331"/>
                  <a:pt x="200" y="333"/>
                  <a:pt x="208" y="334"/>
                </a:cubicBezTo>
                <a:cubicBezTo>
                  <a:pt x="208" y="343"/>
                  <a:pt x="208" y="352"/>
                  <a:pt x="208" y="361"/>
                </a:cubicBezTo>
                <a:cubicBezTo>
                  <a:pt x="200" y="360"/>
                  <a:pt x="193" y="359"/>
                  <a:pt x="186" y="358"/>
                </a:cubicBezTo>
                <a:cubicBezTo>
                  <a:pt x="186" y="348"/>
                  <a:pt x="186" y="339"/>
                  <a:pt x="186" y="329"/>
                </a:cubicBezTo>
                <a:close/>
                <a:moveTo>
                  <a:pt x="186" y="275"/>
                </a:moveTo>
                <a:cubicBezTo>
                  <a:pt x="193" y="277"/>
                  <a:pt x="200" y="279"/>
                  <a:pt x="208" y="280"/>
                </a:cubicBezTo>
                <a:cubicBezTo>
                  <a:pt x="208" y="289"/>
                  <a:pt x="208" y="299"/>
                  <a:pt x="208" y="308"/>
                </a:cubicBezTo>
                <a:cubicBezTo>
                  <a:pt x="200" y="306"/>
                  <a:pt x="193" y="305"/>
                  <a:pt x="186" y="303"/>
                </a:cubicBezTo>
                <a:cubicBezTo>
                  <a:pt x="186" y="294"/>
                  <a:pt x="186" y="284"/>
                  <a:pt x="186" y="275"/>
                </a:cubicBezTo>
                <a:close/>
                <a:moveTo>
                  <a:pt x="186" y="249"/>
                </a:moveTo>
                <a:cubicBezTo>
                  <a:pt x="186" y="239"/>
                  <a:pt x="186" y="230"/>
                  <a:pt x="186" y="221"/>
                </a:cubicBezTo>
                <a:cubicBezTo>
                  <a:pt x="193" y="223"/>
                  <a:pt x="200" y="225"/>
                  <a:pt x="208" y="227"/>
                </a:cubicBezTo>
                <a:cubicBezTo>
                  <a:pt x="208" y="236"/>
                  <a:pt x="208" y="245"/>
                  <a:pt x="208" y="254"/>
                </a:cubicBezTo>
                <a:cubicBezTo>
                  <a:pt x="200" y="252"/>
                  <a:pt x="193" y="250"/>
                  <a:pt x="186" y="249"/>
                </a:cubicBezTo>
                <a:close/>
                <a:moveTo>
                  <a:pt x="186" y="166"/>
                </a:moveTo>
                <a:cubicBezTo>
                  <a:pt x="193" y="168"/>
                  <a:pt x="200" y="171"/>
                  <a:pt x="208" y="173"/>
                </a:cubicBezTo>
                <a:cubicBezTo>
                  <a:pt x="208" y="182"/>
                  <a:pt x="208" y="191"/>
                  <a:pt x="208" y="200"/>
                </a:cubicBezTo>
                <a:cubicBezTo>
                  <a:pt x="200" y="198"/>
                  <a:pt x="193" y="196"/>
                  <a:pt x="186" y="194"/>
                </a:cubicBezTo>
                <a:cubicBezTo>
                  <a:pt x="186" y="185"/>
                  <a:pt x="186" y="176"/>
                  <a:pt x="186" y="166"/>
                </a:cubicBezTo>
                <a:close/>
                <a:moveTo>
                  <a:pt x="208" y="146"/>
                </a:moveTo>
                <a:cubicBezTo>
                  <a:pt x="186" y="140"/>
                  <a:pt x="186" y="140"/>
                  <a:pt x="186" y="140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208" y="119"/>
                  <a:pt x="208" y="119"/>
                  <a:pt x="208" y="119"/>
                </a:cubicBezTo>
                <a:lnTo>
                  <a:pt x="208" y="146"/>
                </a:lnTo>
                <a:close/>
                <a:moveTo>
                  <a:pt x="228" y="1033"/>
                </a:moveTo>
                <a:cubicBezTo>
                  <a:pt x="247" y="1031"/>
                  <a:pt x="247" y="1031"/>
                  <a:pt x="247" y="1031"/>
                </a:cubicBezTo>
                <a:cubicBezTo>
                  <a:pt x="247" y="1057"/>
                  <a:pt x="247" y="1057"/>
                  <a:pt x="247" y="1057"/>
                </a:cubicBezTo>
                <a:cubicBezTo>
                  <a:pt x="228" y="1060"/>
                  <a:pt x="228" y="1060"/>
                  <a:pt x="228" y="1060"/>
                </a:cubicBezTo>
                <a:lnTo>
                  <a:pt x="228" y="1033"/>
                </a:lnTo>
                <a:close/>
                <a:moveTo>
                  <a:pt x="228" y="980"/>
                </a:moveTo>
                <a:cubicBezTo>
                  <a:pt x="234" y="979"/>
                  <a:pt x="241" y="979"/>
                  <a:pt x="247" y="978"/>
                </a:cubicBezTo>
                <a:cubicBezTo>
                  <a:pt x="247" y="987"/>
                  <a:pt x="247" y="995"/>
                  <a:pt x="247" y="1004"/>
                </a:cubicBezTo>
                <a:cubicBezTo>
                  <a:pt x="241" y="1005"/>
                  <a:pt x="234" y="1005"/>
                  <a:pt x="228" y="1006"/>
                </a:cubicBezTo>
                <a:cubicBezTo>
                  <a:pt x="228" y="997"/>
                  <a:pt x="228" y="989"/>
                  <a:pt x="228" y="980"/>
                </a:cubicBezTo>
                <a:close/>
                <a:moveTo>
                  <a:pt x="228" y="926"/>
                </a:moveTo>
                <a:cubicBezTo>
                  <a:pt x="234" y="926"/>
                  <a:pt x="241" y="926"/>
                  <a:pt x="247" y="926"/>
                </a:cubicBezTo>
                <a:cubicBezTo>
                  <a:pt x="247" y="934"/>
                  <a:pt x="247" y="943"/>
                  <a:pt x="247" y="951"/>
                </a:cubicBezTo>
                <a:cubicBezTo>
                  <a:pt x="241" y="952"/>
                  <a:pt x="234" y="952"/>
                  <a:pt x="228" y="953"/>
                </a:cubicBezTo>
                <a:cubicBezTo>
                  <a:pt x="228" y="944"/>
                  <a:pt x="228" y="935"/>
                  <a:pt x="228" y="926"/>
                </a:cubicBezTo>
                <a:close/>
                <a:moveTo>
                  <a:pt x="228" y="873"/>
                </a:moveTo>
                <a:cubicBezTo>
                  <a:pt x="235" y="873"/>
                  <a:pt x="241" y="873"/>
                  <a:pt x="247" y="873"/>
                </a:cubicBezTo>
                <a:cubicBezTo>
                  <a:pt x="247" y="881"/>
                  <a:pt x="247" y="890"/>
                  <a:pt x="247" y="898"/>
                </a:cubicBezTo>
                <a:cubicBezTo>
                  <a:pt x="241" y="899"/>
                  <a:pt x="235" y="899"/>
                  <a:pt x="228" y="899"/>
                </a:cubicBezTo>
                <a:cubicBezTo>
                  <a:pt x="228" y="891"/>
                  <a:pt x="228" y="882"/>
                  <a:pt x="228" y="873"/>
                </a:cubicBezTo>
                <a:close/>
                <a:moveTo>
                  <a:pt x="228" y="820"/>
                </a:moveTo>
                <a:cubicBezTo>
                  <a:pt x="235" y="820"/>
                  <a:pt x="241" y="820"/>
                  <a:pt x="247" y="820"/>
                </a:cubicBezTo>
                <a:cubicBezTo>
                  <a:pt x="247" y="828"/>
                  <a:pt x="247" y="837"/>
                  <a:pt x="247" y="845"/>
                </a:cubicBezTo>
                <a:cubicBezTo>
                  <a:pt x="241" y="845"/>
                  <a:pt x="235" y="846"/>
                  <a:pt x="228" y="846"/>
                </a:cubicBezTo>
                <a:cubicBezTo>
                  <a:pt x="228" y="837"/>
                  <a:pt x="228" y="828"/>
                  <a:pt x="228" y="820"/>
                </a:cubicBezTo>
                <a:close/>
                <a:moveTo>
                  <a:pt x="228" y="766"/>
                </a:moveTo>
                <a:cubicBezTo>
                  <a:pt x="235" y="766"/>
                  <a:pt x="241" y="767"/>
                  <a:pt x="248" y="767"/>
                </a:cubicBezTo>
                <a:cubicBezTo>
                  <a:pt x="248" y="775"/>
                  <a:pt x="248" y="784"/>
                  <a:pt x="248" y="792"/>
                </a:cubicBezTo>
                <a:cubicBezTo>
                  <a:pt x="241" y="792"/>
                  <a:pt x="235" y="792"/>
                  <a:pt x="228" y="793"/>
                </a:cubicBezTo>
                <a:cubicBezTo>
                  <a:pt x="228" y="784"/>
                  <a:pt x="228" y="775"/>
                  <a:pt x="228" y="766"/>
                </a:cubicBezTo>
                <a:close/>
                <a:moveTo>
                  <a:pt x="229" y="713"/>
                </a:moveTo>
                <a:cubicBezTo>
                  <a:pt x="235" y="713"/>
                  <a:pt x="241" y="714"/>
                  <a:pt x="248" y="714"/>
                </a:cubicBezTo>
                <a:cubicBezTo>
                  <a:pt x="248" y="722"/>
                  <a:pt x="248" y="731"/>
                  <a:pt x="248" y="739"/>
                </a:cubicBezTo>
                <a:cubicBezTo>
                  <a:pt x="241" y="739"/>
                  <a:pt x="235" y="739"/>
                  <a:pt x="229" y="739"/>
                </a:cubicBezTo>
                <a:cubicBezTo>
                  <a:pt x="229" y="730"/>
                  <a:pt x="229" y="722"/>
                  <a:pt x="229" y="713"/>
                </a:cubicBezTo>
                <a:close/>
                <a:moveTo>
                  <a:pt x="229" y="659"/>
                </a:moveTo>
                <a:cubicBezTo>
                  <a:pt x="235" y="660"/>
                  <a:pt x="241" y="660"/>
                  <a:pt x="248" y="661"/>
                </a:cubicBezTo>
                <a:cubicBezTo>
                  <a:pt x="248" y="669"/>
                  <a:pt x="248" y="678"/>
                  <a:pt x="248" y="686"/>
                </a:cubicBezTo>
                <a:cubicBezTo>
                  <a:pt x="241" y="686"/>
                  <a:pt x="235" y="686"/>
                  <a:pt x="229" y="686"/>
                </a:cubicBezTo>
                <a:cubicBezTo>
                  <a:pt x="229" y="677"/>
                  <a:pt x="229" y="668"/>
                  <a:pt x="229" y="659"/>
                </a:cubicBezTo>
                <a:close/>
                <a:moveTo>
                  <a:pt x="229" y="606"/>
                </a:moveTo>
                <a:cubicBezTo>
                  <a:pt x="235" y="607"/>
                  <a:pt x="242" y="607"/>
                  <a:pt x="248" y="608"/>
                </a:cubicBezTo>
                <a:cubicBezTo>
                  <a:pt x="248" y="617"/>
                  <a:pt x="248" y="625"/>
                  <a:pt x="248" y="634"/>
                </a:cubicBezTo>
                <a:cubicBezTo>
                  <a:pt x="242" y="633"/>
                  <a:pt x="235" y="633"/>
                  <a:pt x="229" y="632"/>
                </a:cubicBezTo>
                <a:cubicBezTo>
                  <a:pt x="229" y="624"/>
                  <a:pt x="229" y="615"/>
                  <a:pt x="229" y="606"/>
                </a:cubicBezTo>
                <a:close/>
                <a:moveTo>
                  <a:pt x="229" y="553"/>
                </a:moveTo>
                <a:cubicBezTo>
                  <a:pt x="235" y="553"/>
                  <a:pt x="242" y="554"/>
                  <a:pt x="248" y="555"/>
                </a:cubicBezTo>
                <a:cubicBezTo>
                  <a:pt x="248" y="564"/>
                  <a:pt x="248" y="572"/>
                  <a:pt x="248" y="581"/>
                </a:cubicBezTo>
                <a:cubicBezTo>
                  <a:pt x="242" y="580"/>
                  <a:pt x="235" y="580"/>
                  <a:pt x="229" y="579"/>
                </a:cubicBezTo>
                <a:cubicBezTo>
                  <a:pt x="229" y="570"/>
                  <a:pt x="229" y="561"/>
                  <a:pt x="229" y="553"/>
                </a:cubicBezTo>
                <a:close/>
                <a:moveTo>
                  <a:pt x="229" y="499"/>
                </a:moveTo>
                <a:cubicBezTo>
                  <a:pt x="236" y="500"/>
                  <a:pt x="242" y="501"/>
                  <a:pt x="248" y="502"/>
                </a:cubicBezTo>
                <a:cubicBezTo>
                  <a:pt x="248" y="511"/>
                  <a:pt x="248" y="519"/>
                  <a:pt x="248" y="528"/>
                </a:cubicBezTo>
                <a:cubicBezTo>
                  <a:pt x="242" y="527"/>
                  <a:pt x="236" y="526"/>
                  <a:pt x="229" y="526"/>
                </a:cubicBezTo>
                <a:cubicBezTo>
                  <a:pt x="229" y="517"/>
                  <a:pt x="229" y="508"/>
                  <a:pt x="229" y="499"/>
                </a:cubicBezTo>
                <a:close/>
                <a:moveTo>
                  <a:pt x="229" y="446"/>
                </a:moveTo>
                <a:cubicBezTo>
                  <a:pt x="236" y="447"/>
                  <a:pt x="242" y="448"/>
                  <a:pt x="248" y="449"/>
                </a:cubicBezTo>
                <a:cubicBezTo>
                  <a:pt x="248" y="458"/>
                  <a:pt x="248" y="466"/>
                  <a:pt x="248" y="475"/>
                </a:cubicBezTo>
                <a:cubicBezTo>
                  <a:pt x="242" y="474"/>
                  <a:pt x="236" y="473"/>
                  <a:pt x="229" y="472"/>
                </a:cubicBezTo>
                <a:cubicBezTo>
                  <a:pt x="229" y="464"/>
                  <a:pt x="229" y="455"/>
                  <a:pt x="229" y="446"/>
                </a:cubicBezTo>
                <a:close/>
                <a:moveTo>
                  <a:pt x="230" y="393"/>
                </a:moveTo>
                <a:cubicBezTo>
                  <a:pt x="236" y="394"/>
                  <a:pt x="242" y="395"/>
                  <a:pt x="249" y="396"/>
                </a:cubicBezTo>
                <a:cubicBezTo>
                  <a:pt x="249" y="405"/>
                  <a:pt x="249" y="413"/>
                  <a:pt x="249" y="422"/>
                </a:cubicBezTo>
                <a:cubicBezTo>
                  <a:pt x="242" y="421"/>
                  <a:pt x="236" y="420"/>
                  <a:pt x="230" y="419"/>
                </a:cubicBezTo>
                <a:cubicBezTo>
                  <a:pt x="230" y="410"/>
                  <a:pt x="230" y="401"/>
                  <a:pt x="230" y="393"/>
                </a:cubicBezTo>
                <a:close/>
                <a:moveTo>
                  <a:pt x="230" y="339"/>
                </a:moveTo>
                <a:cubicBezTo>
                  <a:pt x="236" y="341"/>
                  <a:pt x="242" y="342"/>
                  <a:pt x="249" y="343"/>
                </a:cubicBezTo>
                <a:cubicBezTo>
                  <a:pt x="249" y="352"/>
                  <a:pt x="249" y="360"/>
                  <a:pt x="249" y="369"/>
                </a:cubicBezTo>
                <a:cubicBezTo>
                  <a:pt x="242" y="368"/>
                  <a:pt x="236" y="367"/>
                  <a:pt x="230" y="366"/>
                </a:cubicBezTo>
                <a:cubicBezTo>
                  <a:pt x="230" y="357"/>
                  <a:pt x="230" y="348"/>
                  <a:pt x="230" y="339"/>
                </a:cubicBezTo>
                <a:close/>
                <a:moveTo>
                  <a:pt x="230" y="286"/>
                </a:moveTo>
                <a:cubicBezTo>
                  <a:pt x="236" y="287"/>
                  <a:pt x="242" y="289"/>
                  <a:pt x="249" y="291"/>
                </a:cubicBezTo>
                <a:cubicBezTo>
                  <a:pt x="249" y="299"/>
                  <a:pt x="249" y="307"/>
                  <a:pt x="249" y="316"/>
                </a:cubicBezTo>
                <a:cubicBezTo>
                  <a:pt x="242" y="315"/>
                  <a:pt x="236" y="313"/>
                  <a:pt x="230" y="312"/>
                </a:cubicBezTo>
                <a:cubicBezTo>
                  <a:pt x="230" y="303"/>
                  <a:pt x="230" y="295"/>
                  <a:pt x="230" y="286"/>
                </a:cubicBezTo>
                <a:close/>
                <a:moveTo>
                  <a:pt x="230" y="232"/>
                </a:moveTo>
                <a:cubicBezTo>
                  <a:pt x="236" y="234"/>
                  <a:pt x="243" y="236"/>
                  <a:pt x="249" y="238"/>
                </a:cubicBezTo>
                <a:cubicBezTo>
                  <a:pt x="249" y="246"/>
                  <a:pt x="249" y="255"/>
                  <a:pt x="249" y="263"/>
                </a:cubicBezTo>
                <a:cubicBezTo>
                  <a:pt x="243" y="262"/>
                  <a:pt x="236" y="260"/>
                  <a:pt x="230" y="259"/>
                </a:cubicBezTo>
                <a:cubicBezTo>
                  <a:pt x="230" y="250"/>
                  <a:pt x="230" y="241"/>
                  <a:pt x="230" y="232"/>
                </a:cubicBezTo>
                <a:close/>
                <a:moveTo>
                  <a:pt x="230" y="179"/>
                </a:moveTo>
                <a:cubicBezTo>
                  <a:pt x="236" y="181"/>
                  <a:pt x="243" y="183"/>
                  <a:pt x="249" y="185"/>
                </a:cubicBezTo>
                <a:cubicBezTo>
                  <a:pt x="249" y="193"/>
                  <a:pt x="249" y="202"/>
                  <a:pt x="249" y="210"/>
                </a:cubicBezTo>
                <a:cubicBezTo>
                  <a:pt x="243" y="209"/>
                  <a:pt x="236" y="207"/>
                  <a:pt x="230" y="205"/>
                </a:cubicBezTo>
                <a:cubicBezTo>
                  <a:pt x="230" y="197"/>
                  <a:pt x="230" y="188"/>
                  <a:pt x="230" y="179"/>
                </a:cubicBezTo>
                <a:close/>
                <a:moveTo>
                  <a:pt x="249" y="157"/>
                </a:moveTo>
                <a:cubicBezTo>
                  <a:pt x="230" y="152"/>
                  <a:pt x="230" y="152"/>
                  <a:pt x="230" y="152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49" y="132"/>
                  <a:pt x="249" y="132"/>
                  <a:pt x="249" y="132"/>
                </a:cubicBezTo>
                <a:lnTo>
                  <a:pt x="249" y="157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3"/>
          <p:cNvSpPr>
            <a:spLocks noEditPoints="1"/>
          </p:cNvSpPr>
          <p:nvPr/>
        </p:nvSpPr>
        <p:spPr bwMode="auto">
          <a:xfrm>
            <a:off x="10997702" y="2956882"/>
            <a:ext cx="328508" cy="2524391"/>
          </a:xfrm>
          <a:custGeom>
            <a:avLst/>
            <a:gdLst>
              <a:gd name="T0" fmla="*/ 0 w 111"/>
              <a:gd name="T1" fmla="*/ 854 h 854"/>
              <a:gd name="T2" fmla="*/ 111 w 111"/>
              <a:gd name="T3" fmla="*/ 36 h 854"/>
              <a:gd name="T4" fmla="*/ 97 w 111"/>
              <a:gd name="T5" fmla="*/ 791 h 854"/>
              <a:gd name="T6" fmla="*/ 16 w 111"/>
              <a:gd name="T7" fmla="*/ 791 h 854"/>
              <a:gd name="T8" fmla="*/ 97 w 111"/>
              <a:gd name="T9" fmla="*/ 791 h 854"/>
              <a:gd name="T10" fmla="*/ 16 w 111"/>
              <a:gd name="T11" fmla="*/ 756 h 854"/>
              <a:gd name="T12" fmla="*/ 97 w 111"/>
              <a:gd name="T13" fmla="*/ 719 h 854"/>
              <a:gd name="T14" fmla="*/ 97 w 111"/>
              <a:gd name="T15" fmla="*/ 684 h 854"/>
              <a:gd name="T16" fmla="*/ 16 w 111"/>
              <a:gd name="T17" fmla="*/ 677 h 854"/>
              <a:gd name="T18" fmla="*/ 97 w 111"/>
              <a:gd name="T19" fmla="*/ 684 h 854"/>
              <a:gd name="T20" fmla="*/ 16 w 111"/>
              <a:gd name="T21" fmla="*/ 642 h 854"/>
              <a:gd name="T22" fmla="*/ 97 w 111"/>
              <a:gd name="T23" fmla="*/ 612 h 854"/>
              <a:gd name="T24" fmla="*/ 97 w 111"/>
              <a:gd name="T25" fmla="*/ 577 h 854"/>
              <a:gd name="T26" fmla="*/ 16 w 111"/>
              <a:gd name="T27" fmla="*/ 563 h 854"/>
              <a:gd name="T28" fmla="*/ 97 w 111"/>
              <a:gd name="T29" fmla="*/ 577 h 854"/>
              <a:gd name="T30" fmla="*/ 16 w 111"/>
              <a:gd name="T31" fmla="*/ 528 h 854"/>
              <a:gd name="T32" fmla="*/ 97 w 111"/>
              <a:gd name="T33" fmla="*/ 505 h 854"/>
              <a:gd name="T34" fmla="*/ 97 w 111"/>
              <a:gd name="T35" fmla="*/ 470 h 854"/>
              <a:gd name="T36" fmla="*/ 16 w 111"/>
              <a:gd name="T37" fmla="*/ 449 h 854"/>
              <a:gd name="T38" fmla="*/ 97 w 111"/>
              <a:gd name="T39" fmla="*/ 470 h 854"/>
              <a:gd name="T40" fmla="*/ 16 w 111"/>
              <a:gd name="T41" fmla="*/ 414 h 854"/>
              <a:gd name="T42" fmla="*/ 97 w 111"/>
              <a:gd name="T43" fmla="*/ 397 h 854"/>
              <a:gd name="T44" fmla="*/ 97 w 111"/>
              <a:gd name="T45" fmla="*/ 363 h 854"/>
              <a:gd name="T46" fmla="*/ 16 w 111"/>
              <a:gd name="T47" fmla="*/ 335 h 854"/>
              <a:gd name="T48" fmla="*/ 97 w 111"/>
              <a:gd name="T49" fmla="*/ 363 h 854"/>
              <a:gd name="T50" fmla="*/ 16 w 111"/>
              <a:gd name="T51" fmla="*/ 300 h 854"/>
              <a:gd name="T52" fmla="*/ 97 w 111"/>
              <a:gd name="T53" fmla="*/ 290 h 854"/>
              <a:gd name="T54" fmla="*/ 97 w 111"/>
              <a:gd name="T55" fmla="*/ 256 h 854"/>
              <a:gd name="T56" fmla="*/ 16 w 111"/>
              <a:gd name="T57" fmla="*/ 221 h 854"/>
              <a:gd name="T58" fmla="*/ 97 w 111"/>
              <a:gd name="T59" fmla="*/ 256 h 854"/>
              <a:gd name="T60" fmla="*/ 16 w 111"/>
              <a:gd name="T61" fmla="*/ 186 h 854"/>
              <a:gd name="T62" fmla="*/ 97 w 111"/>
              <a:gd name="T63" fmla="*/ 183 h 854"/>
              <a:gd name="T64" fmla="*/ 97 w 111"/>
              <a:gd name="T65" fmla="*/ 149 h 854"/>
              <a:gd name="T66" fmla="*/ 16 w 111"/>
              <a:gd name="T67" fmla="*/ 107 h 854"/>
              <a:gd name="T68" fmla="*/ 97 w 111"/>
              <a:gd name="T69" fmla="*/ 149 h 854"/>
              <a:gd name="T70" fmla="*/ 16 w 111"/>
              <a:gd name="T71" fmla="*/ 73 h 854"/>
              <a:gd name="T72" fmla="*/ 97 w 111"/>
              <a:gd name="T73" fmla="*/ 76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854">
                <a:moveTo>
                  <a:pt x="0" y="0"/>
                </a:moveTo>
                <a:cubicBezTo>
                  <a:pt x="0" y="854"/>
                  <a:pt x="0" y="854"/>
                  <a:pt x="0" y="854"/>
                </a:cubicBezTo>
                <a:cubicBezTo>
                  <a:pt x="111" y="827"/>
                  <a:pt x="111" y="827"/>
                  <a:pt x="111" y="827"/>
                </a:cubicBezTo>
                <a:cubicBezTo>
                  <a:pt x="111" y="36"/>
                  <a:pt x="111" y="36"/>
                  <a:pt x="111" y="36"/>
                </a:cubicBezTo>
                <a:lnTo>
                  <a:pt x="0" y="0"/>
                </a:lnTo>
                <a:close/>
                <a:moveTo>
                  <a:pt x="97" y="791"/>
                </a:moveTo>
                <a:cubicBezTo>
                  <a:pt x="16" y="813"/>
                  <a:pt x="16" y="813"/>
                  <a:pt x="16" y="813"/>
                </a:cubicBezTo>
                <a:cubicBezTo>
                  <a:pt x="16" y="791"/>
                  <a:pt x="16" y="791"/>
                  <a:pt x="16" y="791"/>
                </a:cubicBezTo>
                <a:cubicBezTo>
                  <a:pt x="97" y="773"/>
                  <a:pt x="97" y="773"/>
                  <a:pt x="97" y="773"/>
                </a:cubicBezTo>
                <a:lnTo>
                  <a:pt x="97" y="791"/>
                </a:lnTo>
                <a:close/>
                <a:moveTo>
                  <a:pt x="97" y="737"/>
                </a:moveTo>
                <a:cubicBezTo>
                  <a:pt x="70" y="743"/>
                  <a:pt x="43" y="750"/>
                  <a:pt x="16" y="756"/>
                </a:cubicBezTo>
                <a:cubicBezTo>
                  <a:pt x="16" y="748"/>
                  <a:pt x="16" y="741"/>
                  <a:pt x="16" y="734"/>
                </a:cubicBezTo>
                <a:cubicBezTo>
                  <a:pt x="43" y="729"/>
                  <a:pt x="70" y="724"/>
                  <a:pt x="97" y="719"/>
                </a:cubicBezTo>
                <a:cubicBezTo>
                  <a:pt x="97" y="725"/>
                  <a:pt x="97" y="731"/>
                  <a:pt x="97" y="737"/>
                </a:cubicBezTo>
                <a:close/>
                <a:moveTo>
                  <a:pt x="97" y="684"/>
                </a:moveTo>
                <a:cubicBezTo>
                  <a:pt x="70" y="689"/>
                  <a:pt x="43" y="694"/>
                  <a:pt x="16" y="699"/>
                </a:cubicBezTo>
                <a:cubicBezTo>
                  <a:pt x="16" y="691"/>
                  <a:pt x="16" y="684"/>
                  <a:pt x="16" y="677"/>
                </a:cubicBezTo>
                <a:cubicBezTo>
                  <a:pt x="43" y="673"/>
                  <a:pt x="70" y="669"/>
                  <a:pt x="97" y="666"/>
                </a:cubicBezTo>
                <a:cubicBezTo>
                  <a:pt x="97" y="672"/>
                  <a:pt x="97" y="678"/>
                  <a:pt x="97" y="684"/>
                </a:cubicBezTo>
                <a:close/>
                <a:moveTo>
                  <a:pt x="97" y="630"/>
                </a:moveTo>
                <a:cubicBezTo>
                  <a:pt x="70" y="634"/>
                  <a:pt x="43" y="638"/>
                  <a:pt x="16" y="642"/>
                </a:cubicBezTo>
                <a:cubicBezTo>
                  <a:pt x="16" y="635"/>
                  <a:pt x="16" y="627"/>
                  <a:pt x="16" y="620"/>
                </a:cubicBezTo>
                <a:cubicBezTo>
                  <a:pt x="43" y="617"/>
                  <a:pt x="70" y="615"/>
                  <a:pt x="97" y="612"/>
                </a:cubicBezTo>
                <a:cubicBezTo>
                  <a:pt x="97" y="618"/>
                  <a:pt x="97" y="624"/>
                  <a:pt x="97" y="630"/>
                </a:cubicBezTo>
                <a:close/>
                <a:moveTo>
                  <a:pt x="97" y="577"/>
                </a:moveTo>
                <a:cubicBezTo>
                  <a:pt x="70" y="580"/>
                  <a:pt x="43" y="582"/>
                  <a:pt x="16" y="585"/>
                </a:cubicBezTo>
                <a:cubicBezTo>
                  <a:pt x="16" y="578"/>
                  <a:pt x="16" y="570"/>
                  <a:pt x="16" y="563"/>
                </a:cubicBezTo>
                <a:cubicBezTo>
                  <a:pt x="43" y="561"/>
                  <a:pt x="70" y="560"/>
                  <a:pt x="97" y="558"/>
                </a:cubicBezTo>
                <a:cubicBezTo>
                  <a:pt x="97" y="564"/>
                  <a:pt x="97" y="571"/>
                  <a:pt x="97" y="577"/>
                </a:cubicBezTo>
                <a:close/>
                <a:moveTo>
                  <a:pt x="97" y="523"/>
                </a:moveTo>
                <a:cubicBezTo>
                  <a:pt x="70" y="525"/>
                  <a:pt x="43" y="526"/>
                  <a:pt x="16" y="528"/>
                </a:cubicBezTo>
                <a:cubicBezTo>
                  <a:pt x="16" y="521"/>
                  <a:pt x="16" y="513"/>
                  <a:pt x="16" y="506"/>
                </a:cubicBezTo>
                <a:cubicBezTo>
                  <a:pt x="43" y="505"/>
                  <a:pt x="70" y="505"/>
                  <a:pt x="97" y="505"/>
                </a:cubicBezTo>
                <a:cubicBezTo>
                  <a:pt x="97" y="511"/>
                  <a:pt x="97" y="517"/>
                  <a:pt x="97" y="523"/>
                </a:cubicBezTo>
                <a:close/>
                <a:moveTo>
                  <a:pt x="97" y="470"/>
                </a:moveTo>
                <a:cubicBezTo>
                  <a:pt x="70" y="470"/>
                  <a:pt x="43" y="471"/>
                  <a:pt x="16" y="471"/>
                </a:cubicBezTo>
                <a:cubicBezTo>
                  <a:pt x="16" y="464"/>
                  <a:pt x="16" y="456"/>
                  <a:pt x="16" y="449"/>
                </a:cubicBezTo>
                <a:cubicBezTo>
                  <a:pt x="43" y="450"/>
                  <a:pt x="70" y="450"/>
                  <a:pt x="97" y="451"/>
                </a:cubicBezTo>
                <a:cubicBezTo>
                  <a:pt x="97" y="457"/>
                  <a:pt x="97" y="464"/>
                  <a:pt x="97" y="470"/>
                </a:cubicBezTo>
                <a:close/>
                <a:moveTo>
                  <a:pt x="97" y="417"/>
                </a:moveTo>
                <a:cubicBezTo>
                  <a:pt x="70" y="416"/>
                  <a:pt x="43" y="415"/>
                  <a:pt x="16" y="414"/>
                </a:cubicBezTo>
                <a:cubicBezTo>
                  <a:pt x="16" y="407"/>
                  <a:pt x="16" y="399"/>
                  <a:pt x="16" y="392"/>
                </a:cubicBezTo>
                <a:cubicBezTo>
                  <a:pt x="43" y="394"/>
                  <a:pt x="70" y="396"/>
                  <a:pt x="97" y="397"/>
                </a:cubicBezTo>
                <a:cubicBezTo>
                  <a:pt x="97" y="404"/>
                  <a:pt x="97" y="410"/>
                  <a:pt x="97" y="417"/>
                </a:cubicBezTo>
                <a:close/>
                <a:moveTo>
                  <a:pt x="97" y="363"/>
                </a:moveTo>
                <a:cubicBezTo>
                  <a:pt x="70" y="361"/>
                  <a:pt x="43" y="359"/>
                  <a:pt x="16" y="357"/>
                </a:cubicBezTo>
                <a:cubicBezTo>
                  <a:pt x="16" y="350"/>
                  <a:pt x="16" y="342"/>
                  <a:pt x="16" y="335"/>
                </a:cubicBezTo>
                <a:cubicBezTo>
                  <a:pt x="43" y="338"/>
                  <a:pt x="70" y="341"/>
                  <a:pt x="97" y="344"/>
                </a:cubicBezTo>
                <a:cubicBezTo>
                  <a:pt x="97" y="350"/>
                  <a:pt x="97" y="357"/>
                  <a:pt x="97" y="363"/>
                </a:cubicBezTo>
                <a:close/>
                <a:moveTo>
                  <a:pt x="97" y="310"/>
                </a:moveTo>
                <a:cubicBezTo>
                  <a:pt x="70" y="307"/>
                  <a:pt x="43" y="303"/>
                  <a:pt x="16" y="300"/>
                </a:cubicBezTo>
                <a:cubicBezTo>
                  <a:pt x="16" y="293"/>
                  <a:pt x="16" y="286"/>
                  <a:pt x="16" y="278"/>
                </a:cubicBezTo>
                <a:cubicBezTo>
                  <a:pt x="43" y="282"/>
                  <a:pt x="70" y="286"/>
                  <a:pt x="97" y="290"/>
                </a:cubicBezTo>
                <a:cubicBezTo>
                  <a:pt x="97" y="297"/>
                  <a:pt x="97" y="303"/>
                  <a:pt x="97" y="310"/>
                </a:cubicBezTo>
                <a:close/>
                <a:moveTo>
                  <a:pt x="97" y="256"/>
                </a:moveTo>
                <a:cubicBezTo>
                  <a:pt x="70" y="252"/>
                  <a:pt x="43" y="248"/>
                  <a:pt x="16" y="243"/>
                </a:cubicBezTo>
                <a:cubicBezTo>
                  <a:pt x="16" y="236"/>
                  <a:pt x="16" y="229"/>
                  <a:pt x="16" y="221"/>
                </a:cubicBezTo>
                <a:cubicBezTo>
                  <a:pt x="43" y="226"/>
                  <a:pt x="70" y="231"/>
                  <a:pt x="97" y="237"/>
                </a:cubicBezTo>
                <a:cubicBezTo>
                  <a:pt x="97" y="243"/>
                  <a:pt x="97" y="250"/>
                  <a:pt x="97" y="256"/>
                </a:cubicBezTo>
                <a:close/>
                <a:moveTo>
                  <a:pt x="97" y="203"/>
                </a:moveTo>
                <a:cubicBezTo>
                  <a:pt x="70" y="197"/>
                  <a:pt x="43" y="192"/>
                  <a:pt x="16" y="186"/>
                </a:cubicBezTo>
                <a:cubicBezTo>
                  <a:pt x="16" y="179"/>
                  <a:pt x="16" y="172"/>
                  <a:pt x="16" y="164"/>
                </a:cubicBezTo>
                <a:cubicBezTo>
                  <a:pt x="43" y="171"/>
                  <a:pt x="70" y="177"/>
                  <a:pt x="97" y="183"/>
                </a:cubicBezTo>
                <a:cubicBezTo>
                  <a:pt x="97" y="190"/>
                  <a:pt x="97" y="196"/>
                  <a:pt x="97" y="203"/>
                </a:cubicBezTo>
                <a:close/>
                <a:moveTo>
                  <a:pt x="97" y="149"/>
                </a:moveTo>
                <a:cubicBezTo>
                  <a:pt x="70" y="143"/>
                  <a:pt x="43" y="136"/>
                  <a:pt x="16" y="129"/>
                </a:cubicBezTo>
                <a:cubicBezTo>
                  <a:pt x="16" y="122"/>
                  <a:pt x="16" y="115"/>
                  <a:pt x="16" y="107"/>
                </a:cubicBezTo>
                <a:cubicBezTo>
                  <a:pt x="43" y="115"/>
                  <a:pt x="70" y="122"/>
                  <a:pt x="97" y="129"/>
                </a:cubicBezTo>
                <a:cubicBezTo>
                  <a:pt x="97" y="136"/>
                  <a:pt x="97" y="143"/>
                  <a:pt x="97" y="149"/>
                </a:cubicBezTo>
                <a:close/>
                <a:moveTo>
                  <a:pt x="97" y="96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50"/>
                  <a:pt x="16" y="50"/>
                  <a:pt x="16" y="50"/>
                </a:cubicBezTo>
                <a:cubicBezTo>
                  <a:pt x="97" y="76"/>
                  <a:pt x="97" y="76"/>
                  <a:pt x="97" y="7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4"/>
          <p:cNvSpPr>
            <a:spLocks noEditPoints="1"/>
          </p:cNvSpPr>
          <p:nvPr/>
        </p:nvSpPr>
        <p:spPr bwMode="auto">
          <a:xfrm>
            <a:off x="10341934" y="2959380"/>
            <a:ext cx="629536" cy="2521891"/>
          </a:xfrm>
          <a:custGeom>
            <a:avLst/>
            <a:gdLst>
              <a:gd name="T0" fmla="*/ 176 w 213"/>
              <a:gd name="T1" fmla="*/ 810 h 853"/>
              <a:gd name="T2" fmla="*/ 141 w 213"/>
              <a:gd name="T3" fmla="*/ 763 h 853"/>
              <a:gd name="T4" fmla="*/ 141 w 213"/>
              <a:gd name="T5" fmla="*/ 697 h 853"/>
              <a:gd name="T6" fmla="*/ 176 w 213"/>
              <a:gd name="T7" fmla="*/ 655 h 853"/>
              <a:gd name="T8" fmla="*/ 176 w 213"/>
              <a:gd name="T9" fmla="*/ 638 h 853"/>
              <a:gd name="T10" fmla="*/ 176 w 213"/>
              <a:gd name="T11" fmla="*/ 552 h 853"/>
              <a:gd name="T12" fmla="*/ 141 w 213"/>
              <a:gd name="T13" fmla="*/ 510 h 853"/>
              <a:gd name="T14" fmla="*/ 141 w 213"/>
              <a:gd name="T15" fmla="*/ 444 h 853"/>
              <a:gd name="T16" fmla="*/ 176 w 213"/>
              <a:gd name="T17" fmla="*/ 397 h 853"/>
              <a:gd name="T18" fmla="*/ 176 w 213"/>
              <a:gd name="T19" fmla="*/ 379 h 853"/>
              <a:gd name="T20" fmla="*/ 176 w 213"/>
              <a:gd name="T21" fmla="*/ 336 h 853"/>
              <a:gd name="T22" fmla="*/ 141 w 213"/>
              <a:gd name="T23" fmla="*/ 256 h 853"/>
              <a:gd name="T24" fmla="*/ 141 w 213"/>
              <a:gd name="T25" fmla="*/ 190 h 853"/>
              <a:gd name="T26" fmla="*/ 176 w 213"/>
              <a:gd name="T27" fmla="*/ 138 h 853"/>
              <a:gd name="T28" fmla="*/ 176 w 213"/>
              <a:gd name="T29" fmla="*/ 121 h 853"/>
              <a:gd name="T30" fmla="*/ 94 w 213"/>
              <a:gd name="T31" fmla="*/ 78 h 853"/>
              <a:gd name="T32" fmla="*/ 117 w 213"/>
              <a:gd name="T33" fmla="*/ 112 h 853"/>
              <a:gd name="T34" fmla="*/ 117 w 213"/>
              <a:gd name="T35" fmla="*/ 177 h 853"/>
              <a:gd name="T36" fmla="*/ 94 w 213"/>
              <a:gd name="T37" fmla="*/ 223 h 853"/>
              <a:gd name="T38" fmla="*/ 94 w 213"/>
              <a:gd name="T39" fmla="*/ 242 h 853"/>
              <a:gd name="T40" fmla="*/ 94 w 213"/>
              <a:gd name="T41" fmla="*/ 324 h 853"/>
              <a:gd name="T42" fmla="*/ 116 w 213"/>
              <a:gd name="T43" fmla="*/ 362 h 853"/>
              <a:gd name="T44" fmla="*/ 116 w 213"/>
              <a:gd name="T45" fmla="*/ 427 h 853"/>
              <a:gd name="T46" fmla="*/ 94 w 213"/>
              <a:gd name="T47" fmla="*/ 469 h 853"/>
              <a:gd name="T48" fmla="*/ 94 w 213"/>
              <a:gd name="T49" fmla="*/ 489 h 853"/>
              <a:gd name="T50" fmla="*/ 93 w 213"/>
              <a:gd name="T51" fmla="*/ 571 h 853"/>
              <a:gd name="T52" fmla="*/ 116 w 213"/>
              <a:gd name="T53" fmla="*/ 612 h 853"/>
              <a:gd name="T54" fmla="*/ 116 w 213"/>
              <a:gd name="T55" fmla="*/ 676 h 853"/>
              <a:gd name="T56" fmla="*/ 93 w 213"/>
              <a:gd name="T57" fmla="*/ 716 h 853"/>
              <a:gd name="T58" fmla="*/ 93 w 213"/>
              <a:gd name="T59" fmla="*/ 735 h 853"/>
              <a:gd name="T60" fmla="*/ 74 w 213"/>
              <a:gd name="T61" fmla="*/ 796 h 853"/>
              <a:gd name="T62" fmla="*/ 58 w 213"/>
              <a:gd name="T63" fmla="*/ 754 h 853"/>
              <a:gd name="T64" fmla="*/ 74 w 213"/>
              <a:gd name="T65" fmla="*/ 694 h 853"/>
              <a:gd name="T66" fmla="*/ 74 w 213"/>
              <a:gd name="T67" fmla="*/ 653 h 853"/>
              <a:gd name="T68" fmla="*/ 58 w 213"/>
              <a:gd name="T69" fmla="*/ 633 h 853"/>
              <a:gd name="T70" fmla="*/ 58 w 213"/>
              <a:gd name="T71" fmla="*/ 552 h 853"/>
              <a:gd name="T72" fmla="*/ 58 w 213"/>
              <a:gd name="T73" fmla="*/ 512 h 853"/>
              <a:gd name="T74" fmla="*/ 58 w 213"/>
              <a:gd name="T75" fmla="*/ 452 h 853"/>
              <a:gd name="T76" fmla="*/ 74 w 213"/>
              <a:gd name="T77" fmla="*/ 409 h 853"/>
              <a:gd name="T78" fmla="*/ 74 w 213"/>
              <a:gd name="T79" fmla="*/ 390 h 853"/>
              <a:gd name="T80" fmla="*/ 74 w 213"/>
              <a:gd name="T81" fmla="*/ 308 h 853"/>
              <a:gd name="T82" fmla="*/ 58 w 213"/>
              <a:gd name="T83" fmla="*/ 271 h 853"/>
              <a:gd name="T84" fmla="*/ 58 w 213"/>
              <a:gd name="T85" fmla="*/ 210 h 853"/>
              <a:gd name="T86" fmla="*/ 74 w 213"/>
              <a:gd name="T87" fmla="*/ 186 h 853"/>
              <a:gd name="T88" fmla="*/ 74 w 213"/>
              <a:gd name="T89" fmla="*/ 146 h 853"/>
              <a:gd name="T90" fmla="*/ 43 w 213"/>
              <a:gd name="T91" fmla="*/ 793 h 853"/>
              <a:gd name="T92" fmla="*/ 28 w 213"/>
              <a:gd name="T93" fmla="*/ 751 h 853"/>
              <a:gd name="T94" fmla="*/ 28 w 213"/>
              <a:gd name="T95" fmla="*/ 692 h 853"/>
              <a:gd name="T96" fmla="*/ 43 w 213"/>
              <a:gd name="T97" fmla="*/ 653 h 853"/>
              <a:gd name="T98" fmla="*/ 42 w 213"/>
              <a:gd name="T99" fmla="*/ 633 h 853"/>
              <a:gd name="T100" fmla="*/ 42 w 213"/>
              <a:gd name="T101" fmla="*/ 553 h 853"/>
              <a:gd name="T102" fmla="*/ 28 w 213"/>
              <a:gd name="T103" fmla="*/ 514 h 853"/>
              <a:gd name="T104" fmla="*/ 28 w 213"/>
              <a:gd name="T105" fmla="*/ 455 h 853"/>
              <a:gd name="T106" fmla="*/ 42 w 213"/>
              <a:gd name="T107" fmla="*/ 414 h 853"/>
              <a:gd name="T108" fmla="*/ 42 w 213"/>
              <a:gd name="T109" fmla="*/ 393 h 853"/>
              <a:gd name="T110" fmla="*/ 42 w 213"/>
              <a:gd name="T111" fmla="*/ 314 h 853"/>
              <a:gd name="T112" fmla="*/ 27 w 213"/>
              <a:gd name="T113" fmla="*/ 276 h 853"/>
              <a:gd name="T114" fmla="*/ 27 w 213"/>
              <a:gd name="T115" fmla="*/ 218 h 853"/>
              <a:gd name="T116" fmla="*/ 41 w 213"/>
              <a:gd name="T117" fmla="*/ 174 h 853"/>
              <a:gd name="T118" fmla="*/ 41 w 213"/>
              <a:gd name="T119" fmla="*/ 154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853">
                <a:moveTo>
                  <a:pt x="0" y="820"/>
                </a:moveTo>
                <a:cubicBezTo>
                  <a:pt x="213" y="853"/>
                  <a:pt x="213" y="853"/>
                  <a:pt x="213" y="853"/>
                </a:cubicBezTo>
                <a:cubicBezTo>
                  <a:pt x="213" y="0"/>
                  <a:pt x="213" y="0"/>
                  <a:pt x="213" y="0"/>
                </a:cubicBezTo>
                <a:cubicBezTo>
                  <a:pt x="0" y="73"/>
                  <a:pt x="0" y="73"/>
                  <a:pt x="0" y="73"/>
                </a:cubicBezTo>
                <a:lnTo>
                  <a:pt x="0" y="820"/>
                </a:lnTo>
                <a:close/>
                <a:moveTo>
                  <a:pt x="176" y="810"/>
                </a:moveTo>
                <a:cubicBezTo>
                  <a:pt x="141" y="805"/>
                  <a:pt x="141" y="805"/>
                  <a:pt x="141" y="805"/>
                </a:cubicBezTo>
                <a:cubicBezTo>
                  <a:pt x="141" y="781"/>
                  <a:pt x="141" y="781"/>
                  <a:pt x="141" y="781"/>
                </a:cubicBezTo>
                <a:cubicBezTo>
                  <a:pt x="176" y="785"/>
                  <a:pt x="176" y="785"/>
                  <a:pt x="176" y="785"/>
                </a:cubicBezTo>
                <a:lnTo>
                  <a:pt x="176" y="810"/>
                </a:lnTo>
                <a:close/>
                <a:moveTo>
                  <a:pt x="176" y="767"/>
                </a:moveTo>
                <a:cubicBezTo>
                  <a:pt x="164" y="766"/>
                  <a:pt x="152" y="764"/>
                  <a:pt x="141" y="763"/>
                </a:cubicBezTo>
                <a:cubicBezTo>
                  <a:pt x="141" y="755"/>
                  <a:pt x="141" y="747"/>
                  <a:pt x="141" y="739"/>
                </a:cubicBezTo>
                <a:cubicBezTo>
                  <a:pt x="152" y="740"/>
                  <a:pt x="164" y="741"/>
                  <a:pt x="176" y="741"/>
                </a:cubicBezTo>
                <a:cubicBezTo>
                  <a:pt x="176" y="750"/>
                  <a:pt x="176" y="759"/>
                  <a:pt x="176" y="767"/>
                </a:cubicBezTo>
                <a:close/>
                <a:moveTo>
                  <a:pt x="176" y="724"/>
                </a:moveTo>
                <a:cubicBezTo>
                  <a:pt x="164" y="723"/>
                  <a:pt x="152" y="722"/>
                  <a:pt x="141" y="721"/>
                </a:cubicBezTo>
                <a:cubicBezTo>
                  <a:pt x="141" y="713"/>
                  <a:pt x="141" y="705"/>
                  <a:pt x="141" y="697"/>
                </a:cubicBezTo>
                <a:cubicBezTo>
                  <a:pt x="152" y="697"/>
                  <a:pt x="164" y="698"/>
                  <a:pt x="176" y="698"/>
                </a:cubicBezTo>
                <a:cubicBezTo>
                  <a:pt x="176" y="707"/>
                  <a:pt x="176" y="715"/>
                  <a:pt x="176" y="724"/>
                </a:cubicBezTo>
                <a:close/>
                <a:moveTo>
                  <a:pt x="176" y="681"/>
                </a:moveTo>
                <a:cubicBezTo>
                  <a:pt x="164" y="680"/>
                  <a:pt x="152" y="679"/>
                  <a:pt x="141" y="679"/>
                </a:cubicBezTo>
                <a:cubicBezTo>
                  <a:pt x="141" y="671"/>
                  <a:pt x="141" y="663"/>
                  <a:pt x="141" y="655"/>
                </a:cubicBezTo>
                <a:cubicBezTo>
                  <a:pt x="152" y="655"/>
                  <a:pt x="164" y="655"/>
                  <a:pt x="176" y="655"/>
                </a:cubicBezTo>
                <a:cubicBezTo>
                  <a:pt x="176" y="664"/>
                  <a:pt x="176" y="672"/>
                  <a:pt x="176" y="681"/>
                </a:cubicBezTo>
                <a:close/>
                <a:moveTo>
                  <a:pt x="176" y="638"/>
                </a:moveTo>
                <a:cubicBezTo>
                  <a:pt x="164" y="637"/>
                  <a:pt x="152" y="637"/>
                  <a:pt x="141" y="636"/>
                </a:cubicBezTo>
                <a:cubicBezTo>
                  <a:pt x="141" y="628"/>
                  <a:pt x="141" y="620"/>
                  <a:pt x="141" y="613"/>
                </a:cubicBezTo>
                <a:cubicBezTo>
                  <a:pt x="152" y="612"/>
                  <a:pt x="164" y="612"/>
                  <a:pt x="176" y="612"/>
                </a:cubicBezTo>
                <a:cubicBezTo>
                  <a:pt x="176" y="621"/>
                  <a:pt x="176" y="629"/>
                  <a:pt x="176" y="638"/>
                </a:cubicBezTo>
                <a:close/>
                <a:moveTo>
                  <a:pt x="176" y="595"/>
                </a:moveTo>
                <a:cubicBezTo>
                  <a:pt x="164" y="595"/>
                  <a:pt x="152" y="594"/>
                  <a:pt x="141" y="594"/>
                </a:cubicBezTo>
                <a:cubicBezTo>
                  <a:pt x="141" y="586"/>
                  <a:pt x="141" y="578"/>
                  <a:pt x="141" y="570"/>
                </a:cubicBezTo>
                <a:cubicBezTo>
                  <a:pt x="152" y="570"/>
                  <a:pt x="164" y="570"/>
                  <a:pt x="176" y="569"/>
                </a:cubicBezTo>
                <a:cubicBezTo>
                  <a:pt x="176" y="578"/>
                  <a:pt x="176" y="586"/>
                  <a:pt x="176" y="595"/>
                </a:cubicBezTo>
                <a:close/>
                <a:moveTo>
                  <a:pt x="176" y="552"/>
                </a:moveTo>
                <a:cubicBezTo>
                  <a:pt x="164" y="552"/>
                  <a:pt x="152" y="552"/>
                  <a:pt x="141" y="552"/>
                </a:cubicBezTo>
                <a:cubicBezTo>
                  <a:pt x="141" y="544"/>
                  <a:pt x="141" y="536"/>
                  <a:pt x="141" y="528"/>
                </a:cubicBezTo>
                <a:cubicBezTo>
                  <a:pt x="152" y="527"/>
                  <a:pt x="164" y="527"/>
                  <a:pt x="176" y="526"/>
                </a:cubicBezTo>
                <a:cubicBezTo>
                  <a:pt x="176" y="535"/>
                  <a:pt x="176" y="543"/>
                  <a:pt x="176" y="552"/>
                </a:cubicBezTo>
                <a:close/>
                <a:moveTo>
                  <a:pt x="176" y="509"/>
                </a:moveTo>
                <a:cubicBezTo>
                  <a:pt x="164" y="509"/>
                  <a:pt x="152" y="509"/>
                  <a:pt x="141" y="510"/>
                </a:cubicBezTo>
                <a:cubicBezTo>
                  <a:pt x="141" y="502"/>
                  <a:pt x="141" y="494"/>
                  <a:pt x="141" y="486"/>
                </a:cubicBezTo>
                <a:cubicBezTo>
                  <a:pt x="152" y="485"/>
                  <a:pt x="164" y="484"/>
                  <a:pt x="176" y="483"/>
                </a:cubicBezTo>
                <a:cubicBezTo>
                  <a:pt x="176" y="492"/>
                  <a:pt x="176" y="500"/>
                  <a:pt x="176" y="509"/>
                </a:cubicBezTo>
                <a:close/>
                <a:moveTo>
                  <a:pt x="176" y="466"/>
                </a:moveTo>
                <a:cubicBezTo>
                  <a:pt x="164" y="466"/>
                  <a:pt x="152" y="467"/>
                  <a:pt x="141" y="467"/>
                </a:cubicBezTo>
                <a:cubicBezTo>
                  <a:pt x="141" y="460"/>
                  <a:pt x="141" y="452"/>
                  <a:pt x="141" y="444"/>
                </a:cubicBezTo>
                <a:cubicBezTo>
                  <a:pt x="152" y="442"/>
                  <a:pt x="164" y="441"/>
                  <a:pt x="176" y="440"/>
                </a:cubicBezTo>
                <a:cubicBezTo>
                  <a:pt x="176" y="448"/>
                  <a:pt x="176" y="457"/>
                  <a:pt x="176" y="466"/>
                </a:cubicBezTo>
                <a:close/>
                <a:moveTo>
                  <a:pt x="176" y="422"/>
                </a:moveTo>
                <a:cubicBezTo>
                  <a:pt x="164" y="423"/>
                  <a:pt x="152" y="424"/>
                  <a:pt x="141" y="425"/>
                </a:cubicBezTo>
                <a:cubicBezTo>
                  <a:pt x="141" y="417"/>
                  <a:pt x="141" y="409"/>
                  <a:pt x="141" y="401"/>
                </a:cubicBezTo>
                <a:cubicBezTo>
                  <a:pt x="152" y="400"/>
                  <a:pt x="164" y="398"/>
                  <a:pt x="176" y="397"/>
                </a:cubicBezTo>
                <a:cubicBezTo>
                  <a:pt x="176" y="405"/>
                  <a:pt x="176" y="414"/>
                  <a:pt x="176" y="422"/>
                </a:cubicBezTo>
                <a:close/>
                <a:moveTo>
                  <a:pt x="176" y="379"/>
                </a:moveTo>
                <a:cubicBezTo>
                  <a:pt x="164" y="381"/>
                  <a:pt x="152" y="382"/>
                  <a:pt x="141" y="383"/>
                </a:cubicBezTo>
                <a:cubicBezTo>
                  <a:pt x="141" y="375"/>
                  <a:pt x="141" y="367"/>
                  <a:pt x="141" y="359"/>
                </a:cubicBezTo>
                <a:cubicBezTo>
                  <a:pt x="152" y="357"/>
                  <a:pt x="164" y="356"/>
                  <a:pt x="176" y="354"/>
                </a:cubicBezTo>
                <a:cubicBezTo>
                  <a:pt x="176" y="362"/>
                  <a:pt x="176" y="371"/>
                  <a:pt x="176" y="379"/>
                </a:cubicBezTo>
                <a:close/>
                <a:moveTo>
                  <a:pt x="141" y="299"/>
                </a:moveTo>
                <a:cubicBezTo>
                  <a:pt x="141" y="291"/>
                  <a:pt x="141" y="283"/>
                  <a:pt x="141" y="275"/>
                </a:cubicBezTo>
                <a:cubicBezTo>
                  <a:pt x="152" y="272"/>
                  <a:pt x="164" y="270"/>
                  <a:pt x="176" y="268"/>
                </a:cubicBezTo>
                <a:cubicBezTo>
                  <a:pt x="176" y="276"/>
                  <a:pt x="176" y="285"/>
                  <a:pt x="176" y="293"/>
                </a:cubicBezTo>
                <a:cubicBezTo>
                  <a:pt x="164" y="295"/>
                  <a:pt x="152" y="297"/>
                  <a:pt x="141" y="299"/>
                </a:cubicBezTo>
                <a:close/>
                <a:moveTo>
                  <a:pt x="176" y="336"/>
                </a:moveTo>
                <a:cubicBezTo>
                  <a:pt x="164" y="338"/>
                  <a:pt x="152" y="339"/>
                  <a:pt x="141" y="341"/>
                </a:cubicBezTo>
                <a:cubicBezTo>
                  <a:pt x="141" y="333"/>
                  <a:pt x="141" y="325"/>
                  <a:pt x="141" y="317"/>
                </a:cubicBezTo>
                <a:cubicBezTo>
                  <a:pt x="152" y="315"/>
                  <a:pt x="164" y="313"/>
                  <a:pt x="176" y="311"/>
                </a:cubicBezTo>
                <a:cubicBezTo>
                  <a:pt x="176" y="319"/>
                  <a:pt x="176" y="328"/>
                  <a:pt x="176" y="336"/>
                </a:cubicBezTo>
                <a:close/>
                <a:moveTo>
                  <a:pt x="176" y="250"/>
                </a:moveTo>
                <a:cubicBezTo>
                  <a:pt x="164" y="252"/>
                  <a:pt x="152" y="254"/>
                  <a:pt x="141" y="256"/>
                </a:cubicBezTo>
                <a:cubicBezTo>
                  <a:pt x="141" y="248"/>
                  <a:pt x="141" y="240"/>
                  <a:pt x="141" y="232"/>
                </a:cubicBezTo>
                <a:cubicBezTo>
                  <a:pt x="152" y="230"/>
                  <a:pt x="164" y="227"/>
                  <a:pt x="176" y="224"/>
                </a:cubicBezTo>
                <a:cubicBezTo>
                  <a:pt x="176" y="233"/>
                  <a:pt x="176" y="242"/>
                  <a:pt x="176" y="250"/>
                </a:cubicBezTo>
                <a:close/>
                <a:moveTo>
                  <a:pt x="176" y="207"/>
                </a:moveTo>
                <a:cubicBezTo>
                  <a:pt x="164" y="209"/>
                  <a:pt x="152" y="212"/>
                  <a:pt x="141" y="214"/>
                </a:cubicBezTo>
                <a:cubicBezTo>
                  <a:pt x="141" y="206"/>
                  <a:pt x="141" y="198"/>
                  <a:pt x="141" y="190"/>
                </a:cubicBezTo>
                <a:cubicBezTo>
                  <a:pt x="152" y="187"/>
                  <a:pt x="164" y="184"/>
                  <a:pt x="176" y="181"/>
                </a:cubicBezTo>
                <a:cubicBezTo>
                  <a:pt x="176" y="190"/>
                  <a:pt x="176" y="198"/>
                  <a:pt x="176" y="207"/>
                </a:cubicBezTo>
                <a:close/>
                <a:moveTo>
                  <a:pt x="176" y="164"/>
                </a:moveTo>
                <a:cubicBezTo>
                  <a:pt x="164" y="167"/>
                  <a:pt x="152" y="169"/>
                  <a:pt x="141" y="172"/>
                </a:cubicBezTo>
                <a:cubicBezTo>
                  <a:pt x="141" y="164"/>
                  <a:pt x="141" y="156"/>
                  <a:pt x="141" y="148"/>
                </a:cubicBezTo>
                <a:cubicBezTo>
                  <a:pt x="152" y="145"/>
                  <a:pt x="164" y="142"/>
                  <a:pt x="176" y="138"/>
                </a:cubicBezTo>
                <a:cubicBezTo>
                  <a:pt x="176" y="147"/>
                  <a:pt x="176" y="155"/>
                  <a:pt x="176" y="164"/>
                </a:cubicBezTo>
                <a:close/>
                <a:moveTo>
                  <a:pt x="176" y="121"/>
                </a:moveTo>
                <a:cubicBezTo>
                  <a:pt x="164" y="124"/>
                  <a:pt x="152" y="127"/>
                  <a:pt x="141" y="130"/>
                </a:cubicBezTo>
                <a:cubicBezTo>
                  <a:pt x="141" y="122"/>
                  <a:pt x="141" y="114"/>
                  <a:pt x="141" y="106"/>
                </a:cubicBezTo>
                <a:cubicBezTo>
                  <a:pt x="152" y="102"/>
                  <a:pt x="164" y="99"/>
                  <a:pt x="176" y="95"/>
                </a:cubicBezTo>
                <a:cubicBezTo>
                  <a:pt x="176" y="104"/>
                  <a:pt x="176" y="112"/>
                  <a:pt x="176" y="121"/>
                </a:cubicBezTo>
                <a:close/>
                <a:moveTo>
                  <a:pt x="141" y="64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41" y="87"/>
                  <a:pt x="141" y="87"/>
                  <a:pt x="141" y="87"/>
                </a:cubicBezTo>
                <a:lnTo>
                  <a:pt x="141" y="64"/>
                </a:lnTo>
                <a:close/>
                <a:moveTo>
                  <a:pt x="94" y="78"/>
                </a:moveTo>
                <a:cubicBezTo>
                  <a:pt x="117" y="71"/>
                  <a:pt x="117" y="71"/>
                  <a:pt x="117" y="71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94" y="100"/>
                  <a:pt x="94" y="100"/>
                  <a:pt x="94" y="100"/>
                </a:cubicBezTo>
                <a:lnTo>
                  <a:pt x="94" y="78"/>
                </a:lnTo>
                <a:close/>
                <a:moveTo>
                  <a:pt x="94" y="119"/>
                </a:moveTo>
                <a:cubicBezTo>
                  <a:pt x="102" y="117"/>
                  <a:pt x="109" y="114"/>
                  <a:pt x="117" y="112"/>
                </a:cubicBezTo>
                <a:cubicBezTo>
                  <a:pt x="117" y="120"/>
                  <a:pt x="117" y="127"/>
                  <a:pt x="117" y="135"/>
                </a:cubicBezTo>
                <a:cubicBezTo>
                  <a:pt x="109" y="137"/>
                  <a:pt x="102" y="139"/>
                  <a:pt x="94" y="141"/>
                </a:cubicBezTo>
                <a:cubicBezTo>
                  <a:pt x="94" y="133"/>
                  <a:pt x="94" y="126"/>
                  <a:pt x="94" y="119"/>
                </a:cubicBezTo>
                <a:close/>
                <a:moveTo>
                  <a:pt x="94" y="160"/>
                </a:moveTo>
                <a:cubicBezTo>
                  <a:pt x="102" y="158"/>
                  <a:pt x="109" y="156"/>
                  <a:pt x="117" y="154"/>
                </a:cubicBezTo>
                <a:cubicBezTo>
                  <a:pt x="117" y="161"/>
                  <a:pt x="117" y="169"/>
                  <a:pt x="117" y="177"/>
                </a:cubicBezTo>
                <a:cubicBezTo>
                  <a:pt x="109" y="178"/>
                  <a:pt x="102" y="180"/>
                  <a:pt x="94" y="182"/>
                </a:cubicBezTo>
                <a:cubicBezTo>
                  <a:pt x="94" y="175"/>
                  <a:pt x="94" y="167"/>
                  <a:pt x="94" y="160"/>
                </a:cubicBezTo>
                <a:close/>
                <a:moveTo>
                  <a:pt x="94" y="201"/>
                </a:moveTo>
                <a:cubicBezTo>
                  <a:pt x="102" y="199"/>
                  <a:pt x="109" y="197"/>
                  <a:pt x="117" y="195"/>
                </a:cubicBezTo>
                <a:cubicBezTo>
                  <a:pt x="117" y="203"/>
                  <a:pt x="117" y="211"/>
                  <a:pt x="117" y="218"/>
                </a:cubicBezTo>
                <a:cubicBezTo>
                  <a:pt x="109" y="220"/>
                  <a:pt x="102" y="221"/>
                  <a:pt x="94" y="223"/>
                </a:cubicBezTo>
                <a:cubicBezTo>
                  <a:pt x="94" y="216"/>
                  <a:pt x="94" y="208"/>
                  <a:pt x="94" y="201"/>
                </a:cubicBezTo>
                <a:close/>
                <a:moveTo>
                  <a:pt x="94" y="242"/>
                </a:moveTo>
                <a:cubicBezTo>
                  <a:pt x="102" y="241"/>
                  <a:pt x="109" y="239"/>
                  <a:pt x="117" y="237"/>
                </a:cubicBezTo>
                <a:cubicBezTo>
                  <a:pt x="117" y="245"/>
                  <a:pt x="117" y="252"/>
                  <a:pt x="117" y="260"/>
                </a:cubicBezTo>
                <a:cubicBezTo>
                  <a:pt x="109" y="261"/>
                  <a:pt x="102" y="263"/>
                  <a:pt x="94" y="264"/>
                </a:cubicBezTo>
                <a:cubicBezTo>
                  <a:pt x="94" y="257"/>
                  <a:pt x="94" y="249"/>
                  <a:pt x="94" y="242"/>
                </a:cubicBezTo>
                <a:close/>
                <a:moveTo>
                  <a:pt x="94" y="283"/>
                </a:moveTo>
                <a:cubicBezTo>
                  <a:pt x="101" y="282"/>
                  <a:pt x="109" y="280"/>
                  <a:pt x="117" y="279"/>
                </a:cubicBezTo>
                <a:cubicBezTo>
                  <a:pt x="117" y="286"/>
                  <a:pt x="117" y="294"/>
                  <a:pt x="117" y="302"/>
                </a:cubicBezTo>
                <a:cubicBezTo>
                  <a:pt x="109" y="303"/>
                  <a:pt x="101" y="304"/>
                  <a:pt x="94" y="305"/>
                </a:cubicBezTo>
                <a:cubicBezTo>
                  <a:pt x="94" y="298"/>
                  <a:pt x="94" y="291"/>
                  <a:pt x="94" y="283"/>
                </a:cubicBezTo>
                <a:close/>
                <a:moveTo>
                  <a:pt x="94" y="324"/>
                </a:moveTo>
                <a:cubicBezTo>
                  <a:pt x="101" y="323"/>
                  <a:pt x="109" y="322"/>
                  <a:pt x="117" y="320"/>
                </a:cubicBezTo>
                <a:cubicBezTo>
                  <a:pt x="117" y="328"/>
                  <a:pt x="117" y="336"/>
                  <a:pt x="117" y="343"/>
                </a:cubicBezTo>
                <a:cubicBezTo>
                  <a:pt x="109" y="344"/>
                  <a:pt x="101" y="345"/>
                  <a:pt x="94" y="346"/>
                </a:cubicBezTo>
                <a:cubicBezTo>
                  <a:pt x="94" y="339"/>
                  <a:pt x="94" y="332"/>
                  <a:pt x="94" y="324"/>
                </a:cubicBezTo>
                <a:close/>
                <a:moveTo>
                  <a:pt x="94" y="365"/>
                </a:moveTo>
                <a:cubicBezTo>
                  <a:pt x="101" y="364"/>
                  <a:pt x="109" y="363"/>
                  <a:pt x="116" y="362"/>
                </a:cubicBezTo>
                <a:cubicBezTo>
                  <a:pt x="116" y="370"/>
                  <a:pt x="116" y="377"/>
                  <a:pt x="116" y="385"/>
                </a:cubicBezTo>
                <a:cubicBezTo>
                  <a:pt x="109" y="386"/>
                  <a:pt x="101" y="387"/>
                  <a:pt x="94" y="387"/>
                </a:cubicBezTo>
                <a:cubicBezTo>
                  <a:pt x="94" y="380"/>
                  <a:pt x="94" y="373"/>
                  <a:pt x="94" y="365"/>
                </a:cubicBezTo>
                <a:close/>
                <a:moveTo>
                  <a:pt x="94" y="407"/>
                </a:moveTo>
                <a:cubicBezTo>
                  <a:pt x="101" y="406"/>
                  <a:pt x="109" y="405"/>
                  <a:pt x="116" y="404"/>
                </a:cubicBezTo>
                <a:cubicBezTo>
                  <a:pt x="116" y="411"/>
                  <a:pt x="116" y="419"/>
                  <a:pt x="116" y="427"/>
                </a:cubicBezTo>
                <a:cubicBezTo>
                  <a:pt x="109" y="427"/>
                  <a:pt x="101" y="428"/>
                  <a:pt x="94" y="428"/>
                </a:cubicBezTo>
                <a:cubicBezTo>
                  <a:pt x="94" y="421"/>
                  <a:pt x="94" y="414"/>
                  <a:pt x="94" y="407"/>
                </a:cubicBezTo>
                <a:close/>
                <a:moveTo>
                  <a:pt x="94" y="448"/>
                </a:moveTo>
                <a:cubicBezTo>
                  <a:pt x="101" y="447"/>
                  <a:pt x="109" y="446"/>
                  <a:pt x="116" y="445"/>
                </a:cubicBezTo>
                <a:cubicBezTo>
                  <a:pt x="116" y="453"/>
                  <a:pt x="116" y="461"/>
                  <a:pt x="116" y="468"/>
                </a:cubicBezTo>
                <a:cubicBezTo>
                  <a:pt x="109" y="469"/>
                  <a:pt x="101" y="469"/>
                  <a:pt x="94" y="469"/>
                </a:cubicBezTo>
                <a:cubicBezTo>
                  <a:pt x="94" y="462"/>
                  <a:pt x="94" y="455"/>
                  <a:pt x="94" y="448"/>
                </a:cubicBezTo>
                <a:close/>
                <a:moveTo>
                  <a:pt x="94" y="489"/>
                </a:moveTo>
                <a:cubicBezTo>
                  <a:pt x="101" y="488"/>
                  <a:pt x="109" y="488"/>
                  <a:pt x="116" y="487"/>
                </a:cubicBezTo>
                <a:cubicBezTo>
                  <a:pt x="116" y="495"/>
                  <a:pt x="116" y="502"/>
                  <a:pt x="116" y="510"/>
                </a:cubicBezTo>
                <a:cubicBezTo>
                  <a:pt x="109" y="510"/>
                  <a:pt x="101" y="510"/>
                  <a:pt x="94" y="511"/>
                </a:cubicBezTo>
                <a:cubicBezTo>
                  <a:pt x="94" y="503"/>
                  <a:pt x="94" y="496"/>
                  <a:pt x="94" y="489"/>
                </a:cubicBezTo>
                <a:close/>
                <a:moveTo>
                  <a:pt x="93" y="530"/>
                </a:moveTo>
                <a:cubicBezTo>
                  <a:pt x="101" y="529"/>
                  <a:pt x="109" y="529"/>
                  <a:pt x="116" y="529"/>
                </a:cubicBezTo>
                <a:cubicBezTo>
                  <a:pt x="116" y="536"/>
                  <a:pt x="116" y="544"/>
                  <a:pt x="116" y="552"/>
                </a:cubicBezTo>
                <a:cubicBezTo>
                  <a:pt x="109" y="552"/>
                  <a:pt x="101" y="552"/>
                  <a:pt x="93" y="552"/>
                </a:cubicBezTo>
                <a:cubicBezTo>
                  <a:pt x="93" y="544"/>
                  <a:pt x="93" y="537"/>
                  <a:pt x="93" y="530"/>
                </a:cubicBezTo>
                <a:close/>
                <a:moveTo>
                  <a:pt x="93" y="571"/>
                </a:moveTo>
                <a:cubicBezTo>
                  <a:pt x="101" y="571"/>
                  <a:pt x="109" y="570"/>
                  <a:pt x="116" y="570"/>
                </a:cubicBezTo>
                <a:cubicBezTo>
                  <a:pt x="116" y="578"/>
                  <a:pt x="116" y="586"/>
                  <a:pt x="116" y="593"/>
                </a:cubicBezTo>
                <a:cubicBezTo>
                  <a:pt x="109" y="593"/>
                  <a:pt x="101" y="593"/>
                  <a:pt x="93" y="593"/>
                </a:cubicBezTo>
                <a:cubicBezTo>
                  <a:pt x="93" y="585"/>
                  <a:pt x="93" y="578"/>
                  <a:pt x="93" y="571"/>
                </a:cubicBezTo>
                <a:close/>
                <a:moveTo>
                  <a:pt x="93" y="612"/>
                </a:moveTo>
                <a:cubicBezTo>
                  <a:pt x="101" y="612"/>
                  <a:pt x="108" y="612"/>
                  <a:pt x="116" y="612"/>
                </a:cubicBezTo>
                <a:cubicBezTo>
                  <a:pt x="116" y="620"/>
                  <a:pt x="116" y="627"/>
                  <a:pt x="116" y="635"/>
                </a:cubicBezTo>
                <a:cubicBezTo>
                  <a:pt x="108" y="635"/>
                  <a:pt x="101" y="634"/>
                  <a:pt x="93" y="634"/>
                </a:cubicBezTo>
                <a:cubicBezTo>
                  <a:pt x="93" y="627"/>
                  <a:pt x="93" y="619"/>
                  <a:pt x="93" y="612"/>
                </a:cubicBezTo>
                <a:close/>
                <a:moveTo>
                  <a:pt x="93" y="653"/>
                </a:moveTo>
                <a:cubicBezTo>
                  <a:pt x="101" y="653"/>
                  <a:pt x="108" y="653"/>
                  <a:pt x="116" y="654"/>
                </a:cubicBezTo>
                <a:cubicBezTo>
                  <a:pt x="116" y="661"/>
                  <a:pt x="116" y="669"/>
                  <a:pt x="116" y="676"/>
                </a:cubicBezTo>
                <a:cubicBezTo>
                  <a:pt x="108" y="676"/>
                  <a:pt x="101" y="675"/>
                  <a:pt x="93" y="675"/>
                </a:cubicBezTo>
                <a:cubicBezTo>
                  <a:pt x="93" y="668"/>
                  <a:pt x="93" y="660"/>
                  <a:pt x="93" y="653"/>
                </a:cubicBezTo>
                <a:close/>
                <a:moveTo>
                  <a:pt x="93" y="694"/>
                </a:moveTo>
                <a:cubicBezTo>
                  <a:pt x="101" y="695"/>
                  <a:pt x="108" y="695"/>
                  <a:pt x="116" y="695"/>
                </a:cubicBezTo>
                <a:cubicBezTo>
                  <a:pt x="116" y="703"/>
                  <a:pt x="116" y="710"/>
                  <a:pt x="116" y="718"/>
                </a:cubicBezTo>
                <a:cubicBezTo>
                  <a:pt x="108" y="717"/>
                  <a:pt x="101" y="717"/>
                  <a:pt x="93" y="716"/>
                </a:cubicBezTo>
                <a:cubicBezTo>
                  <a:pt x="93" y="709"/>
                  <a:pt x="93" y="702"/>
                  <a:pt x="93" y="694"/>
                </a:cubicBezTo>
                <a:close/>
                <a:moveTo>
                  <a:pt x="93" y="735"/>
                </a:moveTo>
                <a:cubicBezTo>
                  <a:pt x="101" y="736"/>
                  <a:pt x="108" y="736"/>
                  <a:pt x="116" y="737"/>
                </a:cubicBezTo>
                <a:cubicBezTo>
                  <a:pt x="116" y="744"/>
                  <a:pt x="116" y="752"/>
                  <a:pt x="116" y="760"/>
                </a:cubicBezTo>
                <a:cubicBezTo>
                  <a:pt x="108" y="759"/>
                  <a:pt x="101" y="758"/>
                  <a:pt x="93" y="757"/>
                </a:cubicBezTo>
                <a:cubicBezTo>
                  <a:pt x="93" y="750"/>
                  <a:pt x="93" y="743"/>
                  <a:pt x="93" y="735"/>
                </a:cubicBezTo>
                <a:close/>
                <a:moveTo>
                  <a:pt x="93" y="776"/>
                </a:moveTo>
                <a:cubicBezTo>
                  <a:pt x="116" y="778"/>
                  <a:pt x="116" y="778"/>
                  <a:pt x="116" y="778"/>
                </a:cubicBezTo>
                <a:cubicBezTo>
                  <a:pt x="116" y="801"/>
                  <a:pt x="116" y="801"/>
                  <a:pt x="116" y="801"/>
                </a:cubicBezTo>
                <a:cubicBezTo>
                  <a:pt x="93" y="798"/>
                  <a:pt x="93" y="798"/>
                  <a:pt x="93" y="798"/>
                </a:cubicBezTo>
                <a:lnTo>
                  <a:pt x="93" y="776"/>
                </a:lnTo>
                <a:close/>
                <a:moveTo>
                  <a:pt x="74" y="796"/>
                </a:moveTo>
                <a:cubicBezTo>
                  <a:pt x="58" y="794"/>
                  <a:pt x="58" y="794"/>
                  <a:pt x="58" y="794"/>
                </a:cubicBezTo>
                <a:cubicBezTo>
                  <a:pt x="58" y="774"/>
                  <a:pt x="58" y="774"/>
                  <a:pt x="58" y="774"/>
                </a:cubicBezTo>
                <a:cubicBezTo>
                  <a:pt x="74" y="775"/>
                  <a:pt x="74" y="775"/>
                  <a:pt x="74" y="775"/>
                </a:cubicBezTo>
                <a:lnTo>
                  <a:pt x="74" y="796"/>
                </a:lnTo>
                <a:close/>
                <a:moveTo>
                  <a:pt x="74" y="756"/>
                </a:moveTo>
                <a:cubicBezTo>
                  <a:pt x="69" y="755"/>
                  <a:pt x="63" y="754"/>
                  <a:pt x="58" y="754"/>
                </a:cubicBezTo>
                <a:cubicBezTo>
                  <a:pt x="58" y="747"/>
                  <a:pt x="58" y="740"/>
                  <a:pt x="58" y="733"/>
                </a:cubicBezTo>
                <a:cubicBezTo>
                  <a:pt x="63" y="734"/>
                  <a:pt x="69" y="734"/>
                  <a:pt x="74" y="735"/>
                </a:cubicBezTo>
                <a:cubicBezTo>
                  <a:pt x="74" y="742"/>
                  <a:pt x="74" y="749"/>
                  <a:pt x="74" y="756"/>
                </a:cubicBezTo>
                <a:close/>
                <a:moveTo>
                  <a:pt x="58" y="713"/>
                </a:moveTo>
                <a:cubicBezTo>
                  <a:pt x="58" y="707"/>
                  <a:pt x="58" y="700"/>
                  <a:pt x="58" y="693"/>
                </a:cubicBezTo>
                <a:cubicBezTo>
                  <a:pt x="63" y="693"/>
                  <a:pt x="69" y="694"/>
                  <a:pt x="74" y="694"/>
                </a:cubicBezTo>
                <a:cubicBezTo>
                  <a:pt x="74" y="701"/>
                  <a:pt x="74" y="708"/>
                  <a:pt x="74" y="715"/>
                </a:cubicBezTo>
                <a:cubicBezTo>
                  <a:pt x="69" y="714"/>
                  <a:pt x="63" y="714"/>
                  <a:pt x="58" y="713"/>
                </a:cubicBezTo>
                <a:close/>
                <a:moveTo>
                  <a:pt x="74" y="674"/>
                </a:moveTo>
                <a:cubicBezTo>
                  <a:pt x="69" y="674"/>
                  <a:pt x="63" y="674"/>
                  <a:pt x="58" y="673"/>
                </a:cubicBezTo>
                <a:cubicBezTo>
                  <a:pt x="58" y="666"/>
                  <a:pt x="58" y="660"/>
                  <a:pt x="58" y="653"/>
                </a:cubicBezTo>
                <a:cubicBezTo>
                  <a:pt x="63" y="653"/>
                  <a:pt x="69" y="653"/>
                  <a:pt x="74" y="653"/>
                </a:cubicBezTo>
                <a:cubicBezTo>
                  <a:pt x="74" y="660"/>
                  <a:pt x="74" y="667"/>
                  <a:pt x="74" y="674"/>
                </a:cubicBezTo>
                <a:close/>
                <a:moveTo>
                  <a:pt x="58" y="633"/>
                </a:moveTo>
                <a:cubicBezTo>
                  <a:pt x="58" y="626"/>
                  <a:pt x="58" y="619"/>
                  <a:pt x="58" y="613"/>
                </a:cubicBezTo>
                <a:cubicBezTo>
                  <a:pt x="63" y="613"/>
                  <a:pt x="69" y="613"/>
                  <a:pt x="74" y="613"/>
                </a:cubicBezTo>
                <a:cubicBezTo>
                  <a:pt x="74" y="620"/>
                  <a:pt x="74" y="627"/>
                  <a:pt x="74" y="634"/>
                </a:cubicBezTo>
                <a:cubicBezTo>
                  <a:pt x="69" y="633"/>
                  <a:pt x="63" y="633"/>
                  <a:pt x="58" y="633"/>
                </a:cubicBezTo>
                <a:close/>
                <a:moveTo>
                  <a:pt x="74" y="593"/>
                </a:moveTo>
                <a:cubicBezTo>
                  <a:pt x="69" y="593"/>
                  <a:pt x="63" y="593"/>
                  <a:pt x="58" y="593"/>
                </a:cubicBezTo>
                <a:cubicBezTo>
                  <a:pt x="58" y="586"/>
                  <a:pt x="58" y="579"/>
                  <a:pt x="58" y="572"/>
                </a:cubicBezTo>
                <a:cubicBezTo>
                  <a:pt x="63" y="572"/>
                  <a:pt x="69" y="572"/>
                  <a:pt x="74" y="572"/>
                </a:cubicBezTo>
                <a:cubicBezTo>
                  <a:pt x="74" y="579"/>
                  <a:pt x="74" y="586"/>
                  <a:pt x="74" y="593"/>
                </a:cubicBezTo>
                <a:close/>
                <a:moveTo>
                  <a:pt x="58" y="552"/>
                </a:moveTo>
                <a:cubicBezTo>
                  <a:pt x="58" y="546"/>
                  <a:pt x="58" y="539"/>
                  <a:pt x="58" y="532"/>
                </a:cubicBezTo>
                <a:cubicBezTo>
                  <a:pt x="63" y="532"/>
                  <a:pt x="69" y="532"/>
                  <a:pt x="74" y="531"/>
                </a:cubicBezTo>
                <a:cubicBezTo>
                  <a:pt x="74" y="538"/>
                  <a:pt x="74" y="545"/>
                  <a:pt x="74" y="552"/>
                </a:cubicBezTo>
                <a:cubicBezTo>
                  <a:pt x="69" y="552"/>
                  <a:pt x="63" y="552"/>
                  <a:pt x="58" y="552"/>
                </a:cubicBezTo>
                <a:close/>
                <a:moveTo>
                  <a:pt x="74" y="512"/>
                </a:moveTo>
                <a:cubicBezTo>
                  <a:pt x="69" y="512"/>
                  <a:pt x="63" y="512"/>
                  <a:pt x="58" y="512"/>
                </a:cubicBezTo>
                <a:cubicBezTo>
                  <a:pt x="58" y="505"/>
                  <a:pt x="58" y="499"/>
                  <a:pt x="58" y="492"/>
                </a:cubicBezTo>
                <a:cubicBezTo>
                  <a:pt x="63" y="491"/>
                  <a:pt x="69" y="491"/>
                  <a:pt x="74" y="491"/>
                </a:cubicBezTo>
                <a:cubicBezTo>
                  <a:pt x="74" y="498"/>
                  <a:pt x="74" y="505"/>
                  <a:pt x="74" y="512"/>
                </a:cubicBezTo>
                <a:close/>
                <a:moveTo>
                  <a:pt x="74" y="471"/>
                </a:moveTo>
                <a:cubicBezTo>
                  <a:pt x="69" y="471"/>
                  <a:pt x="63" y="472"/>
                  <a:pt x="58" y="472"/>
                </a:cubicBezTo>
                <a:cubicBezTo>
                  <a:pt x="58" y="465"/>
                  <a:pt x="58" y="458"/>
                  <a:pt x="58" y="452"/>
                </a:cubicBezTo>
                <a:cubicBezTo>
                  <a:pt x="63" y="451"/>
                  <a:pt x="69" y="450"/>
                  <a:pt x="74" y="450"/>
                </a:cubicBezTo>
                <a:cubicBezTo>
                  <a:pt x="74" y="457"/>
                  <a:pt x="74" y="464"/>
                  <a:pt x="74" y="471"/>
                </a:cubicBezTo>
                <a:close/>
                <a:moveTo>
                  <a:pt x="74" y="430"/>
                </a:moveTo>
                <a:cubicBezTo>
                  <a:pt x="69" y="431"/>
                  <a:pt x="63" y="431"/>
                  <a:pt x="58" y="432"/>
                </a:cubicBezTo>
                <a:cubicBezTo>
                  <a:pt x="58" y="425"/>
                  <a:pt x="58" y="418"/>
                  <a:pt x="58" y="411"/>
                </a:cubicBezTo>
                <a:cubicBezTo>
                  <a:pt x="63" y="411"/>
                  <a:pt x="69" y="410"/>
                  <a:pt x="74" y="409"/>
                </a:cubicBezTo>
                <a:cubicBezTo>
                  <a:pt x="74" y="416"/>
                  <a:pt x="74" y="423"/>
                  <a:pt x="74" y="430"/>
                </a:cubicBezTo>
                <a:close/>
                <a:moveTo>
                  <a:pt x="74" y="390"/>
                </a:moveTo>
                <a:cubicBezTo>
                  <a:pt x="69" y="390"/>
                  <a:pt x="63" y="391"/>
                  <a:pt x="58" y="391"/>
                </a:cubicBezTo>
                <a:cubicBezTo>
                  <a:pt x="58" y="385"/>
                  <a:pt x="58" y="378"/>
                  <a:pt x="58" y="371"/>
                </a:cubicBezTo>
                <a:cubicBezTo>
                  <a:pt x="63" y="370"/>
                  <a:pt x="69" y="369"/>
                  <a:pt x="74" y="369"/>
                </a:cubicBezTo>
                <a:cubicBezTo>
                  <a:pt x="74" y="376"/>
                  <a:pt x="74" y="383"/>
                  <a:pt x="74" y="390"/>
                </a:cubicBezTo>
                <a:close/>
                <a:moveTo>
                  <a:pt x="74" y="349"/>
                </a:moveTo>
                <a:cubicBezTo>
                  <a:pt x="69" y="350"/>
                  <a:pt x="63" y="350"/>
                  <a:pt x="58" y="351"/>
                </a:cubicBezTo>
                <a:cubicBezTo>
                  <a:pt x="58" y="344"/>
                  <a:pt x="58" y="338"/>
                  <a:pt x="58" y="331"/>
                </a:cubicBezTo>
                <a:cubicBezTo>
                  <a:pt x="63" y="330"/>
                  <a:pt x="69" y="329"/>
                  <a:pt x="74" y="328"/>
                </a:cubicBezTo>
                <a:cubicBezTo>
                  <a:pt x="74" y="335"/>
                  <a:pt x="74" y="342"/>
                  <a:pt x="74" y="349"/>
                </a:cubicBezTo>
                <a:close/>
                <a:moveTo>
                  <a:pt x="74" y="308"/>
                </a:moveTo>
                <a:cubicBezTo>
                  <a:pt x="69" y="309"/>
                  <a:pt x="63" y="310"/>
                  <a:pt x="58" y="311"/>
                </a:cubicBezTo>
                <a:cubicBezTo>
                  <a:pt x="58" y="304"/>
                  <a:pt x="58" y="297"/>
                  <a:pt x="58" y="291"/>
                </a:cubicBezTo>
                <a:cubicBezTo>
                  <a:pt x="63" y="289"/>
                  <a:pt x="69" y="288"/>
                  <a:pt x="74" y="287"/>
                </a:cubicBezTo>
                <a:cubicBezTo>
                  <a:pt x="74" y="294"/>
                  <a:pt x="74" y="301"/>
                  <a:pt x="74" y="308"/>
                </a:cubicBezTo>
                <a:close/>
                <a:moveTo>
                  <a:pt x="74" y="268"/>
                </a:moveTo>
                <a:cubicBezTo>
                  <a:pt x="69" y="269"/>
                  <a:pt x="63" y="270"/>
                  <a:pt x="58" y="271"/>
                </a:cubicBezTo>
                <a:cubicBezTo>
                  <a:pt x="58" y="264"/>
                  <a:pt x="58" y="257"/>
                  <a:pt x="58" y="250"/>
                </a:cubicBezTo>
                <a:cubicBezTo>
                  <a:pt x="63" y="249"/>
                  <a:pt x="69" y="248"/>
                  <a:pt x="74" y="247"/>
                </a:cubicBezTo>
                <a:cubicBezTo>
                  <a:pt x="74" y="254"/>
                  <a:pt x="74" y="261"/>
                  <a:pt x="74" y="268"/>
                </a:cubicBezTo>
                <a:close/>
                <a:moveTo>
                  <a:pt x="74" y="227"/>
                </a:moveTo>
                <a:cubicBezTo>
                  <a:pt x="69" y="228"/>
                  <a:pt x="63" y="229"/>
                  <a:pt x="58" y="230"/>
                </a:cubicBezTo>
                <a:cubicBezTo>
                  <a:pt x="58" y="224"/>
                  <a:pt x="58" y="217"/>
                  <a:pt x="58" y="210"/>
                </a:cubicBezTo>
                <a:cubicBezTo>
                  <a:pt x="63" y="209"/>
                  <a:pt x="69" y="207"/>
                  <a:pt x="74" y="206"/>
                </a:cubicBezTo>
                <a:cubicBezTo>
                  <a:pt x="74" y="213"/>
                  <a:pt x="74" y="220"/>
                  <a:pt x="74" y="227"/>
                </a:cubicBezTo>
                <a:close/>
                <a:moveTo>
                  <a:pt x="58" y="190"/>
                </a:moveTo>
                <a:cubicBezTo>
                  <a:pt x="58" y="183"/>
                  <a:pt x="58" y="177"/>
                  <a:pt x="58" y="170"/>
                </a:cubicBezTo>
                <a:cubicBezTo>
                  <a:pt x="63" y="168"/>
                  <a:pt x="69" y="167"/>
                  <a:pt x="74" y="165"/>
                </a:cubicBezTo>
                <a:cubicBezTo>
                  <a:pt x="74" y="172"/>
                  <a:pt x="74" y="179"/>
                  <a:pt x="74" y="186"/>
                </a:cubicBezTo>
                <a:cubicBezTo>
                  <a:pt x="69" y="188"/>
                  <a:pt x="63" y="189"/>
                  <a:pt x="58" y="190"/>
                </a:cubicBezTo>
                <a:close/>
                <a:moveTo>
                  <a:pt x="74" y="146"/>
                </a:moveTo>
                <a:cubicBezTo>
                  <a:pt x="69" y="147"/>
                  <a:pt x="63" y="148"/>
                  <a:pt x="58" y="150"/>
                </a:cubicBezTo>
                <a:cubicBezTo>
                  <a:pt x="58" y="143"/>
                  <a:pt x="58" y="136"/>
                  <a:pt x="58" y="130"/>
                </a:cubicBezTo>
                <a:cubicBezTo>
                  <a:pt x="63" y="128"/>
                  <a:pt x="69" y="126"/>
                  <a:pt x="74" y="125"/>
                </a:cubicBezTo>
                <a:cubicBezTo>
                  <a:pt x="74" y="132"/>
                  <a:pt x="74" y="139"/>
                  <a:pt x="74" y="146"/>
                </a:cubicBezTo>
                <a:close/>
                <a:moveTo>
                  <a:pt x="58" y="89"/>
                </a:moveTo>
                <a:cubicBezTo>
                  <a:pt x="74" y="84"/>
                  <a:pt x="74" y="84"/>
                  <a:pt x="74" y="84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58" y="110"/>
                  <a:pt x="58" y="110"/>
                  <a:pt x="58" y="110"/>
                </a:cubicBezTo>
                <a:lnTo>
                  <a:pt x="58" y="89"/>
                </a:lnTo>
                <a:close/>
                <a:moveTo>
                  <a:pt x="43" y="793"/>
                </a:moveTo>
                <a:cubicBezTo>
                  <a:pt x="29" y="791"/>
                  <a:pt x="29" y="791"/>
                  <a:pt x="29" y="791"/>
                </a:cubicBezTo>
                <a:cubicBezTo>
                  <a:pt x="29" y="772"/>
                  <a:pt x="29" y="772"/>
                  <a:pt x="29" y="772"/>
                </a:cubicBezTo>
                <a:cubicBezTo>
                  <a:pt x="43" y="773"/>
                  <a:pt x="43" y="773"/>
                  <a:pt x="43" y="773"/>
                </a:cubicBezTo>
                <a:lnTo>
                  <a:pt x="43" y="793"/>
                </a:lnTo>
                <a:close/>
                <a:moveTo>
                  <a:pt x="43" y="753"/>
                </a:moveTo>
                <a:cubicBezTo>
                  <a:pt x="38" y="752"/>
                  <a:pt x="33" y="752"/>
                  <a:pt x="28" y="751"/>
                </a:cubicBezTo>
                <a:cubicBezTo>
                  <a:pt x="28" y="745"/>
                  <a:pt x="28" y="738"/>
                  <a:pt x="28" y="732"/>
                </a:cubicBezTo>
                <a:cubicBezTo>
                  <a:pt x="33" y="732"/>
                  <a:pt x="38" y="733"/>
                  <a:pt x="43" y="733"/>
                </a:cubicBezTo>
                <a:cubicBezTo>
                  <a:pt x="43" y="739"/>
                  <a:pt x="43" y="746"/>
                  <a:pt x="43" y="753"/>
                </a:cubicBezTo>
                <a:close/>
                <a:moveTo>
                  <a:pt x="43" y="713"/>
                </a:moveTo>
                <a:cubicBezTo>
                  <a:pt x="38" y="712"/>
                  <a:pt x="33" y="712"/>
                  <a:pt x="28" y="711"/>
                </a:cubicBezTo>
                <a:cubicBezTo>
                  <a:pt x="28" y="705"/>
                  <a:pt x="28" y="699"/>
                  <a:pt x="28" y="692"/>
                </a:cubicBezTo>
                <a:cubicBezTo>
                  <a:pt x="33" y="693"/>
                  <a:pt x="38" y="693"/>
                  <a:pt x="43" y="693"/>
                </a:cubicBezTo>
                <a:cubicBezTo>
                  <a:pt x="43" y="700"/>
                  <a:pt x="43" y="706"/>
                  <a:pt x="43" y="713"/>
                </a:cubicBezTo>
                <a:close/>
                <a:moveTo>
                  <a:pt x="43" y="673"/>
                </a:moveTo>
                <a:cubicBezTo>
                  <a:pt x="38" y="673"/>
                  <a:pt x="33" y="672"/>
                  <a:pt x="28" y="672"/>
                </a:cubicBezTo>
                <a:cubicBezTo>
                  <a:pt x="28" y="666"/>
                  <a:pt x="28" y="659"/>
                  <a:pt x="28" y="653"/>
                </a:cubicBezTo>
                <a:cubicBezTo>
                  <a:pt x="33" y="653"/>
                  <a:pt x="38" y="653"/>
                  <a:pt x="43" y="653"/>
                </a:cubicBezTo>
                <a:cubicBezTo>
                  <a:pt x="43" y="660"/>
                  <a:pt x="43" y="666"/>
                  <a:pt x="43" y="673"/>
                </a:cubicBezTo>
                <a:close/>
                <a:moveTo>
                  <a:pt x="42" y="633"/>
                </a:moveTo>
                <a:cubicBezTo>
                  <a:pt x="38" y="633"/>
                  <a:pt x="33" y="633"/>
                  <a:pt x="28" y="632"/>
                </a:cubicBezTo>
                <a:cubicBezTo>
                  <a:pt x="28" y="626"/>
                  <a:pt x="28" y="620"/>
                  <a:pt x="28" y="613"/>
                </a:cubicBezTo>
                <a:cubicBezTo>
                  <a:pt x="33" y="613"/>
                  <a:pt x="38" y="613"/>
                  <a:pt x="42" y="613"/>
                </a:cubicBezTo>
                <a:cubicBezTo>
                  <a:pt x="42" y="620"/>
                  <a:pt x="42" y="626"/>
                  <a:pt x="42" y="633"/>
                </a:cubicBezTo>
                <a:close/>
                <a:moveTo>
                  <a:pt x="42" y="593"/>
                </a:moveTo>
                <a:cubicBezTo>
                  <a:pt x="38" y="593"/>
                  <a:pt x="33" y="593"/>
                  <a:pt x="28" y="593"/>
                </a:cubicBezTo>
                <a:cubicBezTo>
                  <a:pt x="28" y="586"/>
                  <a:pt x="28" y="580"/>
                  <a:pt x="28" y="574"/>
                </a:cubicBezTo>
                <a:cubicBezTo>
                  <a:pt x="33" y="574"/>
                  <a:pt x="38" y="573"/>
                  <a:pt x="42" y="573"/>
                </a:cubicBezTo>
                <a:cubicBezTo>
                  <a:pt x="42" y="580"/>
                  <a:pt x="42" y="586"/>
                  <a:pt x="42" y="593"/>
                </a:cubicBezTo>
                <a:close/>
                <a:moveTo>
                  <a:pt x="42" y="553"/>
                </a:moveTo>
                <a:cubicBezTo>
                  <a:pt x="37" y="553"/>
                  <a:pt x="33" y="553"/>
                  <a:pt x="28" y="553"/>
                </a:cubicBezTo>
                <a:cubicBezTo>
                  <a:pt x="28" y="547"/>
                  <a:pt x="28" y="540"/>
                  <a:pt x="28" y="534"/>
                </a:cubicBezTo>
                <a:cubicBezTo>
                  <a:pt x="33" y="534"/>
                  <a:pt x="37" y="534"/>
                  <a:pt x="42" y="533"/>
                </a:cubicBezTo>
                <a:cubicBezTo>
                  <a:pt x="42" y="540"/>
                  <a:pt x="42" y="546"/>
                  <a:pt x="42" y="553"/>
                </a:cubicBezTo>
                <a:close/>
                <a:moveTo>
                  <a:pt x="42" y="513"/>
                </a:moveTo>
                <a:cubicBezTo>
                  <a:pt x="37" y="513"/>
                  <a:pt x="33" y="513"/>
                  <a:pt x="28" y="514"/>
                </a:cubicBezTo>
                <a:cubicBezTo>
                  <a:pt x="28" y="507"/>
                  <a:pt x="28" y="501"/>
                  <a:pt x="28" y="495"/>
                </a:cubicBezTo>
                <a:cubicBezTo>
                  <a:pt x="33" y="494"/>
                  <a:pt x="37" y="494"/>
                  <a:pt x="42" y="493"/>
                </a:cubicBezTo>
                <a:cubicBezTo>
                  <a:pt x="42" y="500"/>
                  <a:pt x="42" y="507"/>
                  <a:pt x="42" y="513"/>
                </a:cubicBezTo>
                <a:close/>
                <a:moveTo>
                  <a:pt x="42" y="473"/>
                </a:moveTo>
                <a:cubicBezTo>
                  <a:pt x="37" y="474"/>
                  <a:pt x="32" y="474"/>
                  <a:pt x="28" y="474"/>
                </a:cubicBezTo>
                <a:cubicBezTo>
                  <a:pt x="28" y="468"/>
                  <a:pt x="28" y="461"/>
                  <a:pt x="28" y="455"/>
                </a:cubicBezTo>
                <a:cubicBezTo>
                  <a:pt x="32" y="454"/>
                  <a:pt x="37" y="454"/>
                  <a:pt x="42" y="454"/>
                </a:cubicBezTo>
                <a:cubicBezTo>
                  <a:pt x="42" y="460"/>
                  <a:pt x="42" y="467"/>
                  <a:pt x="42" y="473"/>
                </a:cubicBezTo>
                <a:close/>
                <a:moveTo>
                  <a:pt x="42" y="433"/>
                </a:moveTo>
                <a:cubicBezTo>
                  <a:pt x="37" y="434"/>
                  <a:pt x="32" y="434"/>
                  <a:pt x="28" y="434"/>
                </a:cubicBezTo>
                <a:cubicBezTo>
                  <a:pt x="28" y="428"/>
                  <a:pt x="28" y="422"/>
                  <a:pt x="28" y="415"/>
                </a:cubicBezTo>
                <a:cubicBezTo>
                  <a:pt x="32" y="415"/>
                  <a:pt x="37" y="414"/>
                  <a:pt x="42" y="414"/>
                </a:cubicBezTo>
                <a:cubicBezTo>
                  <a:pt x="42" y="420"/>
                  <a:pt x="42" y="427"/>
                  <a:pt x="42" y="433"/>
                </a:cubicBezTo>
                <a:close/>
                <a:moveTo>
                  <a:pt x="42" y="393"/>
                </a:moveTo>
                <a:cubicBezTo>
                  <a:pt x="37" y="394"/>
                  <a:pt x="32" y="394"/>
                  <a:pt x="28" y="395"/>
                </a:cubicBezTo>
                <a:cubicBezTo>
                  <a:pt x="28" y="389"/>
                  <a:pt x="28" y="382"/>
                  <a:pt x="28" y="376"/>
                </a:cubicBezTo>
                <a:cubicBezTo>
                  <a:pt x="32" y="375"/>
                  <a:pt x="37" y="374"/>
                  <a:pt x="42" y="374"/>
                </a:cubicBezTo>
                <a:cubicBezTo>
                  <a:pt x="42" y="380"/>
                  <a:pt x="42" y="387"/>
                  <a:pt x="42" y="393"/>
                </a:cubicBezTo>
                <a:close/>
                <a:moveTo>
                  <a:pt x="42" y="354"/>
                </a:moveTo>
                <a:cubicBezTo>
                  <a:pt x="37" y="354"/>
                  <a:pt x="32" y="355"/>
                  <a:pt x="27" y="355"/>
                </a:cubicBezTo>
                <a:cubicBezTo>
                  <a:pt x="27" y="349"/>
                  <a:pt x="27" y="343"/>
                  <a:pt x="27" y="336"/>
                </a:cubicBezTo>
                <a:cubicBezTo>
                  <a:pt x="32" y="335"/>
                  <a:pt x="37" y="335"/>
                  <a:pt x="42" y="334"/>
                </a:cubicBezTo>
                <a:cubicBezTo>
                  <a:pt x="42" y="340"/>
                  <a:pt x="42" y="347"/>
                  <a:pt x="42" y="354"/>
                </a:cubicBezTo>
                <a:close/>
                <a:moveTo>
                  <a:pt x="42" y="314"/>
                </a:moveTo>
                <a:cubicBezTo>
                  <a:pt x="37" y="314"/>
                  <a:pt x="32" y="315"/>
                  <a:pt x="27" y="316"/>
                </a:cubicBezTo>
                <a:cubicBezTo>
                  <a:pt x="27" y="309"/>
                  <a:pt x="27" y="303"/>
                  <a:pt x="27" y="297"/>
                </a:cubicBezTo>
                <a:cubicBezTo>
                  <a:pt x="32" y="296"/>
                  <a:pt x="37" y="295"/>
                  <a:pt x="42" y="294"/>
                </a:cubicBezTo>
                <a:cubicBezTo>
                  <a:pt x="42" y="300"/>
                  <a:pt x="42" y="307"/>
                  <a:pt x="42" y="314"/>
                </a:cubicBezTo>
                <a:close/>
                <a:moveTo>
                  <a:pt x="41" y="274"/>
                </a:moveTo>
                <a:cubicBezTo>
                  <a:pt x="37" y="275"/>
                  <a:pt x="32" y="275"/>
                  <a:pt x="27" y="276"/>
                </a:cubicBezTo>
                <a:cubicBezTo>
                  <a:pt x="27" y="270"/>
                  <a:pt x="27" y="263"/>
                  <a:pt x="27" y="257"/>
                </a:cubicBezTo>
                <a:cubicBezTo>
                  <a:pt x="32" y="256"/>
                  <a:pt x="37" y="255"/>
                  <a:pt x="41" y="254"/>
                </a:cubicBezTo>
                <a:cubicBezTo>
                  <a:pt x="41" y="261"/>
                  <a:pt x="41" y="267"/>
                  <a:pt x="41" y="274"/>
                </a:cubicBezTo>
                <a:close/>
                <a:moveTo>
                  <a:pt x="41" y="234"/>
                </a:moveTo>
                <a:cubicBezTo>
                  <a:pt x="37" y="235"/>
                  <a:pt x="32" y="236"/>
                  <a:pt x="27" y="237"/>
                </a:cubicBezTo>
                <a:cubicBezTo>
                  <a:pt x="27" y="230"/>
                  <a:pt x="27" y="224"/>
                  <a:pt x="27" y="218"/>
                </a:cubicBezTo>
                <a:cubicBezTo>
                  <a:pt x="32" y="216"/>
                  <a:pt x="37" y="215"/>
                  <a:pt x="41" y="214"/>
                </a:cubicBezTo>
                <a:cubicBezTo>
                  <a:pt x="41" y="221"/>
                  <a:pt x="41" y="227"/>
                  <a:pt x="41" y="234"/>
                </a:cubicBezTo>
                <a:close/>
                <a:moveTo>
                  <a:pt x="41" y="194"/>
                </a:moveTo>
                <a:cubicBezTo>
                  <a:pt x="36" y="195"/>
                  <a:pt x="32" y="196"/>
                  <a:pt x="27" y="197"/>
                </a:cubicBezTo>
                <a:cubicBezTo>
                  <a:pt x="27" y="191"/>
                  <a:pt x="27" y="184"/>
                  <a:pt x="27" y="178"/>
                </a:cubicBezTo>
                <a:cubicBezTo>
                  <a:pt x="32" y="177"/>
                  <a:pt x="36" y="175"/>
                  <a:pt x="41" y="174"/>
                </a:cubicBezTo>
                <a:cubicBezTo>
                  <a:pt x="41" y="181"/>
                  <a:pt x="41" y="187"/>
                  <a:pt x="41" y="194"/>
                </a:cubicBezTo>
                <a:close/>
                <a:moveTo>
                  <a:pt x="41" y="154"/>
                </a:moveTo>
                <a:cubicBezTo>
                  <a:pt x="36" y="155"/>
                  <a:pt x="32" y="156"/>
                  <a:pt x="27" y="157"/>
                </a:cubicBezTo>
                <a:cubicBezTo>
                  <a:pt x="27" y="151"/>
                  <a:pt x="27" y="145"/>
                  <a:pt x="27" y="138"/>
                </a:cubicBezTo>
                <a:cubicBezTo>
                  <a:pt x="32" y="137"/>
                  <a:pt x="36" y="136"/>
                  <a:pt x="41" y="134"/>
                </a:cubicBezTo>
                <a:cubicBezTo>
                  <a:pt x="41" y="141"/>
                  <a:pt x="41" y="147"/>
                  <a:pt x="41" y="154"/>
                </a:cubicBezTo>
                <a:close/>
                <a:moveTo>
                  <a:pt x="27" y="99"/>
                </a:moveTo>
                <a:cubicBezTo>
                  <a:pt x="41" y="94"/>
                  <a:pt x="41" y="94"/>
                  <a:pt x="41" y="9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27" y="118"/>
                  <a:pt x="27" y="118"/>
                  <a:pt x="27" y="118"/>
                </a:cubicBezTo>
                <a:lnTo>
                  <a:pt x="27" y="99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4743559" y="5360111"/>
            <a:ext cx="7881693" cy="1341512"/>
          </a:xfrm>
          <a:custGeom>
            <a:avLst/>
            <a:gdLst>
              <a:gd name="T0" fmla="*/ 0 w 6310"/>
              <a:gd name="T1" fmla="*/ 146 h 1074"/>
              <a:gd name="T2" fmla="*/ 3642 w 6310"/>
              <a:gd name="T3" fmla="*/ 1074 h 1074"/>
              <a:gd name="T4" fmla="*/ 6310 w 6310"/>
              <a:gd name="T5" fmla="*/ 4 h 1074"/>
              <a:gd name="T6" fmla="*/ 5669 w 6310"/>
              <a:gd name="T7" fmla="*/ 0 h 1074"/>
              <a:gd name="T8" fmla="*/ 5000 w 6310"/>
              <a:gd name="T9" fmla="*/ 172 h 1074"/>
              <a:gd name="T10" fmla="*/ 4466 w 6310"/>
              <a:gd name="T11" fmla="*/ 94 h 1074"/>
              <a:gd name="T12" fmla="*/ 3919 w 6310"/>
              <a:gd name="T13" fmla="*/ 253 h 1074"/>
              <a:gd name="T14" fmla="*/ 3564 w 6310"/>
              <a:gd name="T15" fmla="*/ 203 h 1074"/>
              <a:gd name="T16" fmla="*/ 3049 w 6310"/>
              <a:gd name="T17" fmla="*/ 335 h 1074"/>
              <a:gd name="T18" fmla="*/ 2067 w 6310"/>
              <a:gd name="T19" fmla="*/ 177 h 1074"/>
              <a:gd name="T20" fmla="*/ 1372 w 6310"/>
              <a:gd name="T21" fmla="*/ 279 h 1074"/>
              <a:gd name="T22" fmla="*/ 856 w 6310"/>
              <a:gd name="T23" fmla="*/ 146 h 1074"/>
              <a:gd name="T24" fmla="*/ 0 w 6310"/>
              <a:gd name="T25" fmla="*/ 146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0" h="1074">
                <a:moveTo>
                  <a:pt x="0" y="146"/>
                </a:moveTo>
                <a:lnTo>
                  <a:pt x="3642" y="1074"/>
                </a:lnTo>
                <a:lnTo>
                  <a:pt x="6310" y="4"/>
                </a:lnTo>
                <a:lnTo>
                  <a:pt x="5669" y="0"/>
                </a:lnTo>
                <a:lnTo>
                  <a:pt x="5000" y="172"/>
                </a:lnTo>
                <a:lnTo>
                  <a:pt x="4466" y="94"/>
                </a:lnTo>
                <a:lnTo>
                  <a:pt x="3919" y="253"/>
                </a:lnTo>
                <a:lnTo>
                  <a:pt x="3564" y="203"/>
                </a:lnTo>
                <a:lnTo>
                  <a:pt x="3049" y="335"/>
                </a:lnTo>
                <a:lnTo>
                  <a:pt x="2067" y="177"/>
                </a:lnTo>
                <a:lnTo>
                  <a:pt x="1372" y="279"/>
                </a:lnTo>
                <a:lnTo>
                  <a:pt x="856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8820" y="2252690"/>
            <a:ext cx="3895148" cy="2917687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sz="14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льготных условиях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всем студентам очной формы обучения</a:t>
            </a:r>
          </a:p>
          <a:p>
            <a:endParaRPr lang="ru-RU" sz="1600" dirty="0">
              <a:latin typeface="HeliosThin" panose="02000506030000020004" pitchFamily="50" charset="0"/>
              <a:ea typeface="Roboto Condensed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r>
              <a:rPr lang="ru-RU" sz="14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иностранных студентов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на Васильевском острове и на улице Димитрова</a:t>
            </a:r>
          </a:p>
          <a:p>
            <a:endParaRPr lang="ru-RU" sz="16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14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магистрантов и  аспирантов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Межвузовском студенческом городке (МСГ)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331" y="2300151"/>
            <a:ext cx="550199" cy="55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902" y="4117813"/>
            <a:ext cx="564244" cy="568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6711" y="3175981"/>
            <a:ext cx="550199" cy="5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2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61049" y="1477688"/>
            <a:ext cx="77917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Программы вступительных испытаний доступны для скачивания по данной ссылке: 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http://goo.gl/APCWpq</a:t>
            </a:r>
            <a:endParaRPr lang="en-US" sz="3200" dirty="0"/>
          </a:p>
          <a:p>
            <a:pPr algn="ctr"/>
            <a:endParaRPr lang="en-US" dirty="0">
              <a:solidFill>
                <a:srgbClr val="E95C0C"/>
              </a:solidFill>
            </a:endParaRPr>
          </a:p>
          <a:p>
            <a:endParaRPr lang="en-US" dirty="0">
              <a:solidFill>
                <a:srgbClr val="E95C0C"/>
              </a:solidFill>
            </a:endParaRPr>
          </a:p>
          <a:p>
            <a:endParaRPr lang="ru-RU" dirty="0">
              <a:solidFill>
                <a:srgbClr val="E95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4757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Минимальные баллы по проводимому тестированию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29665"/>
              </p:ext>
            </p:extLst>
          </p:nvPr>
        </p:nvGraphicFramePr>
        <p:xfrm>
          <a:off x="914400" y="2112630"/>
          <a:ext cx="10363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Минимальный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Творческий конкурс «Журналистика»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Профессиональный экзамен «Журналистика»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Профессиональный экзамен «Таможенное</a:t>
                      </a:r>
                      <a:r>
                        <a:rPr lang="ru-RU" sz="1600" baseline="0" dirty="0"/>
                        <a:t> дело</a:t>
                      </a:r>
                      <a:r>
                        <a:rPr lang="ru-RU" sz="16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40788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59987"/>
            <a:ext cx="10363200" cy="81756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Расписание вступительных экзаменов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51071"/>
            <a:ext cx="121919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18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  <a:r>
              <a:rPr lang="en-US" sz="1600" dirty="0">
                <a:solidFill>
                  <a:srgbClr val="C00000"/>
                </a:solidFill>
              </a:rPr>
              <a:t>12</a:t>
            </a:r>
            <a:r>
              <a:rPr lang="ru-RU" sz="1600" dirty="0">
                <a:solidFill>
                  <a:srgbClr val="C00000"/>
                </a:solidFill>
              </a:rPr>
              <a:t>.17</a:t>
            </a:r>
          </a:p>
          <a:p>
            <a:pPr algn="ctr"/>
            <a:r>
              <a:rPr lang="ru-RU" sz="1600" dirty="0"/>
              <a:t>Русский язык</a:t>
            </a:r>
            <a:r>
              <a:rPr lang="en-US" sz="1600" dirty="0"/>
              <a:t>:</a:t>
            </a:r>
          </a:p>
          <a:p>
            <a:pPr algn="ctr"/>
            <a:r>
              <a:rPr lang="ru-RU" sz="1600" dirty="0"/>
              <a:t> 1</a:t>
            </a:r>
            <a:r>
              <a:rPr lang="en-US" sz="1600" dirty="0"/>
              <a:t>5</a:t>
            </a:r>
            <a:r>
              <a:rPr lang="ru-RU" sz="1600" dirty="0"/>
              <a:t>:</a:t>
            </a:r>
            <a:r>
              <a:rPr lang="en-US" sz="1600" dirty="0"/>
              <a:t>3</a:t>
            </a:r>
            <a:r>
              <a:rPr lang="ru-RU" sz="1600" dirty="0"/>
              <a:t>0 – 1</a:t>
            </a:r>
            <a:r>
              <a:rPr lang="en-US" sz="1600" dirty="0"/>
              <a:t>6:30</a:t>
            </a:r>
          </a:p>
          <a:p>
            <a:pPr algn="ctr"/>
            <a:r>
              <a:rPr lang="ru-RU" sz="1600" dirty="0"/>
              <a:t> 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19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  <a:r>
              <a:rPr lang="en-US" sz="1600" dirty="0">
                <a:solidFill>
                  <a:srgbClr val="C00000"/>
                </a:solidFill>
              </a:rPr>
              <a:t>12</a:t>
            </a:r>
            <a:r>
              <a:rPr lang="ru-RU" sz="1600" dirty="0">
                <a:solidFill>
                  <a:srgbClr val="C00000"/>
                </a:solidFill>
              </a:rPr>
              <a:t>.17</a:t>
            </a:r>
          </a:p>
          <a:p>
            <a:pPr algn="ctr"/>
            <a:r>
              <a:rPr lang="ru-RU" sz="1600" dirty="0"/>
              <a:t>Математика – 15:30</a:t>
            </a:r>
            <a:r>
              <a:rPr lang="en-US" sz="1600" dirty="0"/>
              <a:t> – 1</a:t>
            </a:r>
            <a:r>
              <a:rPr lang="ru-RU" sz="1600" dirty="0"/>
              <a:t>6</a:t>
            </a:r>
            <a:r>
              <a:rPr lang="en-US" sz="1600" dirty="0"/>
              <a:t>:</a:t>
            </a:r>
            <a:r>
              <a:rPr lang="ru-RU" sz="1600" dirty="0"/>
              <a:t>30</a:t>
            </a:r>
          </a:p>
          <a:p>
            <a:pPr algn="ctr"/>
            <a:r>
              <a:rPr lang="ru-RU" sz="1600" dirty="0"/>
              <a:t>История – 17:00</a:t>
            </a:r>
            <a:r>
              <a:rPr lang="en-US" sz="1600" dirty="0"/>
              <a:t> – 1</a:t>
            </a:r>
            <a:r>
              <a:rPr lang="ru-RU" sz="1600" dirty="0"/>
              <a:t>8</a:t>
            </a:r>
            <a:r>
              <a:rPr lang="en-US" sz="1600" dirty="0"/>
              <a:t>:</a:t>
            </a:r>
            <a:r>
              <a:rPr lang="ru-RU" sz="1600" dirty="0"/>
              <a:t>0</a:t>
            </a:r>
            <a:r>
              <a:rPr lang="en-US" sz="1600" dirty="0"/>
              <a:t>0</a:t>
            </a:r>
          </a:p>
          <a:p>
            <a:pPr algn="ctr"/>
            <a:r>
              <a:rPr lang="ru-RU" sz="1600" dirty="0"/>
              <a:t>Литература– 17:00</a:t>
            </a:r>
            <a:r>
              <a:rPr lang="en-US" sz="1600" dirty="0"/>
              <a:t> – 1</a:t>
            </a:r>
            <a:r>
              <a:rPr lang="ru-RU" sz="1600" dirty="0"/>
              <a:t>8</a:t>
            </a:r>
            <a:r>
              <a:rPr lang="en-US" sz="1600" dirty="0"/>
              <a:t>:</a:t>
            </a:r>
            <a:r>
              <a:rPr lang="ru-RU" sz="1600" dirty="0"/>
              <a:t>0</a:t>
            </a:r>
            <a:r>
              <a:rPr lang="en-US" sz="1600" dirty="0"/>
              <a:t>0</a:t>
            </a:r>
            <a:endParaRPr lang="ru-RU" sz="1600" dirty="0"/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C00000"/>
                </a:solidFill>
              </a:rPr>
              <a:t>0</a:t>
            </a:r>
            <a:r>
              <a:rPr lang="ru-RU" sz="1600" dirty="0">
                <a:solidFill>
                  <a:srgbClr val="C00000"/>
                </a:solidFill>
              </a:rPr>
              <a:t>.1</a:t>
            </a:r>
            <a:r>
              <a:rPr lang="en-US" sz="1600" dirty="0">
                <a:solidFill>
                  <a:srgbClr val="C00000"/>
                </a:solidFill>
              </a:rPr>
              <a:t>2</a:t>
            </a:r>
            <a:r>
              <a:rPr lang="ru-RU" sz="1600" dirty="0">
                <a:solidFill>
                  <a:srgbClr val="C00000"/>
                </a:solidFill>
              </a:rPr>
              <a:t>.17</a:t>
            </a:r>
          </a:p>
          <a:p>
            <a:pPr algn="ctr"/>
            <a:r>
              <a:rPr lang="ru-RU" sz="1600" dirty="0"/>
              <a:t>Обществознание – 15:30</a:t>
            </a:r>
            <a:r>
              <a:rPr lang="en-US" sz="1600" dirty="0"/>
              <a:t> – 1</a:t>
            </a:r>
            <a:r>
              <a:rPr lang="ru-RU" sz="1600" dirty="0"/>
              <a:t>6</a:t>
            </a:r>
            <a:r>
              <a:rPr lang="en-US" sz="1600" dirty="0"/>
              <a:t>:</a:t>
            </a:r>
            <a:r>
              <a:rPr lang="ru-RU" sz="1600" dirty="0"/>
              <a:t>3</a:t>
            </a:r>
            <a:r>
              <a:rPr lang="en-US" sz="1600" dirty="0"/>
              <a:t>0</a:t>
            </a:r>
            <a:endParaRPr lang="ru-RU" sz="1600" dirty="0"/>
          </a:p>
          <a:p>
            <a:pPr algn="ctr"/>
            <a:r>
              <a:rPr lang="ru-RU" sz="1600" dirty="0"/>
              <a:t>Профессиональное испытание «Журналистика» - 1</a:t>
            </a:r>
            <a:r>
              <a:rPr lang="en-US" sz="1600" dirty="0"/>
              <a:t>7</a:t>
            </a:r>
            <a:r>
              <a:rPr lang="ru-RU" sz="1600" dirty="0"/>
              <a:t>:00</a:t>
            </a:r>
          </a:p>
          <a:p>
            <a:pPr algn="ctr"/>
            <a:endParaRPr lang="ru-RU" sz="1600" dirty="0"/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21</a:t>
            </a:r>
            <a:r>
              <a:rPr lang="ru-RU" sz="1600" dirty="0">
                <a:solidFill>
                  <a:srgbClr val="C00000"/>
                </a:solidFill>
              </a:rPr>
              <a:t>.1</a:t>
            </a:r>
            <a:r>
              <a:rPr lang="en-US" sz="1600" dirty="0">
                <a:solidFill>
                  <a:srgbClr val="C00000"/>
                </a:solidFill>
              </a:rPr>
              <a:t>2</a:t>
            </a:r>
            <a:r>
              <a:rPr lang="ru-RU" sz="1600" dirty="0">
                <a:solidFill>
                  <a:srgbClr val="C00000"/>
                </a:solidFill>
              </a:rPr>
              <a:t>.17</a:t>
            </a:r>
          </a:p>
          <a:p>
            <a:pPr algn="ctr"/>
            <a:r>
              <a:rPr lang="ru-RU" sz="1600" dirty="0"/>
              <a:t>Биология – 15:30</a:t>
            </a:r>
            <a:r>
              <a:rPr lang="en-US" sz="1600" dirty="0"/>
              <a:t> – 1</a:t>
            </a:r>
            <a:r>
              <a:rPr lang="ru-RU" sz="1600" dirty="0"/>
              <a:t>6</a:t>
            </a:r>
            <a:r>
              <a:rPr lang="en-US" sz="1600" dirty="0"/>
              <a:t>:</a:t>
            </a:r>
            <a:r>
              <a:rPr lang="ru-RU" sz="1600" dirty="0"/>
              <a:t>30</a:t>
            </a:r>
          </a:p>
          <a:p>
            <a:pPr algn="ctr"/>
            <a:r>
              <a:rPr lang="ru-RU" sz="1600" dirty="0"/>
              <a:t>Творческий экзамен «Журналистика» - 1</a:t>
            </a:r>
            <a:r>
              <a:rPr lang="en-US" sz="1600" dirty="0"/>
              <a:t>7</a:t>
            </a:r>
            <a:r>
              <a:rPr lang="ru-RU" sz="1600" dirty="0"/>
              <a:t>:00</a:t>
            </a:r>
          </a:p>
          <a:p>
            <a:pPr algn="ctr"/>
            <a:endParaRPr lang="ru-RU" sz="1600" dirty="0"/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22</a:t>
            </a:r>
            <a:r>
              <a:rPr lang="ru-RU" sz="1600" dirty="0">
                <a:solidFill>
                  <a:srgbClr val="C00000"/>
                </a:solidFill>
              </a:rPr>
              <a:t>.12.17</a:t>
            </a:r>
          </a:p>
          <a:p>
            <a:pPr algn="ctr"/>
            <a:r>
              <a:rPr lang="ru-RU" sz="1600" dirty="0"/>
              <a:t>Резервный день для сдачи любых экзаменов 15</a:t>
            </a:r>
            <a:r>
              <a:rPr lang="en-US" sz="1600" dirty="0"/>
              <a:t>:</a:t>
            </a:r>
            <a:r>
              <a:rPr lang="ru-RU" sz="1600" dirty="0"/>
              <a:t>30 – 18</a:t>
            </a:r>
            <a:r>
              <a:rPr lang="en-US" sz="1600" dirty="0"/>
              <a:t>:</a:t>
            </a:r>
            <a:r>
              <a:rPr lang="ru-RU" sz="1600" dirty="0"/>
              <a:t>0</a:t>
            </a:r>
            <a:r>
              <a:rPr lang="en-US" sz="1600" dirty="0"/>
              <a:t>0</a:t>
            </a:r>
            <a:endParaRPr lang="ru-RU" sz="1600" dirty="0"/>
          </a:p>
          <a:p>
            <a:pPr algn="ctr"/>
            <a:r>
              <a:rPr lang="ru-RU" sz="1600" dirty="0"/>
              <a:t>История таможенного дела - 1</a:t>
            </a:r>
            <a:r>
              <a:rPr lang="en-US" sz="1600" dirty="0"/>
              <a:t>7</a:t>
            </a:r>
            <a:r>
              <a:rPr lang="ru-RU" sz="1600" dirty="0"/>
              <a:t>:00</a:t>
            </a:r>
            <a:r>
              <a:rPr lang="en-US" sz="1600" dirty="0"/>
              <a:t> – </a:t>
            </a:r>
            <a:r>
              <a:rPr lang="ru-RU" sz="1600" dirty="0"/>
              <a:t>18</a:t>
            </a:r>
            <a:r>
              <a:rPr lang="en-US" sz="1600" dirty="0"/>
              <a:t>:</a:t>
            </a:r>
            <a:r>
              <a:rPr lang="ru-RU" sz="1600" dirty="0"/>
              <a:t>0</a:t>
            </a:r>
            <a:r>
              <a:rPr lang="en-US" sz="1600" dirty="0"/>
              <a:t>0</a:t>
            </a:r>
          </a:p>
          <a:p>
            <a:pPr algn="ctr"/>
            <a:endParaRPr lang="en-US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007670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354" y="2215876"/>
            <a:ext cx="655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www.fst-sziu.ru/registration</a:t>
            </a:r>
            <a:r>
              <a:rPr lang="ru-RU" sz="3200" dirty="0">
                <a:hlinkClick r:id="rId2"/>
              </a:rPr>
              <a:t>_</a:t>
            </a:r>
            <a:r>
              <a:rPr lang="en-US" sz="3200" dirty="0" err="1">
                <a:hlinkClick r:id="rId2"/>
              </a:rPr>
              <a:t>almaty</a:t>
            </a:r>
            <a:endParaRPr lang="ru-RU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4642" y="1171576"/>
            <a:ext cx="10363200" cy="1079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Вся  необходимая информация доступна по этой ссылке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3774" y="3424933"/>
            <a:ext cx="10363200" cy="3004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Здесь всегда есть: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Расписание экзаменов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Листы ответов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экзаменов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Все необходимые документы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объявления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0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59987"/>
            <a:ext cx="10363200" cy="8175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Итоговое собрание абитуриентов и родителей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51071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24</a:t>
            </a:r>
            <a:r>
              <a:rPr lang="ru-RU" sz="2400" dirty="0">
                <a:solidFill>
                  <a:srgbClr val="C00000"/>
                </a:solidFill>
              </a:rPr>
              <a:t>.12.17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в 1</a:t>
            </a:r>
            <a:r>
              <a:rPr lang="en-US" sz="2400" dirty="0">
                <a:solidFill>
                  <a:srgbClr val="C00000"/>
                </a:solidFill>
              </a:rPr>
              <a:t>5:00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/>
              <a:t>Собрание с абитуриентами и их родителями для консультаций по поступлению и объявления результатов тестирования. Определение направлений для поступления. Заключение предварительных  договоров на обучение в СЗИУ РАНХиГС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(</a:t>
            </a:r>
            <a:r>
              <a:rPr lang="ru-RU" sz="2400" b="1" dirty="0"/>
              <a:t>Принести первую и последнюю страницу договора в двух </a:t>
            </a:r>
            <a:r>
              <a:rPr lang="ru-RU" sz="2400" b="1" dirty="0" err="1"/>
              <a:t>экземлярах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/>
              <a:t>Первую страницу заполняете на собрании после собеседования с председателем экзаменационной комиссии, последняя страница заполняется дома</a:t>
            </a:r>
            <a:r>
              <a:rPr lang="ru-RU" sz="2400" dirty="0"/>
              <a:t>)</a:t>
            </a:r>
            <a:endParaRPr lang="en-US" sz="24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144801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5439211" y="118201"/>
            <a:ext cx="6516353" cy="597086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</a:p>
          <a:p>
            <a:endParaRPr lang="ru-RU" sz="1600" dirty="0"/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Маркелова Ольга Алексеевна Маркелова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b="1" u="sng" dirty="0" err="1">
                <a:solidFill>
                  <a:schemeClr val="tx1"/>
                </a:solidFill>
                <a:hlinkClick r:id="rId3"/>
              </a:rPr>
              <a:t>markelova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-</a:t>
            </a:r>
            <a:r>
              <a:rPr lang="en-US" sz="1600" b="1" u="sng" dirty="0" err="1">
                <a:solidFill>
                  <a:schemeClr val="tx1"/>
                </a:solidFill>
                <a:hlinkClick r:id="rId3"/>
              </a:rPr>
              <a:t>oa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@</a:t>
            </a:r>
            <a:r>
              <a:rPr lang="en-US" sz="1600" b="1" u="sng" dirty="0" err="1">
                <a:solidFill>
                  <a:schemeClr val="tx1"/>
                </a:solidFill>
                <a:hlinkClick r:id="rId3"/>
              </a:rPr>
              <a:t>sziu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600" b="1" u="sng" dirty="0" err="1">
                <a:solidFill>
                  <a:schemeClr val="tx1"/>
                </a:solidFill>
                <a:hlinkClick r:id="rId3"/>
              </a:rPr>
              <a:t>ranepa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600" b="1" u="sng" dirty="0" err="1">
                <a:solidFill>
                  <a:schemeClr val="tx1"/>
                </a:solidFill>
                <a:hlinkClick r:id="rId3"/>
              </a:rPr>
              <a:t>ru</a:t>
            </a:r>
            <a:endParaRPr lang="ru-RU" sz="1600" b="1" dirty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Орлова Елена Викторовна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b="1" u="sng" dirty="0" err="1">
                <a:solidFill>
                  <a:schemeClr val="tx1"/>
                </a:solidFill>
                <a:hlinkClick r:id="rId4"/>
              </a:rPr>
              <a:t>orlova</a:t>
            </a:r>
            <a:r>
              <a:rPr lang="ru-RU" sz="1600" b="1" u="sng" dirty="0">
                <a:solidFill>
                  <a:schemeClr val="tx1"/>
                </a:solidFill>
                <a:hlinkClick r:id="rId4"/>
              </a:rPr>
              <a:t>-</a:t>
            </a:r>
            <a:r>
              <a:rPr lang="en-US" sz="1600" b="1" u="sng" dirty="0" err="1">
                <a:solidFill>
                  <a:schemeClr val="tx1"/>
                </a:solidFill>
                <a:hlinkClick r:id="rId4"/>
              </a:rPr>
              <a:t>ev</a:t>
            </a:r>
            <a:r>
              <a:rPr lang="ru-RU" sz="1600" b="1" u="sng" dirty="0">
                <a:solidFill>
                  <a:schemeClr val="tx1"/>
                </a:solidFill>
                <a:hlinkClick r:id="rId4"/>
              </a:rPr>
              <a:t>@sziu.ranepa.ru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4100" y="1543050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184935" y="2337872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6131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29228"/>
            <a:ext cx="103632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ФИЛЬМ О СЗИУ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546789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https://youtu.be/pZxfW8hHJN4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6" name="Объект 5">
            <a:hlinkClick r:id="rId3"/>
          </p:cNvPr>
          <p:cNvGraphicFramePr>
            <a:graphicFrameLocks noChangeAspect="1"/>
          </p:cNvGraphicFramePr>
          <p:nvPr>
            <p:extLst/>
          </p:nvPr>
        </p:nvGraphicFramePr>
        <p:xfrm>
          <a:off x="914400" y="2193120"/>
          <a:ext cx="5589618" cy="313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Image" r:id="rId4" imgW="10869841" imgH="6095238" progId="">
                  <p:embed/>
                </p:oleObj>
              </mc:Choice>
              <mc:Fallback>
                <p:oleObj name="Image" r:id="rId4" imgW="10869841" imgH="6095238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93120"/>
                        <a:ext cx="5589618" cy="3134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177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/>
              <a:t>ФАКУЛЬТЕТ СОЦИАЛЬНЫХ ТЕХНОЛОГИЙ</a:t>
            </a:r>
          </a:p>
        </p:txBody>
      </p:sp>
      <p:pic>
        <p:nvPicPr>
          <p:cNvPr id="1030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41" y="2845031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935" y="2119744"/>
            <a:ext cx="39095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88D03"/>
                </a:solidFill>
              </a:rPr>
              <a:t>Сайты</a:t>
            </a:r>
            <a:r>
              <a:rPr lang="en-US" dirty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>
                <a:solidFill>
                  <a:srgbClr val="E88D03"/>
                </a:solidFill>
              </a:rPr>
              <a:t>Телефон</a:t>
            </a:r>
            <a:r>
              <a:rPr lang="en-US" dirty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>
              <a:solidFill>
                <a:srgbClr val="E88D03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Группа ВК</a:t>
            </a:r>
            <a:r>
              <a:rPr lang="en-US" dirty="0">
                <a:solidFill>
                  <a:srgbClr val="0070C0"/>
                </a:solidFill>
              </a:rPr>
              <a:t>: vk.com/</a:t>
            </a:r>
            <a:r>
              <a:rPr lang="en-US" dirty="0" err="1">
                <a:solidFill>
                  <a:srgbClr val="0070C0"/>
                </a:solidFill>
              </a:rPr>
              <a:t>feelfst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E88D03"/>
                </a:solidFill>
              </a:rPr>
              <a:t>Email: </a:t>
            </a:r>
            <a:r>
              <a:rPr lang="en-US" dirty="0">
                <a:solidFill>
                  <a:srgbClr val="E88D03"/>
                </a:solidFill>
                <a:hlinkClick r:id="rId3"/>
              </a:rPr>
              <a:t>fst@sziu.ranepa.ru</a:t>
            </a:r>
            <a:endParaRPr lang="en-US" dirty="0">
              <a:solidFill>
                <a:srgbClr val="E88D03"/>
              </a:solidFill>
            </a:endParaRPr>
          </a:p>
          <a:p>
            <a:r>
              <a:rPr lang="ru-RU" dirty="0">
                <a:solidFill>
                  <a:srgbClr val="E88D03"/>
                </a:solidFill>
              </a:rPr>
              <a:t>Адрес</a:t>
            </a:r>
            <a:r>
              <a:rPr lang="en-US" dirty="0">
                <a:solidFill>
                  <a:srgbClr val="E88D03"/>
                </a:solidFill>
              </a:rPr>
              <a:t>: </a:t>
            </a:r>
            <a:r>
              <a:rPr lang="ru-RU" dirty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/>
              <a:t>Киселев Владимир Николаевич,</a:t>
            </a:r>
          </a:p>
          <a:p>
            <a:r>
              <a:rPr lang="ru-RU" dirty="0"/>
              <a:t>Председатель выездной </a:t>
            </a:r>
          </a:p>
          <a:p>
            <a:r>
              <a:rPr lang="ru-RU" dirty="0"/>
              <a:t>приемной комиссии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Kiselev-vn@sziu.ranepa.ru</a:t>
            </a:r>
            <a:endParaRPr lang="ru-RU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ru-RU" dirty="0"/>
              <a:t>Для связи в Казахстане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+77761877129</a:t>
            </a:r>
          </a:p>
          <a:p>
            <a:r>
              <a:rPr lang="ru-RU" dirty="0"/>
              <a:t>Для связи в Петербурге:</a:t>
            </a:r>
          </a:p>
          <a:p>
            <a:r>
              <a:rPr lang="ru-RU" dirty="0">
                <a:solidFill>
                  <a:srgbClr val="0070C0"/>
                </a:solidFill>
              </a:rPr>
              <a:t>+79213589428 (только </a:t>
            </a:r>
            <a:r>
              <a:rPr lang="en-US" dirty="0">
                <a:solidFill>
                  <a:srgbClr val="0070C0"/>
                </a:solidFill>
              </a:rPr>
              <a:t>WhatsApp</a:t>
            </a:r>
            <a:r>
              <a:rPr lang="ru-RU" dirty="0">
                <a:solidFill>
                  <a:srgbClr val="0070C0"/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3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3001757" y="2767926"/>
            <a:ext cx="59945" cy="53436"/>
          </a:xfrm>
          <a:custGeom>
            <a:avLst/>
            <a:gdLst>
              <a:gd name="T0" fmla="*/ 3 w 15"/>
              <a:gd name="T1" fmla="*/ 1 h 15"/>
              <a:gd name="T2" fmla="*/ 6 w 15"/>
              <a:gd name="T3" fmla="*/ 6 h 15"/>
              <a:gd name="T4" fmla="*/ 9 w 15"/>
              <a:gd name="T5" fmla="*/ 0 h 15"/>
              <a:gd name="T6" fmla="*/ 15 w 15"/>
              <a:gd name="T7" fmla="*/ 7 h 15"/>
              <a:gd name="T8" fmla="*/ 8 w 15"/>
              <a:gd name="T9" fmla="*/ 15 h 15"/>
              <a:gd name="T10" fmla="*/ 0 w 15"/>
              <a:gd name="T11" fmla="*/ 7 h 15"/>
              <a:gd name="T12" fmla="*/ 3 w 15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5">
                <a:moveTo>
                  <a:pt x="3" y="1"/>
                </a:moveTo>
                <a:cubicBezTo>
                  <a:pt x="5" y="3"/>
                  <a:pt x="5" y="5"/>
                  <a:pt x="6" y="6"/>
                </a:cubicBezTo>
                <a:cubicBezTo>
                  <a:pt x="6" y="7"/>
                  <a:pt x="11" y="4"/>
                  <a:pt x="9" y="0"/>
                </a:cubicBezTo>
                <a:cubicBezTo>
                  <a:pt x="12" y="0"/>
                  <a:pt x="15" y="4"/>
                  <a:pt x="15" y="7"/>
                </a:cubicBez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1"/>
                  <a:pt x="0" y="7"/>
                </a:cubicBezTo>
                <a:cubicBezTo>
                  <a:pt x="0" y="5"/>
                  <a:pt x="2" y="3"/>
                  <a:pt x="3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4734368" y="1468219"/>
            <a:ext cx="922383" cy="1189387"/>
          </a:xfrm>
          <a:custGeom>
            <a:avLst/>
            <a:gdLst>
              <a:gd name="T0" fmla="*/ 126 w 229"/>
              <a:gd name="T1" fmla="*/ 16 h 331"/>
              <a:gd name="T2" fmla="*/ 140 w 229"/>
              <a:gd name="T3" fmla="*/ 12 h 331"/>
              <a:gd name="T4" fmla="*/ 123 w 229"/>
              <a:gd name="T5" fmla="*/ 3 h 331"/>
              <a:gd name="T6" fmla="*/ 171 w 229"/>
              <a:gd name="T7" fmla="*/ 48 h 331"/>
              <a:gd name="T8" fmla="*/ 173 w 229"/>
              <a:gd name="T9" fmla="*/ 58 h 331"/>
              <a:gd name="T10" fmla="*/ 187 w 229"/>
              <a:gd name="T11" fmla="*/ 52 h 331"/>
              <a:gd name="T12" fmla="*/ 206 w 229"/>
              <a:gd name="T13" fmla="*/ 50 h 331"/>
              <a:gd name="T14" fmla="*/ 227 w 229"/>
              <a:gd name="T15" fmla="*/ 51 h 331"/>
              <a:gd name="T16" fmla="*/ 212 w 229"/>
              <a:gd name="T17" fmla="*/ 46 h 331"/>
              <a:gd name="T18" fmla="*/ 211 w 229"/>
              <a:gd name="T19" fmla="*/ 39 h 331"/>
              <a:gd name="T20" fmla="*/ 201 w 229"/>
              <a:gd name="T21" fmla="*/ 43 h 331"/>
              <a:gd name="T22" fmla="*/ 188 w 229"/>
              <a:gd name="T23" fmla="*/ 50 h 331"/>
              <a:gd name="T24" fmla="*/ 171 w 229"/>
              <a:gd name="T25" fmla="*/ 48 h 331"/>
              <a:gd name="T26" fmla="*/ 171 w 229"/>
              <a:gd name="T27" fmla="*/ 24 h 331"/>
              <a:gd name="T28" fmla="*/ 181 w 229"/>
              <a:gd name="T29" fmla="*/ 22 h 331"/>
              <a:gd name="T30" fmla="*/ 192 w 229"/>
              <a:gd name="T31" fmla="*/ 15 h 331"/>
              <a:gd name="T32" fmla="*/ 194 w 229"/>
              <a:gd name="T33" fmla="*/ 22 h 331"/>
              <a:gd name="T34" fmla="*/ 188 w 229"/>
              <a:gd name="T35" fmla="*/ 35 h 331"/>
              <a:gd name="T36" fmla="*/ 172 w 229"/>
              <a:gd name="T37" fmla="*/ 34 h 331"/>
              <a:gd name="T38" fmla="*/ 125 w 229"/>
              <a:gd name="T39" fmla="*/ 22 h 331"/>
              <a:gd name="T40" fmla="*/ 138 w 229"/>
              <a:gd name="T41" fmla="*/ 21 h 331"/>
              <a:gd name="T42" fmla="*/ 153 w 229"/>
              <a:gd name="T43" fmla="*/ 18 h 331"/>
              <a:gd name="T44" fmla="*/ 143 w 229"/>
              <a:gd name="T45" fmla="*/ 28 h 331"/>
              <a:gd name="T46" fmla="*/ 126 w 229"/>
              <a:gd name="T47" fmla="*/ 31 h 331"/>
              <a:gd name="T48" fmla="*/ 125 w 229"/>
              <a:gd name="T49" fmla="*/ 22 h 331"/>
              <a:gd name="T50" fmla="*/ 21 w 229"/>
              <a:gd name="T51" fmla="*/ 263 h 331"/>
              <a:gd name="T52" fmla="*/ 1 w 229"/>
              <a:gd name="T53" fmla="*/ 272 h 331"/>
              <a:gd name="T54" fmla="*/ 10 w 229"/>
              <a:gd name="T55" fmla="*/ 285 h 331"/>
              <a:gd name="T56" fmla="*/ 3 w 229"/>
              <a:gd name="T57" fmla="*/ 297 h 331"/>
              <a:gd name="T58" fmla="*/ 14 w 229"/>
              <a:gd name="T59" fmla="*/ 290 h 331"/>
              <a:gd name="T60" fmla="*/ 6 w 229"/>
              <a:gd name="T61" fmla="*/ 306 h 331"/>
              <a:gd name="T62" fmla="*/ 21 w 229"/>
              <a:gd name="T63" fmla="*/ 323 h 331"/>
              <a:gd name="T64" fmla="*/ 40 w 229"/>
              <a:gd name="T65" fmla="*/ 323 h 331"/>
              <a:gd name="T66" fmla="*/ 39 w 229"/>
              <a:gd name="T67" fmla="*/ 292 h 331"/>
              <a:gd name="T68" fmla="*/ 55 w 229"/>
              <a:gd name="T69" fmla="*/ 265 h 331"/>
              <a:gd name="T70" fmla="*/ 76 w 229"/>
              <a:gd name="T71" fmla="*/ 253 h 331"/>
              <a:gd name="T72" fmla="*/ 105 w 229"/>
              <a:gd name="T73" fmla="*/ 231 h 331"/>
              <a:gd name="T74" fmla="*/ 134 w 229"/>
              <a:gd name="T75" fmla="*/ 214 h 331"/>
              <a:gd name="T76" fmla="*/ 188 w 229"/>
              <a:gd name="T77" fmla="*/ 204 h 331"/>
              <a:gd name="T78" fmla="*/ 195 w 229"/>
              <a:gd name="T79" fmla="*/ 180 h 331"/>
              <a:gd name="T80" fmla="*/ 158 w 229"/>
              <a:gd name="T81" fmla="*/ 190 h 331"/>
              <a:gd name="T82" fmla="*/ 124 w 229"/>
              <a:gd name="T83" fmla="*/ 188 h 331"/>
              <a:gd name="T84" fmla="*/ 93 w 229"/>
              <a:gd name="T85" fmla="*/ 200 h 331"/>
              <a:gd name="T86" fmla="*/ 79 w 229"/>
              <a:gd name="T87" fmla="*/ 214 h 331"/>
              <a:gd name="T88" fmla="*/ 53 w 229"/>
              <a:gd name="T89" fmla="*/ 227 h 331"/>
              <a:gd name="T90" fmla="*/ 48 w 229"/>
              <a:gd name="T91" fmla="*/ 242 h 331"/>
              <a:gd name="T92" fmla="*/ 30 w 229"/>
              <a:gd name="T93" fmla="*/ 24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" h="331">
                <a:moveTo>
                  <a:pt x="123" y="10"/>
                </a:moveTo>
                <a:cubicBezTo>
                  <a:pt x="124" y="12"/>
                  <a:pt x="122" y="18"/>
                  <a:pt x="126" y="16"/>
                </a:cubicBezTo>
                <a:cubicBezTo>
                  <a:pt x="130" y="15"/>
                  <a:pt x="134" y="12"/>
                  <a:pt x="135" y="14"/>
                </a:cubicBezTo>
                <a:cubicBezTo>
                  <a:pt x="136" y="16"/>
                  <a:pt x="143" y="16"/>
                  <a:pt x="140" y="12"/>
                </a:cubicBezTo>
                <a:cubicBezTo>
                  <a:pt x="138" y="8"/>
                  <a:pt x="132" y="7"/>
                  <a:pt x="129" y="7"/>
                </a:cubicBezTo>
                <a:cubicBezTo>
                  <a:pt x="127" y="7"/>
                  <a:pt x="124" y="0"/>
                  <a:pt x="123" y="3"/>
                </a:cubicBezTo>
                <a:cubicBezTo>
                  <a:pt x="122" y="6"/>
                  <a:pt x="123" y="10"/>
                  <a:pt x="123" y="10"/>
                </a:cubicBezTo>
                <a:close/>
                <a:moveTo>
                  <a:pt x="171" y="48"/>
                </a:moveTo>
                <a:cubicBezTo>
                  <a:pt x="169" y="48"/>
                  <a:pt x="164" y="51"/>
                  <a:pt x="166" y="55"/>
                </a:cubicBezTo>
                <a:cubicBezTo>
                  <a:pt x="167" y="58"/>
                  <a:pt x="170" y="59"/>
                  <a:pt x="173" y="58"/>
                </a:cubicBezTo>
                <a:cubicBezTo>
                  <a:pt x="176" y="57"/>
                  <a:pt x="179" y="60"/>
                  <a:pt x="180" y="58"/>
                </a:cubicBezTo>
                <a:cubicBezTo>
                  <a:pt x="182" y="55"/>
                  <a:pt x="185" y="49"/>
                  <a:pt x="187" y="52"/>
                </a:cubicBezTo>
                <a:cubicBezTo>
                  <a:pt x="189" y="54"/>
                  <a:pt x="195" y="58"/>
                  <a:pt x="197" y="58"/>
                </a:cubicBezTo>
                <a:cubicBezTo>
                  <a:pt x="200" y="58"/>
                  <a:pt x="202" y="51"/>
                  <a:pt x="206" y="50"/>
                </a:cubicBezTo>
                <a:cubicBezTo>
                  <a:pt x="210" y="49"/>
                  <a:pt x="211" y="55"/>
                  <a:pt x="214" y="56"/>
                </a:cubicBezTo>
                <a:cubicBezTo>
                  <a:pt x="217" y="57"/>
                  <a:pt x="225" y="58"/>
                  <a:pt x="227" y="51"/>
                </a:cubicBezTo>
                <a:cubicBezTo>
                  <a:pt x="229" y="45"/>
                  <a:pt x="228" y="39"/>
                  <a:pt x="225" y="41"/>
                </a:cubicBezTo>
                <a:cubicBezTo>
                  <a:pt x="221" y="42"/>
                  <a:pt x="214" y="46"/>
                  <a:pt x="212" y="46"/>
                </a:cubicBezTo>
                <a:cubicBezTo>
                  <a:pt x="210" y="46"/>
                  <a:pt x="207" y="48"/>
                  <a:pt x="206" y="45"/>
                </a:cubicBezTo>
                <a:cubicBezTo>
                  <a:pt x="205" y="43"/>
                  <a:pt x="212" y="43"/>
                  <a:pt x="211" y="39"/>
                </a:cubicBezTo>
                <a:cubicBezTo>
                  <a:pt x="210" y="35"/>
                  <a:pt x="201" y="35"/>
                  <a:pt x="200" y="37"/>
                </a:cubicBezTo>
                <a:cubicBezTo>
                  <a:pt x="200" y="40"/>
                  <a:pt x="204" y="42"/>
                  <a:pt x="201" y="43"/>
                </a:cubicBezTo>
                <a:cubicBezTo>
                  <a:pt x="198" y="44"/>
                  <a:pt x="199" y="42"/>
                  <a:pt x="195" y="43"/>
                </a:cubicBezTo>
                <a:cubicBezTo>
                  <a:pt x="190" y="44"/>
                  <a:pt x="191" y="49"/>
                  <a:pt x="188" y="50"/>
                </a:cubicBezTo>
                <a:cubicBezTo>
                  <a:pt x="186" y="50"/>
                  <a:pt x="182" y="49"/>
                  <a:pt x="180" y="49"/>
                </a:cubicBezTo>
                <a:cubicBezTo>
                  <a:pt x="178" y="49"/>
                  <a:pt x="171" y="48"/>
                  <a:pt x="171" y="48"/>
                </a:cubicBezTo>
                <a:close/>
                <a:moveTo>
                  <a:pt x="168" y="28"/>
                </a:moveTo>
                <a:cubicBezTo>
                  <a:pt x="168" y="28"/>
                  <a:pt x="172" y="27"/>
                  <a:pt x="171" y="24"/>
                </a:cubicBezTo>
                <a:cubicBezTo>
                  <a:pt x="170" y="21"/>
                  <a:pt x="176" y="21"/>
                  <a:pt x="176" y="21"/>
                </a:cubicBezTo>
                <a:cubicBezTo>
                  <a:pt x="176" y="21"/>
                  <a:pt x="177" y="23"/>
                  <a:pt x="181" y="22"/>
                </a:cubicBezTo>
                <a:cubicBezTo>
                  <a:pt x="184" y="20"/>
                  <a:pt x="181" y="18"/>
                  <a:pt x="183" y="18"/>
                </a:cubicBezTo>
                <a:cubicBezTo>
                  <a:pt x="185" y="18"/>
                  <a:pt x="191" y="17"/>
                  <a:pt x="192" y="15"/>
                </a:cubicBezTo>
                <a:cubicBezTo>
                  <a:pt x="193" y="12"/>
                  <a:pt x="196" y="13"/>
                  <a:pt x="199" y="18"/>
                </a:cubicBezTo>
                <a:cubicBezTo>
                  <a:pt x="201" y="23"/>
                  <a:pt x="196" y="23"/>
                  <a:pt x="194" y="22"/>
                </a:cubicBezTo>
                <a:cubicBezTo>
                  <a:pt x="192" y="21"/>
                  <a:pt x="191" y="24"/>
                  <a:pt x="189" y="27"/>
                </a:cubicBezTo>
                <a:cubicBezTo>
                  <a:pt x="187" y="30"/>
                  <a:pt x="189" y="31"/>
                  <a:pt x="188" y="35"/>
                </a:cubicBezTo>
                <a:cubicBezTo>
                  <a:pt x="186" y="38"/>
                  <a:pt x="182" y="41"/>
                  <a:pt x="178" y="41"/>
                </a:cubicBezTo>
                <a:cubicBezTo>
                  <a:pt x="175" y="41"/>
                  <a:pt x="174" y="38"/>
                  <a:pt x="172" y="34"/>
                </a:cubicBezTo>
                <a:cubicBezTo>
                  <a:pt x="171" y="30"/>
                  <a:pt x="165" y="29"/>
                  <a:pt x="168" y="28"/>
                </a:cubicBezTo>
                <a:close/>
                <a:moveTo>
                  <a:pt x="125" y="22"/>
                </a:moveTo>
                <a:cubicBezTo>
                  <a:pt x="126" y="23"/>
                  <a:pt x="130" y="22"/>
                  <a:pt x="130" y="20"/>
                </a:cubicBezTo>
                <a:cubicBezTo>
                  <a:pt x="131" y="17"/>
                  <a:pt x="136" y="19"/>
                  <a:pt x="138" y="21"/>
                </a:cubicBezTo>
                <a:cubicBezTo>
                  <a:pt x="140" y="23"/>
                  <a:pt x="144" y="20"/>
                  <a:pt x="145" y="16"/>
                </a:cubicBezTo>
                <a:cubicBezTo>
                  <a:pt x="146" y="12"/>
                  <a:pt x="154" y="16"/>
                  <a:pt x="153" y="18"/>
                </a:cubicBezTo>
                <a:cubicBezTo>
                  <a:pt x="152" y="21"/>
                  <a:pt x="154" y="22"/>
                  <a:pt x="154" y="24"/>
                </a:cubicBezTo>
                <a:cubicBezTo>
                  <a:pt x="153" y="25"/>
                  <a:pt x="146" y="28"/>
                  <a:pt x="143" y="28"/>
                </a:cubicBezTo>
                <a:cubicBezTo>
                  <a:pt x="140" y="28"/>
                  <a:pt x="138" y="31"/>
                  <a:pt x="135" y="32"/>
                </a:cubicBezTo>
                <a:cubicBezTo>
                  <a:pt x="132" y="34"/>
                  <a:pt x="128" y="34"/>
                  <a:pt x="126" y="31"/>
                </a:cubicBezTo>
                <a:cubicBezTo>
                  <a:pt x="123" y="28"/>
                  <a:pt x="120" y="28"/>
                  <a:pt x="121" y="25"/>
                </a:cubicBezTo>
                <a:cubicBezTo>
                  <a:pt x="122" y="22"/>
                  <a:pt x="125" y="22"/>
                  <a:pt x="125" y="22"/>
                </a:cubicBezTo>
                <a:close/>
                <a:moveTo>
                  <a:pt x="27" y="254"/>
                </a:moveTo>
                <a:cubicBezTo>
                  <a:pt x="24" y="257"/>
                  <a:pt x="25" y="261"/>
                  <a:pt x="21" y="263"/>
                </a:cubicBezTo>
                <a:cubicBezTo>
                  <a:pt x="16" y="265"/>
                  <a:pt x="16" y="265"/>
                  <a:pt x="11" y="263"/>
                </a:cubicBezTo>
                <a:cubicBezTo>
                  <a:pt x="7" y="261"/>
                  <a:pt x="3" y="269"/>
                  <a:pt x="1" y="272"/>
                </a:cubicBezTo>
                <a:cubicBezTo>
                  <a:pt x="0" y="276"/>
                  <a:pt x="1" y="281"/>
                  <a:pt x="3" y="281"/>
                </a:cubicBezTo>
                <a:cubicBezTo>
                  <a:pt x="6" y="281"/>
                  <a:pt x="10" y="284"/>
                  <a:pt x="10" y="285"/>
                </a:cubicBezTo>
                <a:cubicBezTo>
                  <a:pt x="11" y="286"/>
                  <a:pt x="7" y="282"/>
                  <a:pt x="4" y="286"/>
                </a:cubicBezTo>
                <a:cubicBezTo>
                  <a:pt x="1" y="291"/>
                  <a:pt x="2" y="296"/>
                  <a:pt x="3" y="297"/>
                </a:cubicBezTo>
                <a:cubicBezTo>
                  <a:pt x="4" y="299"/>
                  <a:pt x="10" y="293"/>
                  <a:pt x="11" y="290"/>
                </a:cubicBezTo>
                <a:cubicBezTo>
                  <a:pt x="11" y="287"/>
                  <a:pt x="13" y="287"/>
                  <a:pt x="14" y="290"/>
                </a:cubicBezTo>
                <a:cubicBezTo>
                  <a:pt x="14" y="293"/>
                  <a:pt x="15" y="299"/>
                  <a:pt x="12" y="301"/>
                </a:cubicBezTo>
                <a:cubicBezTo>
                  <a:pt x="9" y="302"/>
                  <a:pt x="6" y="304"/>
                  <a:pt x="6" y="306"/>
                </a:cubicBezTo>
                <a:cubicBezTo>
                  <a:pt x="7" y="309"/>
                  <a:pt x="10" y="314"/>
                  <a:pt x="11" y="315"/>
                </a:cubicBezTo>
                <a:cubicBezTo>
                  <a:pt x="13" y="316"/>
                  <a:pt x="18" y="320"/>
                  <a:pt x="21" y="323"/>
                </a:cubicBezTo>
                <a:cubicBezTo>
                  <a:pt x="25" y="326"/>
                  <a:pt x="31" y="328"/>
                  <a:pt x="33" y="330"/>
                </a:cubicBezTo>
                <a:cubicBezTo>
                  <a:pt x="36" y="331"/>
                  <a:pt x="44" y="329"/>
                  <a:pt x="40" y="323"/>
                </a:cubicBezTo>
                <a:cubicBezTo>
                  <a:pt x="36" y="318"/>
                  <a:pt x="36" y="310"/>
                  <a:pt x="37" y="306"/>
                </a:cubicBezTo>
                <a:cubicBezTo>
                  <a:pt x="37" y="303"/>
                  <a:pt x="38" y="298"/>
                  <a:pt x="39" y="292"/>
                </a:cubicBezTo>
                <a:cubicBezTo>
                  <a:pt x="39" y="287"/>
                  <a:pt x="39" y="282"/>
                  <a:pt x="43" y="277"/>
                </a:cubicBezTo>
                <a:cubicBezTo>
                  <a:pt x="47" y="273"/>
                  <a:pt x="50" y="269"/>
                  <a:pt x="55" y="265"/>
                </a:cubicBezTo>
                <a:cubicBezTo>
                  <a:pt x="59" y="260"/>
                  <a:pt x="63" y="259"/>
                  <a:pt x="65" y="256"/>
                </a:cubicBezTo>
                <a:cubicBezTo>
                  <a:pt x="67" y="254"/>
                  <a:pt x="74" y="255"/>
                  <a:pt x="76" y="253"/>
                </a:cubicBezTo>
                <a:cubicBezTo>
                  <a:pt x="77" y="251"/>
                  <a:pt x="90" y="241"/>
                  <a:pt x="93" y="239"/>
                </a:cubicBezTo>
                <a:cubicBezTo>
                  <a:pt x="96" y="237"/>
                  <a:pt x="103" y="232"/>
                  <a:pt x="105" y="231"/>
                </a:cubicBezTo>
                <a:cubicBezTo>
                  <a:pt x="108" y="230"/>
                  <a:pt x="117" y="227"/>
                  <a:pt x="120" y="224"/>
                </a:cubicBezTo>
                <a:cubicBezTo>
                  <a:pt x="123" y="222"/>
                  <a:pt x="121" y="217"/>
                  <a:pt x="134" y="214"/>
                </a:cubicBezTo>
                <a:cubicBezTo>
                  <a:pt x="147" y="210"/>
                  <a:pt x="155" y="210"/>
                  <a:pt x="163" y="211"/>
                </a:cubicBezTo>
                <a:cubicBezTo>
                  <a:pt x="171" y="211"/>
                  <a:pt x="185" y="204"/>
                  <a:pt x="188" y="204"/>
                </a:cubicBezTo>
                <a:cubicBezTo>
                  <a:pt x="191" y="204"/>
                  <a:pt x="199" y="201"/>
                  <a:pt x="201" y="195"/>
                </a:cubicBezTo>
                <a:cubicBezTo>
                  <a:pt x="203" y="188"/>
                  <a:pt x="203" y="179"/>
                  <a:pt x="195" y="180"/>
                </a:cubicBezTo>
                <a:cubicBezTo>
                  <a:pt x="187" y="181"/>
                  <a:pt x="185" y="184"/>
                  <a:pt x="176" y="188"/>
                </a:cubicBezTo>
                <a:cubicBezTo>
                  <a:pt x="168" y="192"/>
                  <a:pt x="162" y="193"/>
                  <a:pt x="158" y="190"/>
                </a:cubicBezTo>
                <a:cubicBezTo>
                  <a:pt x="153" y="187"/>
                  <a:pt x="146" y="179"/>
                  <a:pt x="141" y="183"/>
                </a:cubicBezTo>
                <a:cubicBezTo>
                  <a:pt x="135" y="187"/>
                  <a:pt x="132" y="188"/>
                  <a:pt x="124" y="188"/>
                </a:cubicBezTo>
                <a:cubicBezTo>
                  <a:pt x="116" y="188"/>
                  <a:pt x="107" y="191"/>
                  <a:pt x="102" y="195"/>
                </a:cubicBezTo>
                <a:cubicBezTo>
                  <a:pt x="98" y="199"/>
                  <a:pt x="96" y="202"/>
                  <a:pt x="93" y="200"/>
                </a:cubicBezTo>
                <a:cubicBezTo>
                  <a:pt x="90" y="198"/>
                  <a:pt x="89" y="202"/>
                  <a:pt x="88" y="207"/>
                </a:cubicBezTo>
                <a:cubicBezTo>
                  <a:pt x="87" y="213"/>
                  <a:pt x="84" y="212"/>
                  <a:pt x="79" y="214"/>
                </a:cubicBezTo>
                <a:cubicBezTo>
                  <a:pt x="74" y="217"/>
                  <a:pt x="73" y="221"/>
                  <a:pt x="67" y="223"/>
                </a:cubicBezTo>
                <a:cubicBezTo>
                  <a:pt x="62" y="225"/>
                  <a:pt x="55" y="224"/>
                  <a:pt x="53" y="227"/>
                </a:cubicBezTo>
                <a:cubicBezTo>
                  <a:pt x="52" y="231"/>
                  <a:pt x="56" y="234"/>
                  <a:pt x="53" y="236"/>
                </a:cubicBezTo>
                <a:cubicBezTo>
                  <a:pt x="49" y="238"/>
                  <a:pt x="56" y="241"/>
                  <a:pt x="48" y="242"/>
                </a:cubicBezTo>
                <a:cubicBezTo>
                  <a:pt x="40" y="242"/>
                  <a:pt x="37" y="243"/>
                  <a:pt x="36" y="244"/>
                </a:cubicBezTo>
                <a:cubicBezTo>
                  <a:pt x="35" y="246"/>
                  <a:pt x="32" y="246"/>
                  <a:pt x="30" y="247"/>
                </a:cubicBezTo>
                <a:cubicBezTo>
                  <a:pt x="28" y="249"/>
                  <a:pt x="27" y="254"/>
                  <a:pt x="27" y="2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3448446" y="2638645"/>
            <a:ext cx="835366" cy="725699"/>
          </a:xfrm>
          <a:custGeom>
            <a:avLst/>
            <a:gdLst>
              <a:gd name="T0" fmla="*/ 50 w 207"/>
              <a:gd name="T1" fmla="*/ 36 h 202"/>
              <a:gd name="T2" fmla="*/ 66 w 207"/>
              <a:gd name="T3" fmla="*/ 31 h 202"/>
              <a:gd name="T4" fmla="*/ 62 w 207"/>
              <a:gd name="T5" fmla="*/ 9 h 202"/>
              <a:gd name="T6" fmla="*/ 77 w 207"/>
              <a:gd name="T7" fmla="*/ 8 h 202"/>
              <a:gd name="T8" fmla="*/ 84 w 207"/>
              <a:gd name="T9" fmla="*/ 34 h 202"/>
              <a:gd name="T10" fmla="*/ 100 w 207"/>
              <a:gd name="T11" fmla="*/ 43 h 202"/>
              <a:gd name="T12" fmla="*/ 109 w 207"/>
              <a:gd name="T13" fmla="*/ 20 h 202"/>
              <a:gd name="T14" fmla="*/ 138 w 207"/>
              <a:gd name="T15" fmla="*/ 20 h 202"/>
              <a:gd name="T16" fmla="*/ 158 w 207"/>
              <a:gd name="T17" fmla="*/ 30 h 202"/>
              <a:gd name="T18" fmla="*/ 166 w 207"/>
              <a:gd name="T19" fmla="*/ 34 h 202"/>
              <a:gd name="T20" fmla="*/ 172 w 207"/>
              <a:gd name="T21" fmla="*/ 54 h 202"/>
              <a:gd name="T22" fmla="*/ 182 w 207"/>
              <a:gd name="T23" fmla="*/ 69 h 202"/>
              <a:gd name="T24" fmla="*/ 196 w 207"/>
              <a:gd name="T25" fmla="*/ 76 h 202"/>
              <a:gd name="T26" fmla="*/ 207 w 207"/>
              <a:gd name="T27" fmla="*/ 77 h 202"/>
              <a:gd name="T28" fmla="*/ 195 w 207"/>
              <a:gd name="T29" fmla="*/ 96 h 202"/>
              <a:gd name="T30" fmla="*/ 198 w 207"/>
              <a:gd name="T31" fmla="*/ 112 h 202"/>
              <a:gd name="T32" fmla="*/ 195 w 207"/>
              <a:gd name="T33" fmla="*/ 127 h 202"/>
              <a:gd name="T34" fmla="*/ 171 w 207"/>
              <a:gd name="T35" fmla="*/ 123 h 202"/>
              <a:gd name="T36" fmla="*/ 157 w 207"/>
              <a:gd name="T37" fmla="*/ 109 h 202"/>
              <a:gd name="T38" fmla="*/ 141 w 207"/>
              <a:gd name="T39" fmla="*/ 100 h 202"/>
              <a:gd name="T40" fmla="*/ 139 w 207"/>
              <a:gd name="T41" fmla="*/ 110 h 202"/>
              <a:gd name="T42" fmla="*/ 144 w 207"/>
              <a:gd name="T43" fmla="*/ 126 h 202"/>
              <a:gd name="T44" fmla="*/ 138 w 207"/>
              <a:gd name="T45" fmla="*/ 134 h 202"/>
              <a:gd name="T46" fmla="*/ 141 w 207"/>
              <a:gd name="T47" fmla="*/ 144 h 202"/>
              <a:gd name="T48" fmla="*/ 129 w 207"/>
              <a:gd name="T49" fmla="*/ 152 h 202"/>
              <a:gd name="T50" fmla="*/ 126 w 207"/>
              <a:gd name="T51" fmla="*/ 163 h 202"/>
              <a:gd name="T52" fmla="*/ 140 w 207"/>
              <a:gd name="T53" fmla="*/ 161 h 202"/>
              <a:gd name="T54" fmla="*/ 154 w 207"/>
              <a:gd name="T55" fmla="*/ 159 h 202"/>
              <a:gd name="T56" fmla="*/ 135 w 207"/>
              <a:gd name="T57" fmla="*/ 187 h 202"/>
              <a:gd name="T58" fmla="*/ 129 w 207"/>
              <a:gd name="T59" fmla="*/ 202 h 202"/>
              <a:gd name="T60" fmla="*/ 113 w 207"/>
              <a:gd name="T61" fmla="*/ 202 h 202"/>
              <a:gd name="T62" fmla="*/ 112 w 207"/>
              <a:gd name="T63" fmla="*/ 196 h 202"/>
              <a:gd name="T64" fmla="*/ 98 w 207"/>
              <a:gd name="T65" fmla="*/ 193 h 202"/>
              <a:gd name="T66" fmla="*/ 95 w 207"/>
              <a:gd name="T67" fmla="*/ 184 h 202"/>
              <a:gd name="T68" fmla="*/ 88 w 207"/>
              <a:gd name="T69" fmla="*/ 175 h 202"/>
              <a:gd name="T70" fmla="*/ 78 w 207"/>
              <a:gd name="T71" fmla="*/ 176 h 202"/>
              <a:gd name="T72" fmla="*/ 68 w 207"/>
              <a:gd name="T73" fmla="*/ 163 h 202"/>
              <a:gd name="T74" fmla="*/ 54 w 207"/>
              <a:gd name="T75" fmla="*/ 165 h 202"/>
              <a:gd name="T76" fmla="*/ 44 w 207"/>
              <a:gd name="T77" fmla="*/ 150 h 202"/>
              <a:gd name="T78" fmla="*/ 35 w 207"/>
              <a:gd name="T79" fmla="*/ 143 h 202"/>
              <a:gd name="T80" fmla="*/ 22 w 207"/>
              <a:gd name="T81" fmla="*/ 137 h 202"/>
              <a:gd name="T82" fmla="*/ 10 w 207"/>
              <a:gd name="T83" fmla="*/ 129 h 202"/>
              <a:gd name="T84" fmla="*/ 5 w 207"/>
              <a:gd name="T85" fmla="*/ 122 h 202"/>
              <a:gd name="T86" fmla="*/ 0 w 207"/>
              <a:gd name="T87" fmla="*/ 110 h 202"/>
              <a:gd name="T88" fmla="*/ 8 w 207"/>
              <a:gd name="T89" fmla="*/ 95 h 202"/>
              <a:gd name="T90" fmla="*/ 19 w 207"/>
              <a:gd name="T91" fmla="*/ 83 h 202"/>
              <a:gd name="T92" fmla="*/ 25 w 207"/>
              <a:gd name="T93" fmla="*/ 70 h 202"/>
              <a:gd name="T94" fmla="*/ 22 w 207"/>
              <a:gd name="T95" fmla="*/ 60 h 202"/>
              <a:gd name="T96" fmla="*/ 30 w 207"/>
              <a:gd name="T97" fmla="*/ 43 h 202"/>
              <a:gd name="T98" fmla="*/ 38 w 207"/>
              <a:gd name="T9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7" h="202">
                <a:moveTo>
                  <a:pt x="46" y="29"/>
                </a:moveTo>
                <a:cubicBezTo>
                  <a:pt x="47" y="32"/>
                  <a:pt x="49" y="34"/>
                  <a:pt x="50" y="36"/>
                </a:cubicBezTo>
                <a:cubicBezTo>
                  <a:pt x="52" y="41"/>
                  <a:pt x="55" y="42"/>
                  <a:pt x="59" y="40"/>
                </a:cubicBezTo>
                <a:cubicBezTo>
                  <a:pt x="64" y="39"/>
                  <a:pt x="68" y="34"/>
                  <a:pt x="66" y="31"/>
                </a:cubicBezTo>
                <a:cubicBezTo>
                  <a:pt x="64" y="28"/>
                  <a:pt x="59" y="29"/>
                  <a:pt x="60" y="22"/>
                </a:cubicBezTo>
                <a:cubicBezTo>
                  <a:pt x="62" y="16"/>
                  <a:pt x="62" y="11"/>
                  <a:pt x="62" y="9"/>
                </a:cubicBezTo>
                <a:cubicBezTo>
                  <a:pt x="61" y="8"/>
                  <a:pt x="66" y="5"/>
                  <a:pt x="69" y="7"/>
                </a:cubicBezTo>
                <a:cubicBezTo>
                  <a:pt x="73" y="8"/>
                  <a:pt x="75" y="0"/>
                  <a:pt x="77" y="8"/>
                </a:cubicBezTo>
                <a:cubicBezTo>
                  <a:pt x="79" y="15"/>
                  <a:pt x="78" y="21"/>
                  <a:pt x="79" y="24"/>
                </a:cubicBezTo>
                <a:cubicBezTo>
                  <a:pt x="80" y="27"/>
                  <a:pt x="84" y="30"/>
                  <a:pt x="84" y="34"/>
                </a:cubicBezTo>
                <a:cubicBezTo>
                  <a:pt x="85" y="39"/>
                  <a:pt x="89" y="44"/>
                  <a:pt x="90" y="44"/>
                </a:cubicBezTo>
                <a:cubicBezTo>
                  <a:pt x="91" y="45"/>
                  <a:pt x="99" y="50"/>
                  <a:pt x="100" y="43"/>
                </a:cubicBezTo>
                <a:cubicBezTo>
                  <a:pt x="102" y="37"/>
                  <a:pt x="101" y="32"/>
                  <a:pt x="104" y="27"/>
                </a:cubicBezTo>
                <a:cubicBezTo>
                  <a:pt x="106" y="21"/>
                  <a:pt x="104" y="20"/>
                  <a:pt x="109" y="20"/>
                </a:cubicBezTo>
                <a:cubicBezTo>
                  <a:pt x="115" y="20"/>
                  <a:pt x="123" y="20"/>
                  <a:pt x="127" y="20"/>
                </a:cubicBezTo>
                <a:cubicBezTo>
                  <a:pt x="131" y="21"/>
                  <a:pt x="136" y="22"/>
                  <a:pt x="138" y="20"/>
                </a:cubicBezTo>
                <a:cubicBezTo>
                  <a:pt x="141" y="19"/>
                  <a:pt x="146" y="15"/>
                  <a:pt x="150" y="18"/>
                </a:cubicBezTo>
                <a:cubicBezTo>
                  <a:pt x="154" y="22"/>
                  <a:pt x="157" y="27"/>
                  <a:pt x="158" y="30"/>
                </a:cubicBezTo>
                <a:cubicBezTo>
                  <a:pt x="159" y="33"/>
                  <a:pt x="157" y="35"/>
                  <a:pt x="157" y="38"/>
                </a:cubicBezTo>
                <a:cubicBezTo>
                  <a:pt x="158" y="40"/>
                  <a:pt x="162" y="38"/>
                  <a:pt x="166" y="34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90" y="76"/>
                  <a:pt x="190" y="76"/>
                  <a:pt x="19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195" y="96"/>
                  <a:pt x="195" y="96"/>
                  <a:pt x="195" y="96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202" y="119"/>
                  <a:pt x="202" y="119"/>
                  <a:pt x="202" y="119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45" y="115"/>
                  <a:pt x="145" y="115"/>
                  <a:pt x="145" y="115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124" y="198"/>
                  <a:pt x="124" y="198"/>
                  <a:pt x="124" y="198"/>
                </a:cubicBezTo>
                <a:cubicBezTo>
                  <a:pt x="113" y="202"/>
                  <a:pt x="113" y="202"/>
                  <a:pt x="113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03" y="188"/>
                  <a:pt x="103" y="188"/>
                  <a:pt x="103" y="188"/>
                </a:cubicBezTo>
                <a:cubicBezTo>
                  <a:pt x="98" y="193"/>
                  <a:pt x="98" y="193"/>
                  <a:pt x="98" y="193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2"/>
                  <a:pt x="5" y="122"/>
                  <a:pt x="5" y="12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0"/>
                  <a:pt x="0" y="110"/>
                  <a:pt x="0" y="110"/>
                </a:cubicBezTo>
                <a:cubicBezTo>
                  <a:pt x="3" y="102"/>
                  <a:pt x="3" y="102"/>
                  <a:pt x="3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6" y="92"/>
                  <a:pt x="6" y="92"/>
                  <a:pt x="6" y="92"/>
                </a:cubicBezTo>
                <a:cubicBezTo>
                  <a:pt x="19" y="83"/>
                  <a:pt x="19" y="83"/>
                  <a:pt x="19" y="83"/>
                </a:cubicBezTo>
                <a:cubicBezTo>
                  <a:pt x="18" y="74"/>
                  <a:pt x="18" y="74"/>
                  <a:pt x="18" y="74"/>
                </a:cubicBezTo>
                <a:cubicBezTo>
                  <a:pt x="25" y="70"/>
                  <a:pt x="25" y="70"/>
                  <a:pt x="25" y="70"/>
                </a:cubicBezTo>
                <a:cubicBezTo>
                  <a:pt x="28" y="65"/>
                  <a:pt x="28" y="65"/>
                  <a:pt x="28" y="65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0"/>
                  <a:pt x="21" y="50"/>
                  <a:pt x="21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33"/>
                  <a:pt x="29" y="33"/>
                  <a:pt x="29" y="33"/>
                </a:cubicBezTo>
                <a:cubicBezTo>
                  <a:pt x="38" y="37"/>
                  <a:pt x="38" y="37"/>
                  <a:pt x="38" y="37"/>
                </a:cubicBezTo>
                <a:lnTo>
                  <a:pt x="46" y="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3610878" y="2114625"/>
            <a:ext cx="487297" cy="546429"/>
          </a:xfrm>
          <a:custGeom>
            <a:avLst/>
            <a:gdLst>
              <a:gd name="T0" fmla="*/ 0 w 121"/>
              <a:gd name="T1" fmla="*/ 59 h 152"/>
              <a:gd name="T2" fmla="*/ 6 w 121"/>
              <a:gd name="T3" fmla="*/ 48 h 152"/>
              <a:gd name="T4" fmla="*/ 25 w 121"/>
              <a:gd name="T5" fmla="*/ 45 h 152"/>
              <a:gd name="T6" fmla="*/ 31 w 121"/>
              <a:gd name="T7" fmla="*/ 35 h 152"/>
              <a:gd name="T8" fmla="*/ 34 w 121"/>
              <a:gd name="T9" fmla="*/ 26 h 152"/>
              <a:gd name="T10" fmla="*/ 37 w 121"/>
              <a:gd name="T11" fmla="*/ 15 h 152"/>
              <a:gd name="T12" fmla="*/ 49 w 121"/>
              <a:gd name="T13" fmla="*/ 8 h 152"/>
              <a:gd name="T14" fmla="*/ 56 w 121"/>
              <a:gd name="T15" fmla="*/ 2 h 152"/>
              <a:gd name="T16" fmla="*/ 62 w 121"/>
              <a:gd name="T17" fmla="*/ 5 h 152"/>
              <a:gd name="T18" fmla="*/ 72 w 121"/>
              <a:gd name="T19" fmla="*/ 6 h 152"/>
              <a:gd name="T20" fmla="*/ 80 w 121"/>
              <a:gd name="T21" fmla="*/ 11 h 152"/>
              <a:gd name="T22" fmla="*/ 86 w 121"/>
              <a:gd name="T23" fmla="*/ 6 h 152"/>
              <a:gd name="T24" fmla="*/ 90 w 121"/>
              <a:gd name="T25" fmla="*/ 10 h 152"/>
              <a:gd name="T26" fmla="*/ 98 w 121"/>
              <a:gd name="T27" fmla="*/ 14 h 152"/>
              <a:gd name="T28" fmla="*/ 98 w 121"/>
              <a:gd name="T29" fmla="*/ 23 h 152"/>
              <a:gd name="T30" fmla="*/ 91 w 121"/>
              <a:gd name="T31" fmla="*/ 22 h 152"/>
              <a:gd name="T32" fmla="*/ 95 w 121"/>
              <a:gd name="T33" fmla="*/ 33 h 152"/>
              <a:gd name="T34" fmla="*/ 105 w 121"/>
              <a:gd name="T35" fmla="*/ 49 h 152"/>
              <a:gd name="T36" fmla="*/ 113 w 121"/>
              <a:gd name="T37" fmla="*/ 65 h 152"/>
              <a:gd name="T38" fmla="*/ 114 w 121"/>
              <a:gd name="T39" fmla="*/ 92 h 152"/>
              <a:gd name="T40" fmla="*/ 118 w 121"/>
              <a:gd name="T41" fmla="*/ 112 h 152"/>
              <a:gd name="T42" fmla="*/ 120 w 121"/>
              <a:gd name="T43" fmla="*/ 128 h 152"/>
              <a:gd name="T44" fmla="*/ 113 w 121"/>
              <a:gd name="T45" fmla="*/ 144 h 152"/>
              <a:gd name="T46" fmla="*/ 82 w 121"/>
              <a:gd name="T47" fmla="*/ 152 h 152"/>
              <a:gd name="T48" fmla="*/ 65 w 121"/>
              <a:gd name="T49" fmla="*/ 144 h 152"/>
              <a:gd name="T50" fmla="*/ 56 w 121"/>
              <a:gd name="T51" fmla="*/ 124 h 152"/>
              <a:gd name="T52" fmla="*/ 46 w 121"/>
              <a:gd name="T53" fmla="*/ 109 h 152"/>
              <a:gd name="T54" fmla="*/ 39 w 121"/>
              <a:gd name="T55" fmla="*/ 91 h 152"/>
              <a:gd name="T56" fmla="*/ 37 w 121"/>
              <a:gd name="T57" fmla="*/ 78 h 152"/>
              <a:gd name="T58" fmla="*/ 34 w 121"/>
              <a:gd name="T59" fmla="*/ 74 h 152"/>
              <a:gd name="T60" fmla="*/ 32 w 121"/>
              <a:gd name="T61" fmla="*/ 91 h 152"/>
              <a:gd name="T62" fmla="*/ 32 w 121"/>
              <a:gd name="T63" fmla="*/ 93 h 152"/>
              <a:gd name="T64" fmla="*/ 17 w 121"/>
              <a:gd name="T65" fmla="*/ 87 h 152"/>
              <a:gd name="T66" fmla="*/ 13 w 121"/>
              <a:gd name="T67" fmla="*/ 82 h 152"/>
              <a:gd name="T68" fmla="*/ 15 w 121"/>
              <a:gd name="T69" fmla="*/ 71 h 152"/>
              <a:gd name="T70" fmla="*/ 0 w 121"/>
              <a:gd name="T71" fmla="*/ 5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52">
                <a:moveTo>
                  <a:pt x="0" y="59"/>
                </a:moveTo>
                <a:cubicBezTo>
                  <a:pt x="3" y="54"/>
                  <a:pt x="5" y="50"/>
                  <a:pt x="6" y="48"/>
                </a:cubicBezTo>
                <a:cubicBezTo>
                  <a:pt x="9" y="43"/>
                  <a:pt x="18" y="45"/>
                  <a:pt x="25" y="45"/>
                </a:cubicBezTo>
                <a:cubicBezTo>
                  <a:pt x="33" y="45"/>
                  <a:pt x="31" y="39"/>
                  <a:pt x="31" y="35"/>
                </a:cubicBezTo>
                <a:cubicBezTo>
                  <a:pt x="31" y="32"/>
                  <a:pt x="36" y="29"/>
                  <a:pt x="34" y="26"/>
                </a:cubicBezTo>
                <a:cubicBezTo>
                  <a:pt x="32" y="22"/>
                  <a:pt x="34" y="17"/>
                  <a:pt x="37" y="15"/>
                </a:cubicBezTo>
                <a:cubicBezTo>
                  <a:pt x="40" y="13"/>
                  <a:pt x="43" y="8"/>
                  <a:pt x="49" y="8"/>
                </a:cubicBezTo>
                <a:cubicBezTo>
                  <a:pt x="54" y="7"/>
                  <a:pt x="53" y="5"/>
                  <a:pt x="56" y="2"/>
                </a:cubicBezTo>
                <a:cubicBezTo>
                  <a:pt x="60" y="0"/>
                  <a:pt x="62" y="5"/>
                  <a:pt x="62" y="5"/>
                </a:cubicBezTo>
                <a:cubicBezTo>
                  <a:pt x="62" y="5"/>
                  <a:pt x="68" y="10"/>
                  <a:pt x="72" y="6"/>
                </a:cubicBezTo>
                <a:cubicBezTo>
                  <a:pt x="75" y="3"/>
                  <a:pt x="77" y="11"/>
                  <a:pt x="80" y="11"/>
                </a:cubicBezTo>
                <a:cubicBezTo>
                  <a:pt x="82" y="11"/>
                  <a:pt x="85" y="8"/>
                  <a:pt x="86" y="6"/>
                </a:cubicBezTo>
                <a:cubicBezTo>
                  <a:pt x="88" y="9"/>
                  <a:pt x="85" y="11"/>
                  <a:pt x="90" y="10"/>
                </a:cubicBezTo>
                <a:cubicBezTo>
                  <a:pt x="95" y="10"/>
                  <a:pt x="97" y="10"/>
                  <a:pt x="98" y="14"/>
                </a:cubicBezTo>
                <a:cubicBezTo>
                  <a:pt x="100" y="17"/>
                  <a:pt x="101" y="24"/>
                  <a:pt x="98" y="23"/>
                </a:cubicBezTo>
                <a:cubicBezTo>
                  <a:pt x="95" y="22"/>
                  <a:pt x="93" y="21"/>
                  <a:pt x="91" y="22"/>
                </a:cubicBezTo>
                <a:cubicBezTo>
                  <a:pt x="89" y="24"/>
                  <a:pt x="93" y="29"/>
                  <a:pt x="95" y="33"/>
                </a:cubicBezTo>
                <a:cubicBezTo>
                  <a:pt x="98" y="37"/>
                  <a:pt x="99" y="45"/>
                  <a:pt x="105" y="49"/>
                </a:cubicBezTo>
                <a:cubicBezTo>
                  <a:pt x="111" y="53"/>
                  <a:pt x="113" y="61"/>
                  <a:pt x="113" y="65"/>
                </a:cubicBezTo>
                <a:cubicBezTo>
                  <a:pt x="112" y="70"/>
                  <a:pt x="113" y="86"/>
                  <a:pt x="114" y="92"/>
                </a:cubicBezTo>
                <a:cubicBezTo>
                  <a:pt x="114" y="98"/>
                  <a:pt x="114" y="104"/>
                  <a:pt x="118" y="112"/>
                </a:cubicBezTo>
                <a:cubicBezTo>
                  <a:pt x="121" y="120"/>
                  <a:pt x="121" y="125"/>
                  <a:pt x="120" y="128"/>
                </a:cubicBezTo>
                <a:cubicBezTo>
                  <a:pt x="119" y="131"/>
                  <a:pt x="115" y="140"/>
                  <a:pt x="113" y="144"/>
                </a:cubicBezTo>
                <a:cubicBezTo>
                  <a:pt x="111" y="149"/>
                  <a:pt x="89" y="152"/>
                  <a:pt x="82" y="152"/>
                </a:cubicBezTo>
                <a:cubicBezTo>
                  <a:pt x="75" y="152"/>
                  <a:pt x="69" y="148"/>
                  <a:pt x="65" y="144"/>
                </a:cubicBezTo>
                <a:cubicBezTo>
                  <a:pt x="61" y="139"/>
                  <a:pt x="60" y="129"/>
                  <a:pt x="56" y="124"/>
                </a:cubicBezTo>
                <a:cubicBezTo>
                  <a:pt x="52" y="118"/>
                  <a:pt x="45" y="115"/>
                  <a:pt x="46" y="109"/>
                </a:cubicBezTo>
                <a:cubicBezTo>
                  <a:pt x="46" y="103"/>
                  <a:pt x="41" y="96"/>
                  <a:pt x="39" y="91"/>
                </a:cubicBezTo>
                <a:cubicBezTo>
                  <a:pt x="37" y="87"/>
                  <a:pt x="38" y="82"/>
                  <a:pt x="37" y="78"/>
                </a:cubicBezTo>
                <a:cubicBezTo>
                  <a:pt x="36" y="74"/>
                  <a:pt x="35" y="69"/>
                  <a:pt x="34" y="74"/>
                </a:cubicBezTo>
                <a:cubicBezTo>
                  <a:pt x="32" y="78"/>
                  <a:pt x="34" y="85"/>
                  <a:pt x="32" y="91"/>
                </a:cubicBezTo>
                <a:cubicBezTo>
                  <a:pt x="32" y="92"/>
                  <a:pt x="32" y="92"/>
                  <a:pt x="32" y="93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2"/>
                  <a:pt x="13" y="82"/>
                  <a:pt x="13" y="82"/>
                </a:cubicBezTo>
                <a:cubicBezTo>
                  <a:pt x="15" y="71"/>
                  <a:pt x="15" y="71"/>
                  <a:pt x="15" y="71"/>
                </a:cubicBezTo>
                <a:lnTo>
                  <a:pt x="0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3135184" y="2926511"/>
            <a:ext cx="709674" cy="517125"/>
          </a:xfrm>
          <a:custGeom>
            <a:avLst/>
            <a:gdLst>
              <a:gd name="T0" fmla="*/ 344 w 367"/>
              <a:gd name="T1" fmla="*/ 258 h 300"/>
              <a:gd name="T2" fmla="*/ 321 w 367"/>
              <a:gd name="T3" fmla="*/ 258 h 300"/>
              <a:gd name="T4" fmla="*/ 327 w 367"/>
              <a:gd name="T5" fmla="*/ 281 h 300"/>
              <a:gd name="T6" fmla="*/ 323 w 367"/>
              <a:gd name="T7" fmla="*/ 298 h 300"/>
              <a:gd name="T8" fmla="*/ 296 w 367"/>
              <a:gd name="T9" fmla="*/ 298 h 300"/>
              <a:gd name="T10" fmla="*/ 275 w 367"/>
              <a:gd name="T11" fmla="*/ 300 h 300"/>
              <a:gd name="T12" fmla="*/ 241 w 367"/>
              <a:gd name="T13" fmla="*/ 271 h 300"/>
              <a:gd name="T14" fmla="*/ 223 w 367"/>
              <a:gd name="T15" fmla="*/ 246 h 300"/>
              <a:gd name="T16" fmla="*/ 191 w 367"/>
              <a:gd name="T17" fmla="*/ 219 h 300"/>
              <a:gd name="T18" fmla="*/ 158 w 367"/>
              <a:gd name="T19" fmla="*/ 221 h 300"/>
              <a:gd name="T20" fmla="*/ 112 w 367"/>
              <a:gd name="T21" fmla="*/ 212 h 300"/>
              <a:gd name="T22" fmla="*/ 104 w 367"/>
              <a:gd name="T23" fmla="*/ 175 h 300"/>
              <a:gd name="T24" fmla="*/ 73 w 367"/>
              <a:gd name="T25" fmla="*/ 160 h 300"/>
              <a:gd name="T26" fmla="*/ 46 w 367"/>
              <a:gd name="T27" fmla="*/ 133 h 300"/>
              <a:gd name="T28" fmla="*/ 16 w 367"/>
              <a:gd name="T29" fmla="*/ 131 h 300"/>
              <a:gd name="T30" fmla="*/ 14 w 367"/>
              <a:gd name="T31" fmla="*/ 104 h 300"/>
              <a:gd name="T32" fmla="*/ 8 w 367"/>
              <a:gd name="T33" fmla="*/ 79 h 300"/>
              <a:gd name="T34" fmla="*/ 19 w 367"/>
              <a:gd name="T35" fmla="*/ 75 h 300"/>
              <a:gd name="T36" fmla="*/ 62 w 367"/>
              <a:gd name="T37" fmla="*/ 33 h 300"/>
              <a:gd name="T38" fmla="*/ 89 w 367"/>
              <a:gd name="T39" fmla="*/ 8 h 300"/>
              <a:gd name="T40" fmla="*/ 112 w 367"/>
              <a:gd name="T41" fmla="*/ 4 h 300"/>
              <a:gd name="T42" fmla="*/ 139 w 367"/>
              <a:gd name="T43" fmla="*/ 8 h 300"/>
              <a:gd name="T44" fmla="*/ 166 w 367"/>
              <a:gd name="T45" fmla="*/ 8 h 300"/>
              <a:gd name="T46" fmla="*/ 169 w 367"/>
              <a:gd name="T47" fmla="*/ 46 h 300"/>
              <a:gd name="T48" fmla="*/ 162 w 367"/>
              <a:gd name="T49" fmla="*/ 77 h 300"/>
              <a:gd name="T50" fmla="*/ 173 w 367"/>
              <a:gd name="T51" fmla="*/ 98 h 300"/>
              <a:gd name="T52" fmla="*/ 191 w 367"/>
              <a:gd name="T53" fmla="*/ 117 h 300"/>
              <a:gd name="T54" fmla="*/ 210 w 367"/>
              <a:gd name="T55" fmla="*/ 133 h 300"/>
              <a:gd name="T56" fmla="*/ 244 w 367"/>
              <a:gd name="T57" fmla="*/ 142 h 300"/>
              <a:gd name="T58" fmla="*/ 271 w 367"/>
              <a:gd name="T59" fmla="*/ 162 h 300"/>
              <a:gd name="T60" fmla="*/ 289 w 367"/>
              <a:gd name="T61" fmla="*/ 173 h 300"/>
              <a:gd name="T62" fmla="*/ 308 w 367"/>
              <a:gd name="T63" fmla="*/ 187 h 300"/>
              <a:gd name="T64" fmla="*/ 331 w 367"/>
              <a:gd name="T65" fmla="*/ 187 h 300"/>
              <a:gd name="T66" fmla="*/ 339 w 367"/>
              <a:gd name="T67" fmla="*/ 204 h 300"/>
              <a:gd name="T68" fmla="*/ 362 w 367"/>
              <a:gd name="T69" fmla="*/ 22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300">
                <a:moveTo>
                  <a:pt x="367" y="235"/>
                </a:moveTo>
                <a:lnTo>
                  <a:pt x="344" y="258"/>
                </a:lnTo>
                <a:lnTo>
                  <a:pt x="331" y="250"/>
                </a:lnTo>
                <a:lnTo>
                  <a:pt x="321" y="258"/>
                </a:lnTo>
                <a:lnTo>
                  <a:pt x="337" y="273"/>
                </a:lnTo>
                <a:lnTo>
                  <a:pt x="327" y="281"/>
                </a:lnTo>
                <a:lnTo>
                  <a:pt x="327" y="292"/>
                </a:lnTo>
                <a:lnTo>
                  <a:pt x="323" y="298"/>
                </a:lnTo>
                <a:lnTo>
                  <a:pt x="306" y="281"/>
                </a:lnTo>
                <a:lnTo>
                  <a:pt x="296" y="298"/>
                </a:lnTo>
                <a:lnTo>
                  <a:pt x="283" y="294"/>
                </a:lnTo>
                <a:lnTo>
                  <a:pt x="275" y="300"/>
                </a:lnTo>
                <a:lnTo>
                  <a:pt x="264" y="281"/>
                </a:lnTo>
                <a:lnTo>
                  <a:pt x="241" y="271"/>
                </a:lnTo>
                <a:lnTo>
                  <a:pt x="237" y="260"/>
                </a:lnTo>
                <a:lnTo>
                  <a:pt x="223" y="246"/>
                </a:lnTo>
                <a:lnTo>
                  <a:pt x="206" y="242"/>
                </a:lnTo>
                <a:lnTo>
                  <a:pt x="191" y="219"/>
                </a:lnTo>
                <a:lnTo>
                  <a:pt x="179" y="225"/>
                </a:lnTo>
                <a:lnTo>
                  <a:pt x="158" y="221"/>
                </a:lnTo>
                <a:lnTo>
                  <a:pt x="131" y="231"/>
                </a:lnTo>
                <a:lnTo>
                  <a:pt x="112" y="212"/>
                </a:lnTo>
                <a:lnTo>
                  <a:pt x="112" y="185"/>
                </a:lnTo>
                <a:lnTo>
                  <a:pt x="104" y="175"/>
                </a:lnTo>
                <a:lnTo>
                  <a:pt x="96" y="181"/>
                </a:lnTo>
                <a:lnTo>
                  <a:pt x="73" y="160"/>
                </a:lnTo>
                <a:lnTo>
                  <a:pt x="48" y="160"/>
                </a:lnTo>
                <a:lnTo>
                  <a:pt x="46" y="133"/>
                </a:lnTo>
                <a:lnTo>
                  <a:pt x="19" y="133"/>
                </a:lnTo>
                <a:lnTo>
                  <a:pt x="16" y="131"/>
                </a:lnTo>
                <a:lnTo>
                  <a:pt x="21" y="117"/>
                </a:lnTo>
                <a:lnTo>
                  <a:pt x="14" y="104"/>
                </a:lnTo>
                <a:lnTo>
                  <a:pt x="0" y="96"/>
                </a:lnTo>
                <a:lnTo>
                  <a:pt x="8" y="79"/>
                </a:lnTo>
                <a:lnTo>
                  <a:pt x="8" y="75"/>
                </a:lnTo>
                <a:lnTo>
                  <a:pt x="19" y="75"/>
                </a:lnTo>
                <a:lnTo>
                  <a:pt x="41" y="71"/>
                </a:lnTo>
                <a:lnTo>
                  <a:pt x="62" y="33"/>
                </a:lnTo>
                <a:lnTo>
                  <a:pt x="81" y="23"/>
                </a:lnTo>
                <a:lnTo>
                  <a:pt x="89" y="8"/>
                </a:lnTo>
                <a:lnTo>
                  <a:pt x="100" y="12"/>
                </a:lnTo>
                <a:lnTo>
                  <a:pt x="112" y="4"/>
                </a:lnTo>
                <a:lnTo>
                  <a:pt x="131" y="0"/>
                </a:lnTo>
                <a:lnTo>
                  <a:pt x="139" y="8"/>
                </a:lnTo>
                <a:lnTo>
                  <a:pt x="150" y="6"/>
                </a:lnTo>
                <a:lnTo>
                  <a:pt x="166" y="8"/>
                </a:lnTo>
                <a:lnTo>
                  <a:pt x="179" y="31"/>
                </a:lnTo>
                <a:lnTo>
                  <a:pt x="169" y="46"/>
                </a:lnTo>
                <a:lnTo>
                  <a:pt x="162" y="62"/>
                </a:lnTo>
                <a:lnTo>
                  <a:pt x="162" y="77"/>
                </a:lnTo>
                <a:lnTo>
                  <a:pt x="173" y="87"/>
                </a:lnTo>
                <a:lnTo>
                  <a:pt x="173" y="98"/>
                </a:lnTo>
                <a:lnTo>
                  <a:pt x="183" y="102"/>
                </a:lnTo>
                <a:lnTo>
                  <a:pt x="191" y="117"/>
                </a:lnTo>
                <a:lnTo>
                  <a:pt x="208" y="119"/>
                </a:lnTo>
                <a:lnTo>
                  <a:pt x="210" y="133"/>
                </a:lnTo>
                <a:lnTo>
                  <a:pt x="235" y="131"/>
                </a:lnTo>
                <a:lnTo>
                  <a:pt x="244" y="142"/>
                </a:lnTo>
                <a:lnTo>
                  <a:pt x="254" y="146"/>
                </a:lnTo>
                <a:lnTo>
                  <a:pt x="271" y="162"/>
                </a:lnTo>
                <a:lnTo>
                  <a:pt x="275" y="177"/>
                </a:lnTo>
                <a:lnTo>
                  <a:pt x="289" y="173"/>
                </a:lnTo>
                <a:lnTo>
                  <a:pt x="304" y="173"/>
                </a:lnTo>
                <a:lnTo>
                  <a:pt x="308" y="187"/>
                </a:lnTo>
                <a:lnTo>
                  <a:pt x="325" y="200"/>
                </a:lnTo>
                <a:lnTo>
                  <a:pt x="331" y="187"/>
                </a:lnTo>
                <a:lnTo>
                  <a:pt x="346" y="198"/>
                </a:lnTo>
                <a:lnTo>
                  <a:pt x="339" y="204"/>
                </a:lnTo>
                <a:lnTo>
                  <a:pt x="360" y="217"/>
                </a:lnTo>
                <a:lnTo>
                  <a:pt x="362" y="225"/>
                </a:lnTo>
                <a:lnTo>
                  <a:pt x="367" y="2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2852861" y="2678291"/>
            <a:ext cx="402213" cy="377501"/>
          </a:xfrm>
          <a:custGeom>
            <a:avLst/>
            <a:gdLst>
              <a:gd name="T0" fmla="*/ 16 w 100"/>
              <a:gd name="T1" fmla="*/ 18 h 105"/>
              <a:gd name="T2" fmla="*/ 20 w 100"/>
              <a:gd name="T3" fmla="*/ 15 h 105"/>
              <a:gd name="T4" fmla="*/ 30 w 100"/>
              <a:gd name="T5" fmla="*/ 19 h 105"/>
              <a:gd name="T6" fmla="*/ 37 w 100"/>
              <a:gd name="T7" fmla="*/ 23 h 105"/>
              <a:gd name="T8" fmla="*/ 40 w 100"/>
              <a:gd name="T9" fmla="*/ 26 h 105"/>
              <a:gd name="T10" fmla="*/ 37 w 100"/>
              <a:gd name="T11" fmla="*/ 32 h 105"/>
              <a:gd name="T12" fmla="*/ 45 w 100"/>
              <a:gd name="T13" fmla="*/ 40 h 105"/>
              <a:gd name="T14" fmla="*/ 52 w 100"/>
              <a:gd name="T15" fmla="*/ 32 h 105"/>
              <a:gd name="T16" fmla="*/ 46 w 100"/>
              <a:gd name="T17" fmla="*/ 25 h 105"/>
              <a:gd name="T18" fmla="*/ 45 w 100"/>
              <a:gd name="T19" fmla="*/ 23 h 105"/>
              <a:gd name="T20" fmla="*/ 40 w 100"/>
              <a:gd name="T21" fmla="*/ 14 h 105"/>
              <a:gd name="T22" fmla="*/ 39 w 100"/>
              <a:gd name="T23" fmla="*/ 3 h 105"/>
              <a:gd name="T24" fmla="*/ 35 w 100"/>
              <a:gd name="T25" fmla="*/ 0 h 105"/>
              <a:gd name="T26" fmla="*/ 67 w 100"/>
              <a:gd name="T27" fmla="*/ 0 h 105"/>
              <a:gd name="T28" fmla="*/ 68 w 100"/>
              <a:gd name="T29" fmla="*/ 0 h 105"/>
              <a:gd name="T30" fmla="*/ 68 w 100"/>
              <a:gd name="T31" fmla="*/ 13 h 105"/>
              <a:gd name="T32" fmla="*/ 83 w 100"/>
              <a:gd name="T33" fmla="*/ 58 h 105"/>
              <a:gd name="T34" fmla="*/ 92 w 100"/>
              <a:gd name="T35" fmla="*/ 62 h 105"/>
              <a:gd name="T36" fmla="*/ 100 w 100"/>
              <a:gd name="T37" fmla="*/ 85 h 105"/>
              <a:gd name="T38" fmla="*/ 90 w 100"/>
              <a:gd name="T39" fmla="*/ 103 h 105"/>
              <a:gd name="T40" fmla="*/ 79 w 100"/>
              <a:gd name="T41" fmla="*/ 105 h 105"/>
              <a:gd name="T42" fmla="*/ 74 w 100"/>
              <a:gd name="T43" fmla="*/ 105 h 105"/>
              <a:gd name="T44" fmla="*/ 72 w 100"/>
              <a:gd name="T45" fmla="*/ 97 h 105"/>
              <a:gd name="T46" fmla="*/ 64 w 100"/>
              <a:gd name="T47" fmla="*/ 94 h 105"/>
              <a:gd name="T48" fmla="*/ 68 w 100"/>
              <a:gd name="T49" fmla="*/ 85 h 105"/>
              <a:gd name="T50" fmla="*/ 63 w 100"/>
              <a:gd name="T51" fmla="*/ 83 h 105"/>
              <a:gd name="T52" fmla="*/ 64 w 100"/>
              <a:gd name="T53" fmla="*/ 79 h 105"/>
              <a:gd name="T54" fmla="*/ 57 w 100"/>
              <a:gd name="T55" fmla="*/ 79 h 105"/>
              <a:gd name="T56" fmla="*/ 55 w 100"/>
              <a:gd name="T57" fmla="*/ 81 h 105"/>
              <a:gd name="T58" fmla="*/ 52 w 100"/>
              <a:gd name="T59" fmla="*/ 78 h 105"/>
              <a:gd name="T60" fmla="*/ 54 w 100"/>
              <a:gd name="T61" fmla="*/ 70 h 105"/>
              <a:gd name="T62" fmla="*/ 46 w 100"/>
              <a:gd name="T63" fmla="*/ 64 h 105"/>
              <a:gd name="T64" fmla="*/ 42 w 100"/>
              <a:gd name="T65" fmla="*/ 67 h 105"/>
              <a:gd name="T66" fmla="*/ 38 w 100"/>
              <a:gd name="T67" fmla="*/ 68 h 105"/>
              <a:gd name="T68" fmla="*/ 32 w 100"/>
              <a:gd name="T69" fmla="*/ 65 h 105"/>
              <a:gd name="T70" fmla="*/ 21 w 100"/>
              <a:gd name="T71" fmla="*/ 65 h 105"/>
              <a:gd name="T72" fmla="*/ 20 w 100"/>
              <a:gd name="T73" fmla="*/ 60 h 105"/>
              <a:gd name="T74" fmla="*/ 14 w 100"/>
              <a:gd name="T75" fmla="*/ 64 h 105"/>
              <a:gd name="T76" fmla="*/ 9 w 100"/>
              <a:gd name="T77" fmla="*/ 63 h 105"/>
              <a:gd name="T78" fmla="*/ 9 w 100"/>
              <a:gd name="T79" fmla="*/ 63 h 105"/>
              <a:gd name="T80" fmla="*/ 7 w 100"/>
              <a:gd name="T81" fmla="*/ 56 h 105"/>
              <a:gd name="T82" fmla="*/ 9 w 100"/>
              <a:gd name="T83" fmla="*/ 50 h 105"/>
              <a:gd name="T84" fmla="*/ 8 w 100"/>
              <a:gd name="T85" fmla="*/ 42 h 105"/>
              <a:gd name="T86" fmla="*/ 2 w 100"/>
              <a:gd name="T87" fmla="*/ 35 h 105"/>
              <a:gd name="T88" fmla="*/ 4 w 100"/>
              <a:gd name="T89" fmla="*/ 31 h 105"/>
              <a:gd name="T90" fmla="*/ 0 w 100"/>
              <a:gd name="T91" fmla="*/ 27 h 105"/>
              <a:gd name="T92" fmla="*/ 16 w 100"/>
              <a:gd name="T93" fmla="*/ 26 h 105"/>
              <a:gd name="T94" fmla="*/ 16 w 100"/>
              <a:gd name="T95" fmla="*/ 1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05">
                <a:moveTo>
                  <a:pt x="16" y="18"/>
                </a:moveTo>
                <a:cubicBezTo>
                  <a:pt x="18" y="18"/>
                  <a:pt x="19" y="16"/>
                  <a:pt x="20" y="15"/>
                </a:cubicBezTo>
                <a:cubicBezTo>
                  <a:pt x="22" y="11"/>
                  <a:pt x="29" y="16"/>
                  <a:pt x="30" y="19"/>
                </a:cubicBezTo>
                <a:cubicBezTo>
                  <a:pt x="32" y="23"/>
                  <a:pt x="35" y="22"/>
                  <a:pt x="37" y="23"/>
                </a:cubicBezTo>
                <a:cubicBezTo>
                  <a:pt x="38" y="23"/>
                  <a:pt x="39" y="25"/>
                  <a:pt x="40" y="26"/>
                </a:cubicBezTo>
                <a:cubicBezTo>
                  <a:pt x="39" y="28"/>
                  <a:pt x="37" y="30"/>
                  <a:pt x="37" y="32"/>
                </a:cubicBezTo>
                <a:cubicBezTo>
                  <a:pt x="37" y="36"/>
                  <a:pt x="41" y="40"/>
                  <a:pt x="45" y="40"/>
                </a:cubicBezTo>
                <a:cubicBezTo>
                  <a:pt x="49" y="40"/>
                  <a:pt x="52" y="36"/>
                  <a:pt x="52" y="32"/>
                </a:cubicBezTo>
                <a:cubicBezTo>
                  <a:pt x="52" y="29"/>
                  <a:pt x="49" y="25"/>
                  <a:pt x="46" y="25"/>
                </a:cubicBezTo>
                <a:cubicBezTo>
                  <a:pt x="45" y="24"/>
                  <a:pt x="45" y="24"/>
                  <a:pt x="45" y="23"/>
                </a:cubicBezTo>
                <a:cubicBezTo>
                  <a:pt x="40" y="19"/>
                  <a:pt x="39" y="17"/>
                  <a:pt x="40" y="14"/>
                </a:cubicBezTo>
                <a:cubicBezTo>
                  <a:pt x="41" y="10"/>
                  <a:pt x="48" y="9"/>
                  <a:pt x="39" y="3"/>
                </a:cubicBezTo>
                <a:cubicBezTo>
                  <a:pt x="37" y="2"/>
                  <a:pt x="36" y="1"/>
                  <a:pt x="35" y="0"/>
                </a:cubicBezTo>
                <a:cubicBezTo>
                  <a:pt x="46" y="0"/>
                  <a:pt x="60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13"/>
                  <a:pt x="68" y="13"/>
                  <a:pt x="68" y="13"/>
                </a:cubicBezTo>
                <a:cubicBezTo>
                  <a:pt x="83" y="58"/>
                  <a:pt x="83" y="58"/>
                  <a:pt x="83" y="58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2" y="97"/>
                  <a:pt x="72" y="97"/>
                  <a:pt x="72" y="97"/>
                </a:cubicBezTo>
                <a:cubicBezTo>
                  <a:pt x="64" y="94"/>
                  <a:pt x="64" y="94"/>
                  <a:pt x="64" y="94"/>
                </a:cubicBezTo>
                <a:cubicBezTo>
                  <a:pt x="68" y="85"/>
                  <a:pt x="68" y="85"/>
                  <a:pt x="68" y="85"/>
                </a:cubicBezTo>
                <a:cubicBezTo>
                  <a:pt x="63" y="83"/>
                  <a:pt x="63" y="83"/>
                  <a:pt x="63" y="83"/>
                </a:cubicBezTo>
                <a:cubicBezTo>
                  <a:pt x="64" y="79"/>
                  <a:pt x="64" y="79"/>
                  <a:pt x="64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5" y="81"/>
                  <a:pt x="55" y="81"/>
                  <a:pt x="55" y="81"/>
                </a:cubicBezTo>
                <a:cubicBezTo>
                  <a:pt x="52" y="78"/>
                  <a:pt x="52" y="78"/>
                  <a:pt x="52" y="78"/>
                </a:cubicBezTo>
                <a:cubicBezTo>
                  <a:pt x="54" y="70"/>
                  <a:pt x="54" y="70"/>
                  <a:pt x="54" y="70"/>
                </a:cubicBezTo>
                <a:cubicBezTo>
                  <a:pt x="46" y="64"/>
                  <a:pt x="46" y="64"/>
                  <a:pt x="46" y="64"/>
                </a:cubicBezTo>
                <a:cubicBezTo>
                  <a:pt x="42" y="67"/>
                  <a:pt x="42" y="67"/>
                  <a:pt x="42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0"/>
                  <a:pt x="20" y="60"/>
                  <a:pt x="20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7" y="56"/>
                  <a:pt x="7" y="56"/>
                  <a:pt x="7" y="56"/>
                </a:cubicBezTo>
                <a:cubicBezTo>
                  <a:pt x="9" y="50"/>
                  <a:pt x="9" y="50"/>
                  <a:pt x="9" y="50"/>
                </a:cubicBezTo>
                <a:cubicBezTo>
                  <a:pt x="8" y="42"/>
                  <a:pt x="8" y="42"/>
                  <a:pt x="8" y="42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1"/>
                  <a:pt x="4" y="31"/>
                  <a:pt x="4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6" y="27"/>
                  <a:pt x="13" y="27"/>
                  <a:pt x="16" y="26"/>
                </a:cubicBezTo>
                <a:cubicBezTo>
                  <a:pt x="17" y="25"/>
                  <a:pt x="17" y="22"/>
                  <a:pt x="16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2792916" y="2893760"/>
            <a:ext cx="382876" cy="258562"/>
          </a:xfrm>
          <a:custGeom>
            <a:avLst/>
            <a:gdLst>
              <a:gd name="T0" fmla="*/ 193 w 198"/>
              <a:gd name="T1" fmla="*/ 150 h 150"/>
              <a:gd name="T2" fmla="*/ 164 w 198"/>
              <a:gd name="T3" fmla="*/ 134 h 150"/>
              <a:gd name="T4" fmla="*/ 164 w 198"/>
              <a:gd name="T5" fmla="*/ 138 h 150"/>
              <a:gd name="T6" fmla="*/ 158 w 198"/>
              <a:gd name="T7" fmla="*/ 142 h 150"/>
              <a:gd name="T8" fmla="*/ 148 w 198"/>
              <a:gd name="T9" fmla="*/ 131 h 150"/>
              <a:gd name="T10" fmla="*/ 137 w 198"/>
              <a:gd name="T11" fmla="*/ 131 h 150"/>
              <a:gd name="T12" fmla="*/ 131 w 198"/>
              <a:gd name="T13" fmla="*/ 121 h 150"/>
              <a:gd name="T14" fmla="*/ 129 w 198"/>
              <a:gd name="T15" fmla="*/ 111 h 150"/>
              <a:gd name="T16" fmla="*/ 114 w 198"/>
              <a:gd name="T17" fmla="*/ 108 h 150"/>
              <a:gd name="T18" fmla="*/ 106 w 198"/>
              <a:gd name="T19" fmla="*/ 117 h 150"/>
              <a:gd name="T20" fmla="*/ 93 w 198"/>
              <a:gd name="T21" fmla="*/ 115 h 150"/>
              <a:gd name="T22" fmla="*/ 85 w 198"/>
              <a:gd name="T23" fmla="*/ 123 h 150"/>
              <a:gd name="T24" fmla="*/ 79 w 198"/>
              <a:gd name="T25" fmla="*/ 123 h 150"/>
              <a:gd name="T26" fmla="*/ 68 w 198"/>
              <a:gd name="T27" fmla="*/ 117 h 150"/>
              <a:gd name="T28" fmla="*/ 52 w 198"/>
              <a:gd name="T29" fmla="*/ 117 h 150"/>
              <a:gd name="T30" fmla="*/ 50 w 198"/>
              <a:gd name="T31" fmla="*/ 111 h 150"/>
              <a:gd name="T32" fmla="*/ 37 w 198"/>
              <a:gd name="T33" fmla="*/ 111 h 150"/>
              <a:gd name="T34" fmla="*/ 31 w 198"/>
              <a:gd name="T35" fmla="*/ 104 h 150"/>
              <a:gd name="T36" fmla="*/ 10 w 198"/>
              <a:gd name="T37" fmla="*/ 100 h 150"/>
              <a:gd name="T38" fmla="*/ 0 w 198"/>
              <a:gd name="T39" fmla="*/ 92 h 150"/>
              <a:gd name="T40" fmla="*/ 2 w 198"/>
              <a:gd name="T41" fmla="*/ 77 h 150"/>
              <a:gd name="T42" fmla="*/ 12 w 198"/>
              <a:gd name="T43" fmla="*/ 75 h 150"/>
              <a:gd name="T44" fmla="*/ 14 w 198"/>
              <a:gd name="T45" fmla="*/ 63 h 150"/>
              <a:gd name="T46" fmla="*/ 27 w 198"/>
              <a:gd name="T47" fmla="*/ 54 h 150"/>
              <a:gd name="T48" fmla="*/ 37 w 198"/>
              <a:gd name="T49" fmla="*/ 42 h 150"/>
              <a:gd name="T50" fmla="*/ 29 w 198"/>
              <a:gd name="T51" fmla="*/ 27 h 150"/>
              <a:gd name="T52" fmla="*/ 33 w 198"/>
              <a:gd name="T53" fmla="*/ 17 h 150"/>
              <a:gd name="T54" fmla="*/ 39 w 198"/>
              <a:gd name="T55" fmla="*/ 11 h 150"/>
              <a:gd name="T56" fmla="*/ 50 w 198"/>
              <a:gd name="T57" fmla="*/ 6 h 150"/>
              <a:gd name="T58" fmla="*/ 50 w 198"/>
              <a:gd name="T59" fmla="*/ 6 h 150"/>
              <a:gd name="T60" fmla="*/ 60 w 198"/>
              <a:gd name="T61" fmla="*/ 8 h 150"/>
              <a:gd name="T62" fmla="*/ 73 w 198"/>
              <a:gd name="T63" fmla="*/ 0 h 150"/>
              <a:gd name="T64" fmla="*/ 75 w 198"/>
              <a:gd name="T65" fmla="*/ 11 h 150"/>
              <a:gd name="T66" fmla="*/ 98 w 198"/>
              <a:gd name="T67" fmla="*/ 11 h 150"/>
              <a:gd name="T68" fmla="*/ 110 w 198"/>
              <a:gd name="T69" fmla="*/ 17 h 150"/>
              <a:gd name="T70" fmla="*/ 118 w 198"/>
              <a:gd name="T71" fmla="*/ 15 h 150"/>
              <a:gd name="T72" fmla="*/ 127 w 198"/>
              <a:gd name="T73" fmla="*/ 8 h 150"/>
              <a:gd name="T74" fmla="*/ 143 w 198"/>
              <a:gd name="T75" fmla="*/ 21 h 150"/>
              <a:gd name="T76" fmla="*/ 139 w 198"/>
              <a:gd name="T77" fmla="*/ 38 h 150"/>
              <a:gd name="T78" fmla="*/ 145 w 198"/>
              <a:gd name="T79" fmla="*/ 44 h 150"/>
              <a:gd name="T80" fmla="*/ 150 w 198"/>
              <a:gd name="T81" fmla="*/ 40 h 150"/>
              <a:gd name="T82" fmla="*/ 164 w 198"/>
              <a:gd name="T83" fmla="*/ 40 h 150"/>
              <a:gd name="T84" fmla="*/ 162 w 198"/>
              <a:gd name="T85" fmla="*/ 48 h 150"/>
              <a:gd name="T86" fmla="*/ 173 w 198"/>
              <a:gd name="T87" fmla="*/ 52 h 150"/>
              <a:gd name="T88" fmla="*/ 164 w 198"/>
              <a:gd name="T89" fmla="*/ 71 h 150"/>
              <a:gd name="T90" fmla="*/ 181 w 198"/>
              <a:gd name="T91" fmla="*/ 77 h 150"/>
              <a:gd name="T92" fmla="*/ 185 w 198"/>
              <a:gd name="T93" fmla="*/ 98 h 150"/>
              <a:gd name="T94" fmla="*/ 177 w 198"/>
              <a:gd name="T95" fmla="*/ 115 h 150"/>
              <a:gd name="T96" fmla="*/ 191 w 198"/>
              <a:gd name="T97" fmla="*/ 123 h 150"/>
              <a:gd name="T98" fmla="*/ 198 w 198"/>
              <a:gd name="T99" fmla="*/ 136 h 150"/>
              <a:gd name="T100" fmla="*/ 193 w 198"/>
              <a:gd name="T10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8" h="150">
                <a:moveTo>
                  <a:pt x="193" y="150"/>
                </a:moveTo>
                <a:lnTo>
                  <a:pt x="164" y="134"/>
                </a:lnTo>
                <a:lnTo>
                  <a:pt x="164" y="138"/>
                </a:lnTo>
                <a:lnTo>
                  <a:pt x="158" y="142"/>
                </a:lnTo>
                <a:lnTo>
                  <a:pt x="148" y="131"/>
                </a:lnTo>
                <a:lnTo>
                  <a:pt x="137" y="131"/>
                </a:lnTo>
                <a:lnTo>
                  <a:pt x="131" y="121"/>
                </a:lnTo>
                <a:lnTo>
                  <a:pt x="129" y="111"/>
                </a:lnTo>
                <a:lnTo>
                  <a:pt x="114" y="108"/>
                </a:lnTo>
                <a:lnTo>
                  <a:pt x="106" y="117"/>
                </a:lnTo>
                <a:lnTo>
                  <a:pt x="93" y="115"/>
                </a:lnTo>
                <a:lnTo>
                  <a:pt x="85" y="123"/>
                </a:lnTo>
                <a:lnTo>
                  <a:pt x="79" y="123"/>
                </a:lnTo>
                <a:lnTo>
                  <a:pt x="68" y="117"/>
                </a:lnTo>
                <a:lnTo>
                  <a:pt x="52" y="117"/>
                </a:lnTo>
                <a:lnTo>
                  <a:pt x="50" y="111"/>
                </a:lnTo>
                <a:lnTo>
                  <a:pt x="37" y="111"/>
                </a:lnTo>
                <a:lnTo>
                  <a:pt x="31" y="104"/>
                </a:lnTo>
                <a:lnTo>
                  <a:pt x="10" y="100"/>
                </a:lnTo>
                <a:lnTo>
                  <a:pt x="0" y="92"/>
                </a:lnTo>
                <a:lnTo>
                  <a:pt x="2" y="77"/>
                </a:lnTo>
                <a:lnTo>
                  <a:pt x="12" y="75"/>
                </a:lnTo>
                <a:lnTo>
                  <a:pt x="14" y="63"/>
                </a:lnTo>
                <a:lnTo>
                  <a:pt x="27" y="54"/>
                </a:lnTo>
                <a:lnTo>
                  <a:pt x="37" y="42"/>
                </a:lnTo>
                <a:lnTo>
                  <a:pt x="29" y="27"/>
                </a:lnTo>
                <a:lnTo>
                  <a:pt x="33" y="17"/>
                </a:lnTo>
                <a:lnTo>
                  <a:pt x="39" y="11"/>
                </a:lnTo>
                <a:lnTo>
                  <a:pt x="50" y="6"/>
                </a:lnTo>
                <a:lnTo>
                  <a:pt x="50" y="6"/>
                </a:lnTo>
                <a:lnTo>
                  <a:pt x="60" y="8"/>
                </a:lnTo>
                <a:lnTo>
                  <a:pt x="73" y="0"/>
                </a:lnTo>
                <a:lnTo>
                  <a:pt x="75" y="11"/>
                </a:lnTo>
                <a:lnTo>
                  <a:pt x="98" y="11"/>
                </a:lnTo>
                <a:lnTo>
                  <a:pt x="110" y="17"/>
                </a:lnTo>
                <a:lnTo>
                  <a:pt x="118" y="15"/>
                </a:lnTo>
                <a:lnTo>
                  <a:pt x="127" y="8"/>
                </a:lnTo>
                <a:lnTo>
                  <a:pt x="143" y="21"/>
                </a:lnTo>
                <a:lnTo>
                  <a:pt x="139" y="38"/>
                </a:lnTo>
                <a:lnTo>
                  <a:pt x="145" y="44"/>
                </a:lnTo>
                <a:lnTo>
                  <a:pt x="150" y="40"/>
                </a:lnTo>
                <a:lnTo>
                  <a:pt x="164" y="40"/>
                </a:lnTo>
                <a:lnTo>
                  <a:pt x="162" y="48"/>
                </a:lnTo>
                <a:lnTo>
                  <a:pt x="173" y="52"/>
                </a:lnTo>
                <a:lnTo>
                  <a:pt x="164" y="71"/>
                </a:lnTo>
                <a:lnTo>
                  <a:pt x="181" y="77"/>
                </a:lnTo>
                <a:lnTo>
                  <a:pt x="185" y="98"/>
                </a:lnTo>
                <a:lnTo>
                  <a:pt x="177" y="115"/>
                </a:lnTo>
                <a:lnTo>
                  <a:pt x="191" y="123"/>
                </a:lnTo>
                <a:lnTo>
                  <a:pt x="198" y="136"/>
                </a:lnTo>
                <a:lnTo>
                  <a:pt x="193" y="1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2615014" y="2774821"/>
            <a:ext cx="274588" cy="387844"/>
          </a:xfrm>
          <a:custGeom>
            <a:avLst/>
            <a:gdLst>
              <a:gd name="T0" fmla="*/ 44 w 68"/>
              <a:gd name="T1" fmla="*/ 77 h 108"/>
              <a:gd name="T2" fmla="*/ 42 w 68"/>
              <a:gd name="T3" fmla="*/ 83 h 108"/>
              <a:gd name="T4" fmla="*/ 37 w 68"/>
              <a:gd name="T5" fmla="*/ 86 h 108"/>
              <a:gd name="T6" fmla="*/ 38 w 68"/>
              <a:gd name="T7" fmla="*/ 93 h 108"/>
              <a:gd name="T8" fmla="*/ 34 w 68"/>
              <a:gd name="T9" fmla="*/ 100 h 108"/>
              <a:gd name="T10" fmla="*/ 29 w 68"/>
              <a:gd name="T11" fmla="*/ 102 h 108"/>
              <a:gd name="T12" fmla="*/ 26 w 68"/>
              <a:gd name="T13" fmla="*/ 108 h 108"/>
              <a:gd name="T14" fmla="*/ 23 w 68"/>
              <a:gd name="T15" fmla="*/ 102 h 108"/>
              <a:gd name="T16" fmla="*/ 18 w 68"/>
              <a:gd name="T17" fmla="*/ 102 h 108"/>
              <a:gd name="T18" fmla="*/ 17 w 68"/>
              <a:gd name="T19" fmla="*/ 95 h 108"/>
              <a:gd name="T20" fmla="*/ 10 w 68"/>
              <a:gd name="T21" fmla="*/ 85 h 108"/>
              <a:gd name="T22" fmla="*/ 8 w 68"/>
              <a:gd name="T23" fmla="*/ 79 h 108"/>
              <a:gd name="T24" fmla="*/ 3 w 68"/>
              <a:gd name="T25" fmla="*/ 69 h 108"/>
              <a:gd name="T26" fmla="*/ 1 w 68"/>
              <a:gd name="T27" fmla="*/ 60 h 108"/>
              <a:gd name="T28" fmla="*/ 11 w 68"/>
              <a:gd name="T29" fmla="*/ 49 h 108"/>
              <a:gd name="T30" fmla="*/ 13 w 68"/>
              <a:gd name="T31" fmla="*/ 37 h 108"/>
              <a:gd name="T32" fmla="*/ 24 w 68"/>
              <a:gd name="T33" fmla="*/ 34 h 108"/>
              <a:gd name="T34" fmla="*/ 26 w 68"/>
              <a:gd name="T35" fmla="*/ 21 h 108"/>
              <a:gd name="T36" fmla="*/ 38 w 68"/>
              <a:gd name="T37" fmla="*/ 20 h 108"/>
              <a:gd name="T38" fmla="*/ 44 w 68"/>
              <a:gd name="T39" fmla="*/ 11 h 108"/>
              <a:gd name="T40" fmla="*/ 56 w 68"/>
              <a:gd name="T41" fmla="*/ 1 h 108"/>
              <a:gd name="T42" fmla="*/ 59 w 68"/>
              <a:gd name="T43" fmla="*/ 0 h 108"/>
              <a:gd name="T44" fmla="*/ 63 w 68"/>
              <a:gd name="T45" fmla="*/ 4 h 108"/>
              <a:gd name="T46" fmla="*/ 61 w 68"/>
              <a:gd name="T47" fmla="*/ 8 h 108"/>
              <a:gd name="T48" fmla="*/ 67 w 68"/>
              <a:gd name="T49" fmla="*/ 15 h 108"/>
              <a:gd name="T50" fmla="*/ 68 w 68"/>
              <a:gd name="T51" fmla="*/ 23 h 108"/>
              <a:gd name="T52" fmla="*/ 66 w 68"/>
              <a:gd name="T53" fmla="*/ 29 h 108"/>
              <a:gd name="T54" fmla="*/ 68 w 68"/>
              <a:gd name="T55" fmla="*/ 36 h 108"/>
              <a:gd name="T56" fmla="*/ 63 w 68"/>
              <a:gd name="T57" fmla="*/ 38 h 108"/>
              <a:gd name="T58" fmla="*/ 60 w 68"/>
              <a:gd name="T59" fmla="*/ 41 h 108"/>
              <a:gd name="T60" fmla="*/ 58 w 68"/>
              <a:gd name="T61" fmla="*/ 46 h 108"/>
              <a:gd name="T62" fmla="*/ 62 w 68"/>
              <a:gd name="T63" fmla="*/ 53 h 108"/>
              <a:gd name="T64" fmla="*/ 57 w 68"/>
              <a:gd name="T65" fmla="*/ 59 h 108"/>
              <a:gd name="T66" fmla="*/ 51 w 68"/>
              <a:gd name="T67" fmla="*/ 63 h 108"/>
              <a:gd name="T68" fmla="*/ 50 w 68"/>
              <a:gd name="T69" fmla="*/ 69 h 108"/>
              <a:gd name="T70" fmla="*/ 45 w 68"/>
              <a:gd name="T71" fmla="*/ 70 h 108"/>
              <a:gd name="T72" fmla="*/ 44 w 68"/>
              <a:gd name="T73" fmla="*/ 7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108">
                <a:moveTo>
                  <a:pt x="44" y="77"/>
                </a:moveTo>
                <a:cubicBezTo>
                  <a:pt x="42" y="83"/>
                  <a:pt x="42" y="83"/>
                  <a:pt x="42" y="83"/>
                </a:cubicBezTo>
                <a:cubicBezTo>
                  <a:pt x="37" y="86"/>
                  <a:pt x="37" y="86"/>
                  <a:pt x="37" y="86"/>
                </a:cubicBezTo>
                <a:cubicBezTo>
                  <a:pt x="38" y="93"/>
                  <a:pt x="38" y="93"/>
                  <a:pt x="38" y="9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7" y="98"/>
                  <a:pt x="17" y="95"/>
                </a:cubicBezTo>
                <a:cubicBezTo>
                  <a:pt x="17" y="88"/>
                  <a:pt x="15" y="86"/>
                  <a:pt x="10" y="85"/>
                </a:cubicBezTo>
                <a:cubicBezTo>
                  <a:pt x="6" y="84"/>
                  <a:pt x="5" y="82"/>
                  <a:pt x="8" y="79"/>
                </a:cubicBezTo>
                <a:cubicBezTo>
                  <a:pt x="12" y="75"/>
                  <a:pt x="6" y="72"/>
                  <a:pt x="3" y="69"/>
                </a:cubicBezTo>
                <a:cubicBezTo>
                  <a:pt x="1" y="66"/>
                  <a:pt x="2" y="62"/>
                  <a:pt x="1" y="60"/>
                </a:cubicBezTo>
                <a:cubicBezTo>
                  <a:pt x="0" y="57"/>
                  <a:pt x="7" y="53"/>
                  <a:pt x="11" y="49"/>
                </a:cubicBezTo>
                <a:cubicBezTo>
                  <a:pt x="14" y="44"/>
                  <a:pt x="12" y="40"/>
                  <a:pt x="13" y="37"/>
                </a:cubicBezTo>
                <a:cubicBezTo>
                  <a:pt x="14" y="35"/>
                  <a:pt x="22" y="36"/>
                  <a:pt x="24" y="34"/>
                </a:cubicBezTo>
                <a:cubicBezTo>
                  <a:pt x="25" y="32"/>
                  <a:pt x="26" y="21"/>
                  <a:pt x="26" y="21"/>
                </a:cubicBezTo>
                <a:cubicBezTo>
                  <a:pt x="26" y="21"/>
                  <a:pt x="34" y="20"/>
                  <a:pt x="38" y="20"/>
                </a:cubicBezTo>
                <a:cubicBezTo>
                  <a:pt x="42" y="19"/>
                  <a:pt x="43" y="16"/>
                  <a:pt x="44" y="11"/>
                </a:cubicBezTo>
                <a:cubicBezTo>
                  <a:pt x="44" y="6"/>
                  <a:pt x="50" y="2"/>
                  <a:pt x="56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8"/>
                  <a:pt x="61" y="8"/>
                  <a:pt x="61" y="8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9"/>
                  <a:pt x="66" y="29"/>
                  <a:pt x="66" y="29"/>
                </a:cubicBezTo>
                <a:cubicBezTo>
                  <a:pt x="68" y="36"/>
                  <a:pt x="68" y="36"/>
                  <a:pt x="68" y="36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41"/>
                  <a:pt x="60" y="41"/>
                  <a:pt x="60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62" y="53"/>
                  <a:pt x="62" y="53"/>
                  <a:pt x="62" y="53"/>
                </a:cubicBezTo>
                <a:cubicBezTo>
                  <a:pt x="57" y="59"/>
                  <a:pt x="57" y="59"/>
                  <a:pt x="57" y="59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45" y="70"/>
                  <a:pt x="45" y="70"/>
                  <a:pt x="45" y="70"/>
                </a:cubicBezTo>
                <a:lnTo>
                  <a:pt x="44" y="7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3280213" y="3304013"/>
            <a:ext cx="479562" cy="239601"/>
          </a:xfrm>
          <a:custGeom>
            <a:avLst/>
            <a:gdLst>
              <a:gd name="T0" fmla="*/ 56 w 248"/>
              <a:gd name="T1" fmla="*/ 12 h 139"/>
              <a:gd name="T2" fmla="*/ 83 w 248"/>
              <a:gd name="T3" fmla="*/ 2 h 139"/>
              <a:gd name="T4" fmla="*/ 104 w 248"/>
              <a:gd name="T5" fmla="*/ 6 h 139"/>
              <a:gd name="T6" fmla="*/ 116 w 248"/>
              <a:gd name="T7" fmla="*/ 0 h 139"/>
              <a:gd name="T8" fmla="*/ 131 w 248"/>
              <a:gd name="T9" fmla="*/ 23 h 139"/>
              <a:gd name="T10" fmla="*/ 148 w 248"/>
              <a:gd name="T11" fmla="*/ 27 h 139"/>
              <a:gd name="T12" fmla="*/ 162 w 248"/>
              <a:gd name="T13" fmla="*/ 41 h 139"/>
              <a:gd name="T14" fmla="*/ 166 w 248"/>
              <a:gd name="T15" fmla="*/ 52 h 139"/>
              <a:gd name="T16" fmla="*/ 189 w 248"/>
              <a:gd name="T17" fmla="*/ 62 h 139"/>
              <a:gd name="T18" fmla="*/ 200 w 248"/>
              <a:gd name="T19" fmla="*/ 81 h 139"/>
              <a:gd name="T20" fmla="*/ 208 w 248"/>
              <a:gd name="T21" fmla="*/ 75 h 139"/>
              <a:gd name="T22" fmla="*/ 221 w 248"/>
              <a:gd name="T23" fmla="*/ 79 h 139"/>
              <a:gd name="T24" fmla="*/ 231 w 248"/>
              <a:gd name="T25" fmla="*/ 62 h 139"/>
              <a:gd name="T26" fmla="*/ 248 w 248"/>
              <a:gd name="T27" fmla="*/ 79 h 139"/>
              <a:gd name="T28" fmla="*/ 242 w 248"/>
              <a:gd name="T29" fmla="*/ 85 h 139"/>
              <a:gd name="T30" fmla="*/ 239 w 248"/>
              <a:gd name="T31" fmla="*/ 121 h 139"/>
              <a:gd name="T32" fmla="*/ 219 w 248"/>
              <a:gd name="T33" fmla="*/ 121 h 139"/>
              <a:gd name="T34" fmla="*/ 208 w 248"/>
              <a:gd name="T35" fmla="*/ 127 h 139"/>
              <a:gd name="T36" fmla="*/ 202 w 248"/>
              <a:gd name="T37" fmla="*/ 123 h 139"/>
              <a:gd name="T38" fmla="*/ 185 w 248"/>
              <a:gd name="T39" fmla="*/ 127 h 139"/>
              <a:gd name="T40" fmla="*/ 175 w 248"/>
              <a:gd name="T41" fmla="*/ 139 h 139"/>
              <a:gd name="T42" fmla="*/ 171 w 248"/>
              <a:gd name="T43" fmla="*/ 133 h 139"/>
              <a:gd name="T44" fmla="*/ 152 w 248"/>
              <a:gd name="T45" fmla="*/ 133 h 139"/>
              <a:gd name="T46" fmla="*/ 141 w 248"/>
              <a:gd name="T47" fmla="*/ 116 h 139"/>
              <a:gd name="T48" fmla="*/ 131 w 248"/>
              <a:gd name="T49" fmla="*/ 114 h 139"/>
              <a:gd name="T50" fmla="*/ 116 w 248"/>
              <a:gd name="T51" fmla="*/ 125 h 139"/>
              <a:gd name="T52" fmla="*/ 106 w 248"/>
              <a:gd name="T53" fmla="*/ 123 h 139"/>
              <a:gd name="T54" fmla="*/ 102 w 248"/>
              <a:gd name="T55" fmla="*/ 131 h 139"/>
              <a:gd name="T56" fmla="*/ 94 w 248"/>
              <a:gd name="T57" fmla="*/ 127 h 139"/>
              <a:gd name="T58" fmla="*/ 83 w 248"/>
              <a:gd name="T59" fmla="*/ 127 h 139"/>
              <a:gd name="T60" fmla="*/ 85 w 248"/>
              <a:gd name="T61" fmla="*/ 112 h 139"/>
              <a:gd name="T62" fmla="*/ 69 w 248"/>
              <a:gd name="T63" fmla="*/ 102 h 139"/>
              <a:gd name="T64" fmla="*/ 73 w 248"/>
              <a:gd name="T65" fmla="*/ 87 h 139"/>
              <a:gd name="T66" fmla="*/ 58 w 248"/>
              <a:gd name="T67" fmla="*/ 87 h 139"/>
              <a:gd name="T68" fmla="*/ 44 w 248"/>
              <a:gd name="T69" fmla="*/ 75 h 139"/>
              <a:gd name="T70" fmla="*/ 41 w 248"/>
              <a:gd name="T71" fmla="*/ 64 h 139"/>
              <a:gd name="T72" fmla="*/ 35 w 248"/>
              <a:gd name="T73" fmla="*/ 64 h 139"/>
              <a:gd name="T74" fmla="*/ 27 w 248"/>
              <a:gd name="T75" fmla="*/ 73 h 139"/>
              <a:gd name="T76" fmla="*/ 19 w 248"/>
              <a:gd name="T77" fmla="*/ 68 h 139"/>
              <a:gd name="T78" fmla="*/ 8 w 248"/>
              <a:gd name="T79" fmla="*/ 68 h 139"/>
              <a:gd name="T80" fmla="*/ 0 w 248"/>
              <a:gd name="T81" fmla="*/ 54 h 139"/>
              <a:gd name="T82" fmla="*/ 2 w 248"/>
              <a:gd name="T83" fmla="*/ 50 h 139"/>
              <a:gd name="T84" fmla="*/ 12 w 248"/>
              <a:gd name="T85" fmla="*/ 50 h 139"/>
              <a:gd name="T86" fmla="*/ 27 w 248"/>
              <a:gd name="T87" fmla="*/ 33 h 139"/>
              <a:gd name="T88" fmla="*/ 35 w 248"/>
              <a:gd name="T89" fmla="*/ 35 h 139"/>
              <a:gd name="T90" fmla="*/ 39 w 248"/>
              <a:gd name="T91" fmla="*/ 25 h 139"/>
              <a:gd name="T92" fmla="*/ 54 w 248"/>
              <a:gd name="T93" fmla="*/ 25 h 139"/>
              <a:gd name="T94" fmla="*/ 56 w 248"/>
              <a:gd name="T9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139">
                <a:moveTo>
                  <a:pt x="56" y="12"/>
                </a:moveTo>
                <a:lnTo>
                  <a:pt x="83" y="2"/>
                </a:lnTo>
                <a:lnTo>
                  <a:pt x="104" y="6"/>
                </a:lnTo>
                <a:lnTo>
                  <a:pt x="116" y="0"/>
                </a:lnTo>
                <a:lnTo>
                  <a:pt x="131" y="23"/>
                </a:lnTo>
                <a:lnTo>
                  <a:pt x="148" y="27"/>
                </a:lnTo>
                <a:lnTo>
                  <a:pt x="162" y="41"/>
                </a:lnTo>
                <a:lnTo>
                  <a:pt x="166" y="52"/>
                </a:lnTo>
                <a:lnTo>
                  <a:pt x="189" y="62"/>
                </a:lnTo>
                <a:lnTo>
                  <a:pt x="200" y="81"/>
                </a:lnTo>
                <a:lnTo>
                  <a:pt x="208" y="75"/>
                </a:lnTo>
                <a:lnTo>
                  <a:pt x="221" y="79"/>
                </a:lnTo>
                <a:lnTo>
                  <a:pt x="231" y="62"/>
                </a:lnTo>
                <a:lnTo>
                  <a:pt x="248" y="79"/>
                </a:lnTo>
                <a:lnTo>
                  <a:pt x="242" y="85"/>
                </a:lnTo>
                <a:lnTo>
                  <a:pt x="239" y="121"/>
                </a:lnTo>
                <a:lnTo>
                  <a:pt x="219" y="121"/>
                </a:lnTo>
                <a:lnTo>
                  <a:pt x="208" y="127"/>
                </a:lnTo>
                <a:lnTo>
                  <a:pt x="202" y="123"/>
                </a:lnTo>
                <a:lnTo>
                  <a:pt x="185" y="127"/>
                </a:lnTo>
                <a:lnTo>
                  <a:pt x="175" y="139"/>
                </a:lnTo>
                <a:lnTo>
                  <a:pt x="171" y="133"/>
                </a:lnTo>
                <a:lnTo>
                  <a:pt x="152" y="133"/>
                </a:lnTo>
                <a:lnTo>
                  <a:pt x="141" y="116"/>
                </a:lnTo>
                <a:lnTo>
                  <a:pt x="131" y="114"/>
                </a:lnTo>
                <a:lnTo>
                  <a:pt x="116" y="125"/>
                </a:lnTo>
                <a:lnTo>
                  <a:pt x="106" y="123"/>
                </a:lnTo>
                <a:lnTo>
                  <a:pt x="102" y="131"/>
                </a:lnTo>
                <a:lnTo>
                  <a:pt x="94" y="127"/>
                </a:lnTo>
                <a:lnTo>
                  <a:pt x="83" y="127"/>
                </a:lnTo>
                <a:lnTo>
                  <a:pt x="85" y="112"/>
                </a:lnTo>
                <a:lnTo>
                  <a:pt x="69" y="102"/>
                </a:lnTo>
                <a:lnTo>
                  <a:pt x="73" y="87"/>
                </a:lnTo>
                <a:lnTo>
                  <a:pt x="58" y="87"/>
                </a:lnTo>
                <a:lnTo>
                  <a:pt x="44" y="75"/>
                </a:lnTo>
                <a:lnTo>
                  <a:pt x="41" y="64"/>
                </a:lnTo>
                <a:lnTo>
                  <a:pt x="35" y="64"/>
                </a:lnTo>
                <a:lnTo>
                  <a:pt x="27" y="73"/>
                </a:lnTo>
                <a:lnTo>
                  <a:pt x="19" y="68"/>
                </a:lnTo>
                <a:lnTo>
                  <a:pt x="8" y="68"/>
                </a:lnTo>
                <a:lnTo>
                  <a:pt x="0" y="54"/>
                </a:lnTo>
                <a:lnTo>
                  <a:pt x="2" y="50"/>
                </a:lnTo>
                <a:lnTo>
                  <a:pt x="12" y="50"/>
                </a:lnTo>
                <a:lnTo>
                  <a:pt x="27" y="33"/>
                </a:lnTo>
                <a:lnTo>
                  <a:pt x="35" y="35"/>
                </a:lnTo>
                <a:lnTo>
                  <a:pt x="39" y="25"/>
                </a:lnTo>
                <a:lnTo>
                  <a:pt x="54" y="25"/>
                </a:lnTo>
                <a:lnTo>
                  <a:pt x="56" y="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3"/>
          <p:cNvSpPr>
            <a:spLocks/>
          </p:cNvSpPr>
          <p:nvPr/>
        </p:nvSpPr>
        <p:spPr bwMode="auto">
          <a:xfrm>
            <a:off x="3183527" y="3390200"/>
            <a:ext cx="261052" cy="203402"/>
          </a:xfrm>
          <a:custGeom>
            <a:avLst/>
            <a:gdLst>
              <a:gd name="T0" fmla="*/ 133 w 135"/>
              <a:gd name="T1" fmla="*/ 77 h 118"/>
              <a:gd name="T2" fmla="*/ 116 w 135"/>
              <a:gd name="T3" fmla="*/ 77 h 118"/>
              <a:gd name="T4" fmla="*/ 116 w 135"/>
              <a:gd name="T5" fmla="*/ 89 h 118"/>
              <a:gd name="T6" fmla="*/ 100 w 135"/>
              <a:gd name="T7" fmla="*/ 89 h 118"/>
              <a:gd name="T8" fmla="*/ 89 w 135"/>
              <a:gd name="T9" fmla="*/ 79 h 118"/>
              <a:gd name="T10" fmla="*/ 81 w 135"/>
              <a:gd name="T11" fmla="*/ 87 h 118"/>
              <a:gd name="T12" fmla="*/ 77 w 135"/>
              <a:gd name="T13" fmla="*/ 102 h 118"/>
              <a:gd name="T14" fmla="*/ 66 w 135"/>
              <a:gd name="T15" fmla="*/ 112 h 118"/>
              <a:gd name="T16" fmla="*/ 50 w 135"/>
              <a:gd name="T17" fmla="*/ 114 h 118"/>
              <a:gd name="T18" fmla="*/ 37 w 135"/>
              <a:gd name="T19" fmla="*/ 118 h 118"/>
              <a:gd name="T20" fmla="*/ 41 w 135"/>
              <a:gd name="T21" fmla="*/ 116 h 118"/>
              <a:gd name="T22" fmla="*/ 48 w 135"/>
              <a:gd name="T23" fmla="*/ 75 h 118"/>
              <a:gd name="T24" fmla="*/ 21 w 135"/>
              <a:gd name="T25" fmla="*/ 46 h 118"/>
              <a:gd name="T26" fmla="*/ 4 w 135"/>
              <a:gd name="T27" fmla="*/ 41 h 118"/>
              <a:gd name="T28" fmla="*/ 4 w 135"/>
              <a:gd name="T29" fmla="*/ 31 h 118"/>
              <a:gd name="T30" fmla="*/ 8 w 135"/>
              <a:gd name="T31" fmla="*/ 16 h 118"/>
              <a:gd name="T32" fmla="*/ 0 w 135"/>
              <a:gd name="T33" fmla="*/ 8 h 118"/>
              <a:gd name="T34" fmla="*/ 10 w 135"/>
              <a:gd name="T35" fmla="*/ 0 h 118"/>
              <a:gd name="T36" fmla="*/ 31 w 135"/>
              <a:gd name="T37" fmla="*/ 0 h 118"/>
              <a:gd name="T38" fmla="*/ 35 w 135"/>
              <a:gd name="T39" fmla="*/ 6 h 118"/>
              <a:gd name="T40" fmla="*/ 50 w 135"/>
              <a:gd name="T41" fmla="*/ 8 h 118"/>
              <a:gd name="T42" fmla="*/ 50 w 135"/>
              <a:gd name="T43" fmla="*/ 4 h 118"/>
              <a:gd name="T44" fmla="*/ 58 w 135"/>
              <a:gd name="T45" fmla="*/ 18 h 118"/>
              <a:gd name="T46" fmla="*/ 69 w 135"/>
              <a:gd name="T47" fmla="*/ 18 h 118"/>
              <a:gd name="T48" fmla="*/ 77 w 135"/>
              <a:gd name="T49" fmla="*/ 23 h 118"/>
              <a:gd name="T50" fmla="*/ 85 w 135"/>
              <a:gd name="T51" fmla="*/ 14 h 118"/>
              <a:gd name="T52" fmla="*/ 91 w 135"/>
              <a:gd name="T53" fmla="*/ 14 h 118"/>
              <a:gd name="T54" fmla="*/ 94 w 135"/>
              <a:gd name="T55" fmla="*/ 25 h 118"/>
              <a:gd name="T56" fmla="*/ 108 w 135"/>
              <a:gd name="T57" fmla="*/ 37 h 118"/>
              <a:gd name="T58" fmla="*/ 123 w 135"/>
              <a:gd name="T59" fmla="*/ 37 h 118"/>
              <a:gd name="T60" fmla="*/ 119 w 135"/>
              <a:gd name="T61" fmla="*/ 52 h 118"/>
              <a:gd name="T62" fmla="*/ 135 w 135"/>
              <a:gd name="T63" fmla="*/ 62 h 118"/>
              <a:gd name="T64" fmla="*/ 133 w 135"/>
              <a:gd name="T65" fmla="*/ 7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5" h="118">
                <a:moveTo>
                  <a:pt x="133" y="77"/>
                </a:moveTo>
                <a:lnTo>
                  <a:pt x="116" y="77"/>
                </a:lnTo>
                <a:lnTo>
                  <a:pt x="116" y="89"/>
                </a:lnTo>
                <a:lnTo>
                  <a:pt x="100" y="89"/>
                </a:lnTo>
                <a:lnTo>
                  <a:pt x="89" y="79"/>
                </a:lnTo>
                <a:lnTo>
                  <a:pt x="81" y="87"/>
                </a:lnTo>
                <a:lnTo>
                  <a:pt x="77" y="102"/>
                </a:lnTo>
                <a:lnTo>
                  <a:pt x="66" y="112"/>
                </a:lnTo>
                <a:lnTo>
                  <a:pt x="50" y="114"/>
                </a:lnTo>
                <a:lnTo>
                  <a:pt x="37" y="118"/>
                </a:lnTo>
                <a:lnTo>
                  <a:pt x="41" y="116"/>
                </a:lnTo>
                <a:lnTo>
                  <a:pt x="48" y="75"/>
                </a:lnTo>
                <a:lnTo>
                  <a:pt x="21" y="46"/>
                </a:lnTo>
                <a:lnTo>
                  <a:pt x="4" y="41"/>
                </a:lnTo>
                <a:lnTo>
                  <a:pt x="4" y="31"/>
                </a:lnTo>
                <a:lnTo>
                  <a:pt x="8" y="16"/>
                </a:lnTo>
                <a:lnTo>
                  <a:pt x="0" y="8"/>
                </a:lnTo>
                <a:lnTo>
                  <a:pt x="10" y="0"/>
                </a:lnTo>
                <a:lnTo>
                  <a:pt x="31" y="0"/>
                </a:lnTo>
                <a:lnTo>
                  <a:pt x="35" y="6"/>
                </a:lnTo>
                <a:lnTo>
                  <a:pt x="50" y="8"/>
                </a:lnTo>
                <a:lnTo>
                  <a:pt x="50" y="4"/>
                </a:lnTo>
                <a:lnTo>
                  <a:pt x="58" y="18"/>
                </a:lnTo>
                <a:lnTo>
                  <a:pt x="69" y="18"/>
                </a:lnTo>
                <a:lnTo>
                  <a:pt x="77" y="23"/>
                </a:lnTo>
                <a:lnTo>
                  <a:pt x="85" y="14"/>
                </a:lnTo>
                <a:lnTo>
                  <a:pt x="91" y="14"/>
                </a:lnTo>
                <a:lnTo>
                  <a:pt x="94" y="25"/>
                </a:lnTo>
                <a:lnTo>
                  <a:pt x="108" y="37"/>
                </a:lnTo>
                <a:lnTo>
                  <a:pt x="123" y="37"/>
                </a:lnTo>
                <a:lnTo>
                  <a:pt x="119" y="52"/>
                </a:lnTo>
                <a:lnTo>
                  <a:pt x="135" y="62"/>
                </a:lnTo>
                <a:lnTo>
                  <a:pt x="133" y="7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3065570" y="3383305"/>
            <a:ext cx="210775" cy="239601"/>
          </a:xfrm>
          <a:custGeom>
            <a:avLst/>
            <a:gdLst>
              <a:gd name="T0" fmla="*/ 102 w 109"/>
              <a:gd name="T1" fmla="*/ 120 h 139"/>
              <a:gd name="T2" fmla="*/ 98 w 109"/>
              <a:gd name="T3" fmla="*/ 122 h 139"/>
              <a:gd name="T4" fmla="*/ 84 w 109"/>
              <a:gd name="T5" fmla="*/ 125 h 139"/>
              <a:gd name="T6" fmla="*/ 75 w 109"/>
              <a:gd name="T7" fmla="*/ 133 h 139"/>
              <a:gd name="T8" fmla="*/ 67 w 109"/>
              <a:gd name="T9" fmla="*/ 133 h 139"/>
              <a:gd name="T10" fmla="*/ 59 w 109"/>
              <a:gd name="T11" fmla="*/ 139 h 139"/>
              <a:gd name="T12" fmla="*/ 50 w 109"/>
              <a:gd name="T13" fmla="*/ 135 h 139"/>
              <a:gd name="T14" fmla="*/ 38 w 109"/>
              <a:gd name="T15" fmla="*/ 125 h 139"/>
              <a:gd name="T16" fmla="*/ 36 w 109"/>
              <a:gd name="T17" fmla="*/ 116 h 139"/>
              <a:gd name="T18" fmla="*/ 27 w 109"/>
              <a:gd name="T19" fmla="*/ 110 h 139"/>
              <a:gd name="T20" fmla="*/ 21 w 109"/>
              <a:gd name="T21" fmla="*/ 100 h 139"/>
              <a:gd name="T22" fmla="*/ 19 w 109"/>
              <a:gd name="T23" fmla="*/ 100 h 139"/>
              <a:gd name="T24" fmla="*/ 21 w 109"/>
              <a:gd name="T25" fmla="*/ 87 h 139"/>
              <a:gd name="T26" fmla="*/ 27 w 109"/>
              <a:gd name="T27" fmla="*/ 75 h 139"/>
              <a:gd name="T28" fmla="*/ 27 w 109"/>
              <a:gd name="T29" fmla="*/ 64 h 139"/>
              <a:gd name="T30" fmla="*/ 13 w 109"/>
              <a:gd name="T31" fmla="*/ 58 h 139"/>
              <a:gd name="T32" fmla="*/ 13 w 109"/>
              <a:gd name="T33" fmla="*/ 41 h 139"/>
              <a:gd name="T34" fmla="*/ 4 w 109"/>
              <a:gd name="T35" fmla="*/ 43 h 139"/>
              <a:gd name="T36" fmla="*/ 0 w 109"/>
              <a:gd name="T37" fmla="*/ 33 h 139"/>
              <a:gd name="T38" fmla="*/ 9 w 109"/>
              <a:gd name="T39" fmla="*/ 27 h 139"/>
              <a:gd name="T40" fmla="*/ 11 w 109"/>
              <a:gd name="T41" fmla="*/ 18 h 139"/>
              <a:gd name="T42" fmla="*/ 15 w 109"/>
              <a:gd name="T43" fmla="*/ 10 h 139"/>
              <a:gd name="T44" fmla="*/ 21 w 109"/>
              <a:gd name="T45" fmla="*/ 0 h 139"/>
              <a:gd name="T46" fmla="*/ 44 w 109"/>
              <a:gd name="T47" fmla="*/ 16 h 139"/>
              <a:gd name="T48" fmla="*/ 61 w 109"/>
              <a:gd name="T49" fmla="*/ 12 h 139"/>
              <a:gd name="T50" fmla="*/ 69 w 109"/>
              <a:gd name="T51" fmla="*/ 20 h 139"/>
              <a:gd name="T52" fmla="*/ 65 w 109"/>
              <a:gd name="T53" fmla="*/ 35 h 139"/>
              <a:gd name="T54" fmla="*/ 65 w 109"/>
              <a:gd name="T55" fmla="*/ 45 h 139"/>
              <a:gd name="T56" fmla="*/ 82 w 109"/>
              <a:gd name="T57" fmla="*/ 50 h 139"/>
              <a:gd name="T58" fmla="*/ 109 w 109"/>
              <a:gd name="T59" fmla="*/ 79 h 139"/>
              <a:gd name="T60" fmla="*/ 102 w 109"/>
              <a:gd name="T61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39">
                <a:moveTo>
                  <a:pt x="102" y="120"/>
                </a:moveTo>
                <a:lnTo>
                  <a:pt x="98" y="122"/>
                </a:lnTo>
                <a:lnTo>
                  <a:pt x="84" y="125"/>
                </a:lnTo>
                <a:lnTo>
                  <a:pt x="75" y="133"/>
                </a:lnTo>
                <a:lnTo>
                  <a:pt x="67" y="133"/>
                </a:lnTo>
                <a:lnTo>
                  <a:pt x="59" y="139"/>
                </a:lnTo>
                <a:lnTo>
                  <a:pt x="50" y="135"/>
                </a:lnTo>
                <a:lnTo>
                  <a:pt x="38" y="125"/>
                </a:lnTo>
                <a:lnTo>
                  <a:pt x="36" y="116"/>
                </a:lnTo>
                <a:lnTo>
                  <a:pt x="27" y="110"/>
                </a:lnTo>
                <a:lnTo>
                  <a:pt x="21" y="100"/>
                </a:lnTo>
                <a:lnTo>
                  <a:pt x="19" y="100"/>
                </a:lnTo>
                <a:lnTo>
                  <a:pt x="21" y="87"/>
                </a:lnTo>
                <a:lnTo>
                  <a:pt x="27" y="75"/>
                </a:lnTo>
                <a:lnTo>
                  <a:pt x="27" y="64"/>
                </a:lnTo>
                <a:lnTo>
                  <a:pt x="13" y="58"/>
                </a:lnTo>
                <a:lnTo>
                  <a:pt x="13" y="41"/>
                </a:lnTo>
                <a:lnTo>
                  <a:pt x="4" y="43"/>
                </a:lnTo>
                <a:lnTo>
                  <a:pt x="0" y="33"/>
                </a:lnTo>
                <a:lnTo>
                  <a:pt x="9" y="27"/>
                </a:lnTo>
                <a:lnTo>
                  <a:pt x="11" y="18"/>
                </a:lnTo>
                <a:lnTo>
                  <a:pt x="15" y="10"/>
                </a:lnTo>
                <a:lnTo>
                  <a:pt x="21" y="0"/>
                </a:lnTo>
                <a:lnTo>
                  <a:pt x="44" y="16"/>
                </a:lnTo>
                <a:lnTo>
                  <a:pt x="61" y="12"/>
                </a:lnTo>
                <a:lnTo>
                  <a:pt x="69" y="20"/>
                </a:lnTo>
                <a:lnTo>
                  <a:pt x="65" y="35"/>
                </a:lnTo>
                <a:lnTo>
                  <a:pt x="65" y="45"/>
                </a:lnTo>
                <a:lnTo>
                  <a:pt x="82" y="50"/>
                </a:lnTo>
                <a:lnTo>
                  <a:pt x="109" y="79"/>
                </a:lnTo>
                <a:lnTo>
                  <a:pt x="102" y="1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5"/>
          <p:cNvSpPr>
            <a:spLocks/>
          </p:cNvSpPr>
          <p:nvPr/>
        </p:nvSpPr>
        <p:spPr bwMode="auto">
          <a:xfrm>
            <a:off x="3106178" y="3202311"/>
            <a:ext cx="282323" cy="208574"/>
          </a:xfrm>
          <a:custGeom>
            <a:avLst/>
            <a:gdLst>
              <a:gd name="T0" fmla="*/ 63 w 146"/>
              <a:gd name="T1" fmla="*/ 0 h 121"/>
              <a:gd name="T2" fmla="*/ 88 w 146"/>
              <a:gd name="T3" fmla="*/ 0 h 121"/>
              <a:gd name="T4" fmla="*/ 111 w 146"/>
              <a:gd name="T5" fmla="*/ 21 h 121"/>
              <a:gd name="T6" fmla="*/ 119 w 146"/>
              <a:gd name="T7" fmla="*/ 15 h 121"/>
              <a:gd name="T8" fmla="*/ 127 w 146"/>
              <a:gd name="T9" fmla="*/ 25 h 121"/>
              <a:gd name="T10" fmla="*/ 127 w 146"/>
              <a:gd name="T11" fmla="*/ 52 h 121"/>
              <a:gd name="T12" fmla="*/ 146 w 146"/>
              <a:gd name="T13" fmla="*/ 71 h 121"/>
              <a:gd name="T14" fmla="*/ 144 w 146"/>
              <a:gd name="T15" fmla="*/ 84 h 121"/>
              <a:gd name="T16" fmla="*/ 129 w 146"/>
              <a:gd name="T17" fmla="*/ 84 h 121"/>
              <a:gd name="T18" fmla="*/ 125 w 146"/>
              <a:gd name="T19" fmla="*/ 94 h 121"/>
              <a:gd name="T20" fmla="*/ 117 w 146"/>
              <a:gd name="T21" fmla="*/ 92 h 121"/>
              <a:gd name="T22" fmla="*/ 102 w 146"/>
              <a:gd name="T23" fmla="*/ 109 h 121"/>
              <a:gd name="T24" fmla="*/ 92 w 146"/>
              <a:gd name="T25" fmla="*/ 109 h 121"/>
              <a:gd name="T26" fmla="*/ 90 w 146"/>
              <a:gd name="T27" fmla="*/ 117 h 121"/>
              <a:gd name="T28" fmla="*/ 75 w 146"/>
              <a:gd name="T29" fmla="*/ 115 h 121"/>
              <a:gd name="T30" fmla="*/ 71 w 146"/>
              <a:gd name="T31" fmla="*/ 109 h 121"/>
              <a:gd name="T32" fmla="*/ 50 w 146"/>
              <a:gd name="T33" fmla="*/ 109 h 121"/>
              <a:gd name="T34" fmla="*/ 40 w 146"/>
              <a:gd name="T35" fmla="*/ 117 h 121"/>
              <a:gd name="T36" fmla="*/ 23 w 146"/>
              <a:gd name="T37" fmla="*/ 121 h 121"/>
              <a:gd name="T38" fmla="*/ 0 w 146"/>
              <a:gd name="T39" fmla="*/ 105 h 121"/>
              <a:gd name="T40" fmla="*/ 2 w 146"/>
              <a:gd name="T41" fmla="*/ 100 h 121"/>
              <a:gd name="T42" fmla="*/ 6 w 146"/>
              <a:gd name="T43" fmla="*/ 86 h 121"/>
              <a:gd name="T44" fmla="*/ 29 w 146"/>
              <a:gd name="T45" fmla="*/ 71 h 121"/>
              <a:gd name="T46" fmla="*/ 23 w 146"/>
              <a:gd name="T47" fmla="*/ 55 h 121"/>
              <a:gd name="T48" fmla="*/ 31 w 146"/>
              <a:gd name="T49" fmla="*/ 48 h 121"/>
              <a:gd name="T50" fmla="*/ 29 w 146"/>
              <a:gd name="T51" fmla="*/ 30 h 121"/>
              <a:gd name="T52" fmla="*/ 40 w 146"/>
              <a:gd name="T53" fmla="*/ 23 h 121"/>
              <a:gd name="T54" fmla="*/ 44 w 146"/>
              <a:gd name="T55" fmla="*/ 23 h 121"/>
              <a:gd name="T56" fmla="*/ 50 w 146"/>
              <a:gd name="T57" fmla="*/ 9 h 121"/>
              <a:gd name="T58" fmla="*/ 63 w 146"/>
              <a:gd name="T5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" h="121">
                <a:moveTo>
                  <a:pt x="63" y="0"/>
                </a:moveTo>
                <a:lnTo>
                  <a:pt x="88" y="0"/>
                </a:lnTo>
                <a:lnTo>
                  <a:pt x="111" y="21"/>
                </a:lnTo>
                <a:lnTo>
                  <a:pt x="119" y="15"/>
                </a:lnTo>
                <a:lnTo>
                  <a:pt x="127" y="25"/>
                </a:lnTo>
                <a:lnTo>
                  <a:pt x="127" y="52"/>
                </a:lnTo>
                <a:lnTo>
                  <a:pt x="146" y="71"/>
                </a:lnTo>
                <a:lnTo>
                  <a:pt x="144" y="84"/>
                </a:lnTo>
                <a:lnTo>
                  <a:pt x="129" y="84"/>
                </a:lnTo>
                <a:lnTo>
                  <a:pt x="125" y="94"/>
                </a:lnTo>
                <a:lnTo>
                  <a:pt x="117" y="92"/>
                </a:lnTo>
                <a:lnTo>
                  <a:pt x="102" y="109"/>
                </a:lnTo>
                <a:lnTo>
                  <a:pt x="92" y="109"/>
                </a:lnTo>
                <a:lnTo>
                  <a:pt x="90" y="117"/>
                </a:lnTo>
                <a:lnTo>
                  <a:pt x="75" y="115"/>
                </a:lnTo>
                <a:lnTo>
                  <a:pt x="71" y="109"/>
                </a:lnTo>
                <a:lnTo>
                  <a:pt x="50" y="109"/>
                </a:lnTo>
                <a:lnTo>
                  <a:pt x="40" y="117"/>
                </a:lnTo>
                <a:lnTo>
                  <a:pt x="23" y="121"/>
                </a:lnTo>
                <a:lnTo>
                  <a:pt x="0" y="105"/>
                </a:lnTo>
                <a:lnTo>
                  <a:pt x="2" y="100"/>
                </a:lnTo>
                <a:lnTo>
                  <a:pt x="6" y="86"/>
                </a:lnTo>
                <a:lnTo>
                  <a:pt x="29" y="71"/>
                </a:lnTo>
                <a:lnTo>
                  <a:pt x="23" y="55"/>
                </a:lnTo>
                <a:lnTo>
                  <a:pt x="31" y="48"/>
                </a:lnTo>
                <a:lnTo>
                  <a:pt x="29" y="30"/>
                </a:lnTo>
                <a:lnTo>
                  <a:pt x="40" y="23"/>
                </a:lnTo>
                <a:lnTo>
                  <a:pt x="44" y="23"/>
                </a:lnTo>
                <a:lnTo>
                  <a:pt x="50" y="9"/>
                </a:lnTo>
                <a:lnTo>
                  <a:pt x="6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6"/>
          <p:cNvSpPr>
            <a:spLocks/>
          </p:cNvSpPr>
          <p:nvPr/>
        </p:nvSpPr>
        <p:spPr bwMode="auto">
          <a:xfrm>
            <a:off x="2719434" y="3052345"/>
            <a:ext cx="508568" cy="298209"/>
          </a:xfrm>
          <a:custGeom>
            <a:avLst/>
            <a:gdLst>
              <a:gd name="T0" fmla="*/ 0 w 263"/>
              <a:gd name="T1" fmla="*/ 64 h 173"/>
              <a:gd name="T2" fmla="*/ 6 w 263"/>
              <a:gd name="T3" fmla="*/ 52 h 173"/>
              <a:gd name="T4" fmla="*/ 17 w 263"/>
              <a:gd name="T5" fmla="*/ 48 h 173"/>
              <a:gd name="T6" fmla="*/ 25 w 263"/>
              <a:gd name="T7" fmla="*/ 33 h 173"/>
              <a:gd name="T8" fmla="*/ 23 w 263"/>
              <a:gd name="T9" fmla="*/ 19 h 173"/>
              <a:gd name="T10" fmla="*/ 33 w 263"/>
              <a:gd name="T11" fmla="*/ 12 h 173"/>
              <a:gd name="T12" fmla="*/ 38 w 263"/>
              <a:gd name="T13" fmla="*/ 0 h 173"/>
              <a:gd name="T14" fmla="*/ 48 w 263"/>
              <a:gd name="T15" fmla="*/ 8 h 173"/>
              <a:gd name="T16" fmla="*/ 69 w 263"/>
              <a:gd name="T17" fmla="*/ 12 h 173"/>
              <a:gd name="T18" fmla="*/ 75 w 263"/>
              <a:gd name="T19" fmla="*/ 19 h 173"/>
              <a:gd name="T20" fmla="*/ 88 w 263"/>
              <a:gd name="T21" fmla="*/ 19 h 173"/>
              <a:gd name="T22" fmla="*/ 90 w 263"/>
              <a:gd name="T23" fmla="*/ 25 h 173"/>
              <a:gd name="T24" fmla="*/ 106 w 263"/>
              <a:gd name="T25" fmla="*/ 25 h 173"/>
              <a:gd name="T26" fmla="*/ 117 w 263"/>
              <a:gd name="T27" fmla="*/ 31 h 173"/>
              <a:gd name="T28" fmla="*/ 123 w 263"/>
              <a:gd name="T29" fmla="*/ 31 h 173"/>
              <a:gd name="T30" fmla="*/ 131 w 263"/>
              <a:gd name="T31" fmla="*/ 23 h 173"/>
              <a:gd name="T32" fmla="*/ 144 w 263"/>
              <a:gd name="T33" fmla="*/ 25 h 173"/>
              <a:gd name="T34" fmla="*/ 152 w 263"/>
              <a:gd name="T35" fmla="*/ 16 h 173"/>
              <a:gd name="T36" fmla="*/ 167 w 263"/>
              <a:gd name="T37" fmla="*/ 19 h 173"/>
              <a:gd name="T38" fmla="*/ 169 w 263"/>
              <a:gd name="T39" fmla="*/ 29 h 173"/>
              <a:gd name="T40" fmla="*/ 175 w 263"/>
              <a:gd name="T41" fmla="*/ 39 h 173"/>
              <a:gd name="T42" fmla="*/ 186 w 263"/>
              <a:gd name="T43" fmla="*/ 39 h 173"/>
              <a:gd name="T44" fmla="*/ 196 w 263"/>
              <a:gd name="T45" fmla="*/ 50 h 173"/>
              <a:gd name="T46" fmla="*/ 202 w 263"/>
              <a:gd name="T47" fmla="*/ 46 h 173"/>
              <a:gd name="T48" fmla="*/ 202 w 263"/>
              <a:gd name="T49" fmla="*/ 42 h 173"/>
              <a:gd name="T50" fmla="*/ 234 w 263"/>
              <a:gd name="T51" fmla="*/ 60 h 173"/>
              <a:gd name="T52" fmla="*/ 261 w 263"/>
              <a:gd name="T53" fmla="*/ 60 h 173"/>
              <a:gd name="T54" fmla="*/ 263 w 263"/>
              <a:gd name="T55" fmla="*/ 87 h 173"/>
              <a:gd name="T56" fmla="*/ 250 w 263"/>
              <a:gd name="T57" fmla="*/ 96 h 173"/>
              <a:gd name="T58" fmla="*/ 244 w 263"/>
              <a:gd name="T59" fmla="*/ 110 h 173"/>
              <a:gd name="T60" fmla="*/ 240 w 263"/>
              <a:gd name="T61" fmla="*/ 110 h 173"/>
              <a:gd name="T62" fmla="*/ 229 w 263"/>
              <a:gd name="T63" fmla="*/ 117 h 173"/>
              <a:gd name="T64" fmla="*/ 231 w 263"/>
              <a:gd name="T65" fmla="*/ 135 h 173"/>
              <a:gd name="T66" fmla="*/ 223 w 263"/>
              <a:gd name="T67" fmla="*/ 142 h 173"/>
              <a:gd name="T68" fmla="*/ 229 w 263"/>
              <a:gd name="T69" fmla="*/ 158 h 173"/>
              <a:gd name="T70" fmla="*/ 206 w 263"/>
              <a:gd name="T71" fmla="*/ 173 h 173"/>
              <a:gd name="T72" fmla="*/ 190 w 263"/>
              <a:gd name="T73" fmla="*/ 169 h 173"/>
              <a:gd name="T74" fmla="*/ 171 w 263"/>
              <a:gd name="T75" fmla="*/ 160 h 173"/>
              <a:gd name="T76" fmla="*/ 163 w 263"/>
              <a:gd name="T77" fmla="*/ 160 h 173"/>
              <a:gd name="T78" fmla="*/ 146 w 263"/>
              <a:gd name="T79" fmla="*/ 152 h 173"/>
              <a:gd name="T80" fmla="*/ 133 w 263"/>
              <a:gd name="T81" fmla="*/ 150 h 173"/>
              <a:gd name="T82" fmla="*/ 125 w 263"/>
              <a:gd name="T83" fmla="*/ 133 h 173"/>
              <a:gd name="T84" fmla="*/ 113 w 263"/>
              <a:gd name="T85" fmla="*/ 144 h 173"/>
              <a:gd name="T86" fmla="*/ 100 w 263"/>
              <a:gd name="T87" fmla="*/ 144 h 173"/>
              <a:gd name="T88" fmla="*/ 100 w 263"/>
              <a:gd name="T89" fmla="*/ 146 h 173"/>
              <a:gd name="T90" fmla="*/ 90 w 263"/>
              <a:gd name="T91" fmla="*/ 131 h 173"/>
              <a:gd name="T92" fmla="*/ 77 w 263"/>
              <a:gd name="T93" fmla="*/ 121 h 173"/>
              <a:gd name="T94" fmla="*/ 75 w 263"/>
              <a:gd name="T95" fmla="*/ 110 h 173"/>
              <a:gd name="T96" fmla="*/ 69 w 263"/>
              <a:gd name="T97" fmla="*/ 108 h 173"/>
              <a:gd name="T98" fmla="*/ 58 w 263"/>
              <a:gd name="T99" fmla="*/ 110 h 173"/>
              <a:gd name="T100" fmla="*/ 46 w 263"/>
              <a:gd name="T101" fmla="*/ 112 h 173"/>
              <a:gd name="T102" fmla="*/ 15 w 263"/>
              <a:gd name="T103" fmla="*/ 87 h 173"/>
              <a:gd name="T104" fmla="*/ 15 w 263"/>
              <a:gd name="T105" fmla="*/ 75 h 173"/>
              <a:gd name="T106" fmla="*/ 0 w 263"/>
              <a:gd name="T107" fmla="*/ 6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3" h="173">
                <a:moveTo>
                  <a:pt x="0" y="64"/>
                </a:moveTo>
                <a:lnTo>
                  <a:pt x="6" y="52"/>
                </a:lnTo>
                <a:lnTo>
                  <a:pt x="17" y="48"/>
                </a:lnTo>
                <a:lnTo>
                  <a:pt x="25" y="33"/>
                </a:lnTo>
                <a:lnTo>
                  <a:pt x="23" y="19"/>
                </a:lnTo>
                <a:lnTo>
                  <a:pt x="33" y="12"/>
                </a:lnTo>
                <a:lnTo>
                  <a:pt x="38" y="0"/>
                </a:lnTo>
                <a:lnTo>
                  <a:pt x="48" y="8"/>
                </a:lnTo>
                <a:lnTo>
                  <a:pt x="69" y="12"/>
                </a:lnTo>
                <a:lnTo>
                  <a:pt x="75" y="19"/>
                </a:lnTo>
                <a:lnTo>
                  <a:pt x="88" y="19"/>
                </a:lnTo>
                <a:lnTo>
                  <a:pt x="90" y="25"/>
                </a:lnTo>
                <a:lnTo>
                  <a:pt x="106" y="25"/>
                </a:lnTo>
                <a:lnTo>
                  <a:pt x="117" y="31"/>
                </a:lnTo>
                <a:lnTo>
                  <a:pt x="123" y="31"/>
                </a:lnTo>
                <a:lnTo>
                  <a:pt x="131" y="23"/>
                </a:lnTo>
                <a:lnTo>
                  <a:pt x="144" y="25"/>
                </a:lnTo>
                <a:lnTo>
                  <a:pt x="152" y="16"/>
                </a:lnTo>
                <a:lnTo>
                  <a:pt x="167" y="19"/>
                </a:lnTo>
                <a:lnTo>
                  <a:pt x="169" y="29"/>
                </a:lnTo>
                <a:lnTo>
                  <a:pt x="175" y="39"/>
                </a:lnTo>
                <a:lnTo>
                  <a:pt x="186" y="39"/>
                </a:lnTo>
                <a:lnTo>
                  <a:pt x="196" y="50"/>
                </a:lnTo>
                <a:lnTo>
                  <a:pt x="202" y="46"/>
                </a:lnTo>
                <a:lnTo>
                  <a:pt x="202" y="42"/>
                </a:lnTo>
                <a:lnTo>
                  <a:pt x="234" y="60"/>
                </a:lnTo>
                <a:lnTo>
                  <a:pt x="261" y="60"/>
                </a:lnTo>
                <a:lnTo>
                  <a:pt x="263" y="87"/>
                </a:lnTo>
                <a:lnTo>
                  <a:pt x="250" y="96"/>
                </a:lnTo>
                <a:lnTo>
                  <a:pt x="244" y="110"/>
                </a:lnTo>
                <a:lnTo>
                  <a:pt x="240" y="110"/>
                </a:lnTo>
                <a:lnTo>
                  <a:pt x="229" y="117"/>
                </a:lnTo>
                <a:lnTo>
                  <a:pt x="231" y="135"/>
                </a:lnTo>
                <a:lnTo>
                  <a:pt x="223" y="142"/>
                </a:lnTo>
                <a:lnTo>
                  <a:pt x="229" y="158"/>
                </a:lnTo>
                <a:lnTo>
                  <a:pt x="206" y="173"/>
                </a:lnTo>
                <a:lnTo>
                  <a:pt x="190" y="169"/>
                </a:lnTo>
                <a:lnTo>
                  <a:pt x="171" y="160"/>
                </a:lnTo>
                <a:lnTo>
                  <a:pt x="163" y="160"/>
                </a:lnTo>
                <a:lnTo>
                  <a:pt x="146" y="152"/>
                </a:lnTo>
                <a:lnTo>
                  <a:pt x="133" y="150"/>
                </a:lnTo>
                <a:lnTo>
                  <a:pt x="125" y="133"/>
                </a:lnTo>
                <a:lnTo>
                  <a:pt x="113" y="144"/>
                </a:lnTo>
                <a:lnTo>
                  <a:pt x="100" y="144"/>
                </a:lnTo>
                <a:lnTo>
                  <a:pt x="100" y="146"/>
                </a:lnTo>
                <a:lnTo>
                  <a:pt x="90" y="131"/>
                </a:lnTo>
                <a:lnTo>
                  <a:pt x="77" y="121"/>
                </a:lnTo>
                <a:lnTo>
                  <a:pt x="75" y="110"/>
                </a:lnTo>
                <a:lnTo>
                  <a:pt x="69" y="108"/>
                </a:lnTo>
                <a:lnTo>
                  <a:pt x="58" y="110"/>
                </a:lnTo>
                <a:lnTo>
                  <a:pt x="46" y="112"/>
                </a:lnTo>
                <a:lnTo>
                  <a:pt x="15" y="87"/>
                </a:lnTo>
                <a:lnTo>
                  <a:pt x="15" y="75"/>
                </a:lnTo>
                <a:lnTo>
                  <a:pt x="0" y="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/>
          <p:cNvSpPr>
            <a:spLocks/>
          </p:cNvSpPr>
          <p:nvPr/>
        </p:nvSpPr>
        <p:spPr bwMode="auto">
          <a:xfrm>
            <a:off x="2570538" y="3141980"/>
            <a:ext cx="342268" cy="268905"/>
          </a:xfrm>
          <a:custGeom>
            <a:avLst/>
            <a:gdLst>
              <a:gd name="T0" fmla="*/ 3 w 85"/>
              <a:gd name="T1" fmla="*/ 66 h 75"/>
              <a:gd name="T2" fmla="*/ 5 w 85"/>
              <a:gd name="T3" fmla="*/ 61 h 75"/>
              <a:gd name="T4" fmla="*/ 6 w 85"/>
              <a:gd name="T5" fmla="*/ 54 h 75"/>
              <a:gd name="T6" fmla="*/ 1 w 85"/>
              <a:gd name="T7" fmla="*/ 47 h 75"/>
              <a:gd name="T8" fmla="*/ 5 w 85"/>
              <a:gd name="T9" fmla="*/ 41 h 75"/>
              <a:gd name="T10" fmla="*/ 4 w 85"/>
              <a:gd name="T11" fmla="*/ 34 h 75"/>
              <a:gd name="T12" fmla="*/ 10 w 85"/>
              <a:gd name="T13" fmla="*/ 25 h 75"/>
              <a:gd name="T14" fmla="*/ 10 w 85"/>
              <a:gd name="T15" fmla="*/ 16 h 75"/>
              <a:gd name="T16" fmla="*/ 20 w 85"/>
              <a:gd name="T17" fmla="*/ 12 h 75"/>
              <a:gd name="T18" fmla="*/ 26 w 85"/>
              <a:gd name="T19" fmla="*/ 4 h 75"/>
              <a:gd name="T20" fmla="*/ 29 w 85"/>
              <a:gd name="T21" fmla="*/ 0 h 75"/>
              <a:gd name="T22" fmla="*/ 34 w 85"/>
              <a:gd name="T23" fmla="*/ 0 h 75"/>
              <a:gd name="T24" fmla="*/ 37 w 85"/>
              <a:gd name="T25" fmla="*/ 6 h 75"/>
              <a:gd name="T26" fmla="*/ 44 w 85"/>
              <a:gd name="T27" fmla="*/ 11 h 75"/>
              <a:gd name="T28" fmla="*/ 44 w 85"/>
              <a:gd name="T29" fmla="*/ 17 h 75"/>
              <a:gd name="T30" fmla="*/ 59 w 85"/>
              <a:gd name="T31" fmla="*/ 29 h 75"/>
              <a:gd name="T32" fmla="*/ 65 w 85"/>
              <a:gd name="T33" fmla="*/ 28 h 75"/>
              <a:gd name="T34" fmla="*/ 70 w 85"/>
              <a:gd name="T35" fmla="*/ 27 h 75"/>
              <a:gd name="T36" fmla="*/ 73 w 85"/>
              <a:gd name="T37" fmla="*/ 28 h 75"/>
              <a:gd name="T38" fmla="*/ 74 w 85"/>
              <a:gd name="T39" fmla="*/ 33 h 75"/>
              <a:gd name="T40" fmla="*/ 80 w 85"/>
              <a:gd name="T41" fmla="*/ 38 h 75"/>
              <a:gd name="T42" fmla="*/ 85 w 85"/>
              <a:gd name="T43" fmla="*/ 45 h 75"/>
              <a:gd name="T44" fmla="*/ 84 w 85"/>
              <a:gd name="T45" fmla="*/ 53 h 75"/>
              <a:gd name="T46" fmla="*/ 77 w 85"/>
              <a:gd name="T47" fmla="*/ 55 h 75"/>
              <a:gd name="T48" fmla="*/ 70 w 85"/>
              <a:gd name="T49" fmla="*/ 65 h 75"/>
              <a:gd name="T50" fmla="*/ 62 w 85"/>
              <a:gd name="T51" fmla="*/ 64 h 75"/>
              <a:gd name="T52" fmla="*/ 54 w 85"/>
              <a:gd name="T53" fmla="*/ 69 h 75"/>
              <a:gd name="T54" fmla="*/ 47 w 85"/>
              <a:gd name="T55" fmla="*/ 63 h 75"/>
              <a:gd name="T56" fmla="*/ 42 w 85"/>
              <a:gd name="T57" fmla="*/ 65 h 75"/>
              <a:gd name="T58" fmla="*/ 38 w 85"/>
              <a:gd name="T59" fmla="*/ 57 h 75"/>
              <a:gd name="T60" fmla="*/ 32 w 85"/>
              <a:gd name="T61" fmla="*/ 57 h 75"/>
              <a:gd name="T62" fmla="*/ 29 w 85"/>
              <a:gd name="T63" fmla="*/ 61 h 75"/>
              <a:gd name="T64" fmla="*/ 25 w 85"/>
              <a:gd name="T65" fmla="*/ 62 h 75"/>
              <a:gd name="T66" fmla="*/ 23 w 85"/>
              <a:gd name="T67" fmla="*/ 64 h 75"/>
              <a:gd name="T68" fmla="*/ 23 w 85"/>
              <a:gd name="T69" fmla="*/ 63 h 75"/>
              <a:gd name="T70" fmla="*/ 13 w 85"/>
              <a:gd name="T71" fmla="*/ 67 h 75"/>
              <a:gd name="T72" fmla="*/ 7 w 85"/>
              <a:gd name="T73" fmla="*/ 75 h 75"/>
              <a:gd name="T74" fmla="*/ 5 w 85"/>
              <a:gd name="T75" fmla="*/ 68 h 75"/>
              <a:gd name="T76" fmla="*/ 3 w 85"/>
              <a:gd name="T77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75">
                <a:moveTo>
                  <a:pt x="3" y="66"/>
                </a:moveTo>
                <a:cubicBezTo>
                  <a:pt x="4" y="65"/>
                  <a:pt x="4" y="64"/>
                  <a:pt x="5" y="61"/>
                </a:cubicBezTo>
                <a:cubicBezTo>
                  <a:pt x="5" y="56"/>
                  <a:pt x="6" y="57"/>
                  <a:pt x="6" y="54"/>
                </a:cubicBezTo>
                <a:cubicBezTo>
                  <a:pt x="6" y="51"/>
                  <a:pt x="2" y="50"/>
                  <a:pt x="1" y="47"/>
                </a:cubicBezTo>
                <a:cubicBezTo>
                  <a:pt x="0" y="43"/>
                  <a:pt x="5" y="43"/>
                  <a:pt x="5" y="41"/>
                </a:cubicBezTo>
                <a:cubicBezTo>
                  <a:pt x="6" y="39"/>
                  <a:pt x="4" y="36"/>
                  <a:pt x="4" y="34"/>
                </a:cubicBezTo>
                <a:cubicBezTo>
                  <a:pt x="3" y="31"/>
                  <a:pt x="8" y="27"/>
                  <a:pt x="10" y="25"/>
                </a:cubicBezTo>
                <a:cubicBezTo>
                  <a:pt x="11" y="23"/>
                  <a:pt x="10" y="18"/>
                  <a:pt x="10" y="16"/>
                </a:cubicBezTo>
                <a:cubicBezTo>
                  <a:pt x="11" y="13"/>
                  <a:pt x="17" y="13"/>
                  <a:pt x="20" y="12"/>
                </a:cubicBezTo>
                <a:cubicBezTo>
                  <a:pt x="24" y="11"/>
                  <a:pt x="21" y="6"/>
                  <a:pt x="26" y="4"/>
                </a:cubicBezTo>
                <a:cubicBezTo>
                  <a:pt x="28" y="3"/>
                  <a:pt x="29" y="2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7"/>
                  <a:pt x="44" y="17"/>
                  <a:pt x="44" y="17"/>
                </a:cubicBezTo>
                <a:cubicBezTo>
                  <a:pt x="59" y="29"/>
                  <a:pt x="59" y="29"/>
                  <a:pt x="59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4" y="33"/>
                  <a:pt x="74" y="33"/>
                  <a:pt x="74" y="33"/>
                </a:cubicBezTo>
                <a:cubicBezTo>
                  <a:pt x="80" y="38"/>
                  <a:pt x="80" y="38"/>
                  <a:pt x="80" y="38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53"/>
                  <a:pt x="84" y="53"/>
                  <a:pt x="84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0" y="65"/>
                  <a:pt x="70" y="65"/>
                  <a:pt x="70" y="65"/>
                </a:cubicBezTo>
                <a:cubicBezTo>
                  <a:pt x="62" y="64"/>
                  <a:pt x="62" y="64"/>
                  <a:pt x="62" y="64"/>
                </a:cubicBezTo>
                <a:cubicBezTo>
                  <a:pt x="54" y="69"/>
                  <a:pt x="54" y="69"/>
                  <a:pt x="54" y="69"/>
                </a:cubicBezTo>
                <a:cubicBezTo>
                  <a:pt x="47" y="63"/>
                  <a:pt x="47" y="63"/>
                  <a:pt x="47" y="63"/>
                </a:cubicBezTo>
                <a:cubicBezTo>
                  <a:pt x="42" y="65"/>
                  <a:pt x="42" y="65"/>
                  <a:pt x="42" y="65"/>
                </a:cubicBezTo>
                <a:cubicBezTo>
                  <a:pt x="38" y="57"/>
                  <a:pt x="38" y="57"/>
                  <a:pt x="38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29" y="61"/>
                  <a:pt x="29" y="61"/>
                  <a:pt x="29" y="61"/>
                </a:cubicBezTo>
                <a:cubicBezTo>
                  <a:pt x="25" y="62"/>
                  <a:pt x="25" y="62"/>
                  <a:pt x="25" y="62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13" y="67"/>
                  <a:pt x="13" y="67"/>
                  <a:pt x="13" y="67"/>
                </a:cubicBezTo>
                <a:cubicBezTo>
                  <a:pt x="7" y="75"/>
                  <a:pt x="7" y="75"/>
                  <a:pt x="7" y="75"/>
                </a:cubicBezTo>
                <a:cubicBezTo>
                  <a:pt x="5" y="68"/>
                  <a:pt x="5" y="68"/>
                  <a:pt x="5" y="68"/>
                </a:cubicBezTo>
                <a:lnTo>
                  <a:pt x="3" y="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8"/>
          <p:cNvSpPr>
            <a:spLocks/>
          </p:cNvSpPr>
          <p:nvPr/>
        </p:nvSpPr>
        <p:spPr bwMode="auto">
          <a:xfrm>
            <a:off x="2425509" y="3335040"/>
            <a:ext cx="261052" cy="227535"/>
          </a:xfrm>
          <a:custGeom>
            <a:avLst/>
            <a:gdLst>
              <a:gd name="T0" fmla="*/ 28 w 65"/>
              <a:gd name="T1" fmla="*/ 59 h 63"/>
              <a:gd name="T2" fmla="*/ 29 w 65"/>
              <a:gd name="T3" fmla="*/ 47 h 63"/>
              <a:gd name="T4" fmla="*/ 23 w 65"/>
              <a:gd name="T5" fmla="*/ 40 h 63"/>
              <a:gd name="T6" fmla="*/ 14 w 65"/>
              <a:gd name="T7" fmla="*/ 37 h 63"/>
              <a:gd name="T8" fmla="*/ 11 w 65"/>
              <a:gd name="T9" fmla="*/ 31 h 63"/>
              <a:gd name="T10" fmla="*/ 5 w 65"/>
              <a:gd name="T11" fmla="*/ 31 h 63"/>
              <a:gd name="T12" fmla="*/ 1 w 65"/>
              <a:gd name="T13" fmla="*/ 27 h 63"/>
              <a:gd name="T14" fmla="*/ 5 w 65"/>
              <a:gd name="T15" fmla="*/ 18 h 63"/>
              <a:gd name="T16" fmla="*/ 12 w 65"/>
              <a:gd name="T17" fmla="*/ 7 h 63"/>
              <a:gd name="T18" fmla="*/ 18 w 65"/>
              <a:gd name="T19" fmla="*/ 1 h 63"/>
              <a:gd name="T20" fmla="*/ 23 w 65"/>
              <a:gd name="T21" fmla="*/ 8 h 63"/>
              <a:gd name="T22" fmla="*/ 34 w 65"/>
              <a:gd name="T23" fmla="*/ 13 h 63"/>
              <a:gd name="T24" fmla="*/ 39 w 65"/>
              <a:gd name="T25" fmla="*/ 12 h 63"/>
              <a:gd name="T26" fmla="*/ 41 w 65"/>
              <a:gd name="T27" fmla="*/ 14 h 63"/>
              <a:gd name="T28" fmla="*/ 43 w 65"/>
              <a:gd name="T29" fmla="*/ 21 h 63"/>
              <a:gd name="T30" fmla="*/ 49 w 65"/>
              <a:gd name="T31" fmla="*/ 13 h 63"/>
              <a:gd name="T32" fmla="*/ 59 w 65"/>
              <a:gd name="T33" fmla="*/ 9 h 63"/>
              <a:gd name="T34" fmla="*/ 61 w 65"/>
              <a:gd name="T35" fmla="*/ 10 h 63"/>
              <a:gd name="T36" fmla="*/ 62 w 65"/>
              <a:gd name="T37" fmla="*/ 18 h 63"/>
              <a:gd name="T38" fmla="*/ 63 w 65"/>
              <a:gd name="T39" fmla="*/ 23 h 63"/>
              <a:gd name="T40" fmla="*/ 63 w 65"/>
              <a:gd name="T41" fmla="*/ 29 h 63"/>
              <a:gd name="T42" fmla="*/ 59 w 65"/>
              <a:gd name="T43" fmla="*/ 32 h 63"/>
              <a:gd name="T44" fmla="*/ 60 w 65"/>
              <a:gd name="T45" fmla="*/ 36 h 63"/>
              <a:gd name="T46" fmla="*/ 65 w 65"/>
              <a:gd name="T47" fmla="*/ 41 h 63"/>
              <a:gd name="T48" fmla="*/ 65 w 65"/>
              <a:gd name="T49" fmla="*/ 45 h 63"/>
              <a:gd name="T50" fmla="*/ 62 w 65"/>
              <a:gd name="T51" fmla="*/ 46 h 63"/>
              <a:gd name="T52" fmla="*/ 62 w 65"/>
              <a:gd name="T53" fmla="*/ 51 h 63"/>
              <a:gd name="T54" fmla="*/ 59 w 65"/>
              <a:gd name="T55" fmla="*/ 53 h 63"/>
              <a:gd name="T56" fmla="*/ 56 w 65"/>
              <a:gd name="T57" fmla="*/ 49 h 63"/>
              <a:gd name="T58" fmla="*/ 50 w 65"/>
              <a:gd name="T59" fmla="*/ 51 h 63"/>
              <a:gd name="T60" fmla="*/ 50 w 65"/>
              <a:gd name="T61" fmla="*/ 57 h 63"/>
              <a:gd name="T62" fmla="*/ 44 w 65"/>
              <a:gd name="T63" fmla="*/ 59 h 63"/>
              <a:gd name="T64" fmla="*/ 43 w 65"/>
              <a:gd name="T65" fmla="*/ 63 h 63"/>
              <a:gd name="T66" fmla="*/ 38 w 65"/>
              <a:gd name="T67" fmla="*/ 61 h 63"/>
              <a:gd name="T68" fmla="*/ 32 w 65"/>
              <a:gd name="T69" fmla="*/ 60 h 63"/>
              <a:gd name="T70" fmla="*/ 27 w 65"/>
              <a:gd name="T71" fmla="*/ 60 h 63"/>
              <a:gd name="T72" fmla="*/ 28 w 65"/>
              <a:gd name="T73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" h="63">
                <a:moveTo>
                  <a:pt x="28" y="59"/>
                </a:moveTo>
                <a:cubicBezTo>
                  <a:pt x="30" y="56"/>
                  <a:pt x="30" y="51"/>
                  <a:pt x="29" y="47"/>
                </a:cubicBezTo>
                <a:cubicBezTo>
                  <a:pt x="29" y="43"/>
                  <a:pt x="25" y="43"/>
                  <a:pt x="23" y="40"/>
                </a:cubicBezTo>
                <a:cubicBezTo>
                  <a:pt x="21" y="37"/>
                  <a:pt x="15" y="40"/>
                  <a:pt x="14" y="37"/>
                </a:cubicBezTo>
                <a:cubicBezTo>
                  <a:pt x="14" y="34"/>
                  <a:pt x="12" y="31"/>
                  <a:pt x="11" y="31"/>
                </a:cubicBezTo>
                <a:cubicBezTo>
                  <a:pt x="10" y="31"/>
                  <a:pt x="8" y="31"/>
                  <a:pt x="5" y="31"/>
                </a:cubicBezTo>
                <a:cubicBezTo>
                  <a:pt x="2" y="32"/>
                  <a:pt x="0" y="31"/>
                  <a:pt x="1" y="27"/>
                </a:cubicBezTo>
                <a:cubicBezTo>
                  <a:pt x="1" y="23"/>
                  <a:pt x="4" y="21"/>
                  <a:pt x="5" y="18"/>
                </a:cubicBezTo>
                <a:cubicBezTo>
                  <a:pt x="5" y="15"/>
                  <a:pt x="12" y="14"/>
                  <a:pt x="12" y="7"/>
                </a:cubicBezTo>
                <a:cubicBezTo>
                  <a:pt x="12" y="0"/>
                  <a:pt x="15" y="1"/>
                  <a:pt x="18" y="1"/>
                </a:cubicBezTo>
                <a:cubicBezTo>
                  <a:pt x="21" y="1"/>
                  <a:pt x="23" y="2"/>
                  <a:pt x="23" y="8"/>
                </a:cubicBezTo>
                <a:cubicBezTo>
                  <a:pt x="23" y="14"/>
                  <a:pt x="29" y="13"/>
                  <a:pt x="34" y="13"/>
                </a:cubicBezTo>
                <a:cubicBezTo>
                  <a:pt x="36" y="13"/>
                  <a:pt x="38" y="13"/>
                  <a:pt x="39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9" y="13"/>
                  <a:pt x="49" y="13"/>
                  <a:pt x="49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61" y="10"/>
                  <a:pt x="61" y="10"/>
                  <a:pt x="61" y="10"/>
                </a:cubicBezTo>
                <a:cubicBezTo>
                  <a:pt x="62" y="18"/>
                  <a:pt x="62" y="18"/>
                  <a:pt x="62" y="18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9"/>
                  <a:pt x="63" y="29"/>
                  <a:pt x="63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5"/>
                  <a:pt x="65" y="45"/>
                  <a:pt x="65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51"/>
                  <a:pt x="62" y="51"/>
                  <a:pt x="62" y="51"/>
                </a:cubicBezTo>
                <a:cubicBezTo>
                  <a:pt x="59" y="53"/>
                  <a:pt x="59" y="53"/>
                  <a:pt x="59" y="53"/>
                </a:cubicBezTo>
                <a:cubicBezTo>
                  <a:pt x="56" y="49"/>
                  <a:pt x="56" y="49"/>
                  <a:pt x="56" y="49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7"/>
                  <a:pt x="50" y="57"/>
                  <a:pt x="50" y="57"/>
                </a:cubicBezTo>
                <a:cubicBezTo>
                  <a:pt x="44" y="59"/>
                  <a:pt x="44" y="59"/>
                  <a:pt x="44" y="59"/>
                </a:cubicBezTo>
                <a:cubicBezTo>
                  <a:pt x="43" y="63"/>
                  <a:pt x="43" y="63"/>
                  <a:pt x="43" y="63"/>
                </a:cubicBezTo>
                <a:cubicBezTo>
                  <a:pt x="38" y="61"/>
                  <a:pt x="38" y="61"/>
                  <a:pt x="38" y="61"/>
                </a:cubicBezTo>
                <a:cubicBezTo>
                  <a:pt x="32" y="60"/>
                  <a:pt x="32" y="60"/>
                  <a:pt x="32" y="60"/>
                </a:cubicBezTo>
                <a:cubicBezTo>
                  <a:pt x="27" y="60"/>
                  <a:pt x="27" y="60"/>
                  <a:pt x="27" y="60"/>
                </a:cubicBezTo>
                <a:lnTo>
                  <a:pt x="28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9"/>
          <p:cNvSpPr>
            <a:spLocks/>
          </p:cNvSpPr>
          <p:nvPr/>
        </p:nvSpPr>
        <p:spPr bwMode="auto">
          <a:xfrm>
            <a:off x="2477720" y="3550509"/>
            <a:ext cx="266853" cy="237877"/>
          </a:xfrm>
          <a:custGeom>
            <a:avLst/>
            <a:gdLst>
              <a:gd name="T0" fmla="*/ 4 w 66"/>
              <a:gd name="T1" fmla="*/ 42 h 66"/>
              <a:gd name="T2" fmla="*/ 6 w 66"/>
              <a:gd name="T3" fmla="*/ 40 h 66"/>
              <a:gd name="T4" fmla="*/ 8 w 66"/>
              <a:gd name="T5" fmla="*/ 28 h 66"/>
              <a:gd name="T6" fmla="*/ 2 w 66"/>
              <a:gd name="T7" fmla="*/ 20 h 66"/>
              <a:gd name="T8" fmla="*/ 5 w 66"/>
              <a:gd name="T9" fmla="*/ 8 h 66"/>
              <a:gd name="T10" fmla="*/ 11 w 66"/>
              <a:gd name="T11" fmla="*/ 7 h 66"/>
              <a:gd name="T12" fmla="*/ 14 w 66"/>
              <a:gd name="T13" fmla="*/ 0 h 66"/>
              <a:gd name="T14" fmla="*/ 19 w 66"/>
              <a:gd name="T15" fmla="*/ 0 h 66"/>
              <a:gd name="T16" fmla="*/ 25 w 66"/>
              <a:gd name="T17" fmla="*/ 1 h 66"/>
              <a:gd name="T18" fmla="*/ 30 w 66"/>
              <a:gd name="T19" fmla="*/ 3 h 66"/>
              <a:gd name="T20" fmla="*/ 37 w 66"/>
              <a:gd name="T21" fmla="*/ 7 h 66"/>
              <a:gd name="T22" fmla="*/ 39 w 66"/>
              <a:gd name="T23" fmla="*/ 15 h 66"/>
              <a:gd name="T24" fmla="*/ 43 w 66"/>
              <a:gd name="T25" fmla="*/ 15 h 66"/>
              <a:gd name="T26" fmla="*/ 46 w 66"/>
              <a:gd name="T27" fmla="*/ 22 h 66"/>
              <a:gd name="T28" fmla="*/ 50 w 66"/>
              <a:gd name="T29" fmla="*/ 31 h 66"/>
              <a:gd name="T30" fmla="*/ 51 w 66"/>
              <a:gd name="T31" fmla="*/ 38 h 66"/>
              <a:gd name="T32" fmla="*/ 59 w 66"/>
              <a:gd name="T33" fmla="*/ 43 h 66"/>
              <a:gd name="T34" fmla="*/ 58 w 66"/>
              <a:gd name="T35" fmla="*/ 48 h 66"/>
              <a:gd name="T36" fmla="*/ 66 w 66"/>
              <a:gd name="T37" fmla="*/ 55 h 66"/>
              <a:gd name="T38" fmla="*/ 62 w 66"/>
              <a:gd name="T39" fmla="*/ 57 h 66"/>
              <a:gd name="T40" fmla="*/ 58 w 66"/>
              <a:gd name="T41" fmla="*/ 56 h 66"/>
              <a:gd name="T42" fmla="*/ 55 w 66"/>
              <a:gd name="T43" fmla="*/ 58 h 66"/>
              <a:gd name="T44" fmla="*/ 54 w 66"/>
              <a:gd name="T45" fmla="*/ 64 h 66"/>
              <a:gd name="T46" fmla="*/ 52 w 66"/>
              <a:gd name="T47" fmla="*/ 64 h 66"/>
              <a:gd name="T48" fmla="*/ 51 w 66"/>
              <a:gd name="T49" fmla="*/ 66 h 66"/>
              <a:gd name="T50" fmla="*/ 45 w 66"/>
              <a:gd name="T51" fmla="*/ 57 h 66"/>
              <a:gd name="T52" fmla="*/ 34 w 66"/>
              <a:gd name="T53" fmla="*/ 50 h 66"/>
              <a:gd name="T54" fmla="*/ 24 w 66"/>
              <a:gd name="T55" fmla="*/ 50 h 66"/>
              <a:gd name="T56" fmla="*/ 22 w 66"/>
              <a:gd name="T57" fmla="*/ 44 h 66"/>
              <a:gd name="T58" fmla="*/ 17 w 66"/>
              <a:gd name="T59" fmla="*/ 39 h 66"/>
              <a:gd name="T60" fmla="*/ 16 w 66"/>
              <a:gd name="T61" fmla="*/ 43 h 66"/>
              <a:gd name="T62" fmla="*/ 10 w 66"/>
              <a:gd name="T63" fmla="*/ 43 h 66"/>
              <a:gd name="T64" fmla="*/ 4 w 66"/>
              <a:gd name="T65" fmla="*/ 4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" h="66">
                <a:moveTo>
                  <a:pt x="4" y="42"/>
                </a:moveTo>
                <a:cubicBezTo>
                  <a:pt x="5" y="41"/>
                  <a:pt x="6" y="40"/>
                  <a:pt x="6" y="40"/>
                </a:cubicBezTo>
                <a:cubicBezTo>
                  <a:pt x="8" y="38"/>
                  <a:pt x="8" y="31"/>
                  <a:pt x="8" y="28"/>
                </a:cubicBezTo>
                <a:cubicBezTo>
                  <a:pt x="8" y="25"/>
                  <a:pt x="4" y="22"/>
                  <a:pt x="2" y="20"/>
                </a:cubicBezTo>
                <a:cubicBezTo>
                  <a:pt x="0" y="18"/>
                  <a:pt x="3" y="12"/>
                  <a:pt x="5" y="8"/>
                </a:cubicBezTo>
                <a:cubicBezTo>
                  <a:pt x="7" y="4"/>
                  <a:pt x="8" y="5"/>
                  <a:pt x="11" y="7"/>
                </a:cubicBezTo>
                <a:cubicBezTo>
                  <a:pt x="14" y="9"/>
                  <a:pt x="12" y="3"/>
                  <a:pt x="1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30" y="3"/>
                  <a:pt x="30" y="3"/>
                  <a:pt x="30" y="3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2"/>
                  <a:pt x="46" y="22"/>
                  <a:pt x="46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8"/>
                  <a:pt x="51" y="38"/>
                  <a:pt x="51" y="38"/>
                </a:cubicBezTo>
                <a:cubicBezTo>
                  <a:pt x="59" y="43"/>
                  <a:pt x="59" y="43"/>
                  <a:pt x="59" y="43"/>
                </a:cubicBezTo>
                <a:cubicBezTo>
                  <a:pt x="58" y="48"/>
                  <a:pt x="58" y="48"/>
                  <a:pt x="58" y="48"/>
                </a:cubicBezTo>
                <a:cubicBezTo>
                  <a:pt x="66" y="55"/>
                  <a:pt x="66" y="55"/>
                  <a:pt x="66" y="55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5" y="58"/>
                  <a:pt x="55" y="58"/>
                  <a:pt x="55" y="58"/>
                </a:cubicBezTo>
                <a:cubicBezTo>
                  <a:pt x="54" y="64"/>
                  <a:pt x="54" y="64"/>
                  <a:pt x="54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6"/>
                  <a:pt x="51" y="66"/>
                  <a:pt x="51" y="66"/>
                </a:cubicBezTo>
                <a:cubicBezTo>
                  <a:pt x="45" y="57"/>
                  <a:pt x="45" y="57"/>
                  <a:pt x="45" y="57"/>
                </a:cubicBezTo>
                <a:cubicBezTo>
                  <a:pt x="34" y="50"/>
                  <a:pt x="34" y="50"/>
                  <a:pt x="3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2" y="44"/>
                  <a:pt x="22" y="44"/>
                  <a:pt x="22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3"/>
                  <a:pt x="16" y="43"/>
                  <a:pt x="16" y="43"/>
                </a:cubicBezTo>
                <a:cubicBezTo>
                  <a:pt x="10" y="43"/>
                  <a:pt x="10" y="43"/>
                  <a:pt x="10" y="43"/>
                </a:cubicBezTo>
                <a:lnTo>
                  <a:pt x="4" y="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0"/>
          <p:cNvSpPr>
            <a:spLocks/>
          </p:cNvSpPr>
          <p:nvPr/>
        </p:nvSpPr>
        <p:spPr bwMode="auto">
          <a:xfrm>
            <a:off x="2852861" y="3712541"/>
            <a:ext cx="237847" cy="234430"/>
          </a:xfrm>
          <a:custGeom>
            <a:avLst/>
            <a:gdLst>
              <a:gd name="T0" fmla="*/ 123 w 123"/>
              <a:gd name="T1" fmla="*/ 23 h 136"/>
              <a:gd name="T2" fmla="*/ 121 w 123"/>
              <a:gd name="T3" fmla="*/ 23 h 136"/>
              <a:gd name="T4" fmla="*/ 108 w 123"/>
              <a:gd name="T5" fmla="*/ 36 h 136"/>
              <a:gd name="T6" fmla="*/ 110 w 123"/>
              <a:gd name="T7" fmla="*/ 48 h 136"/>
              <a:gd name="T8" fmla="*/ 106 w 123"/>
              <a:gd name="T9" fmla="*/ 69 h 136"/>
              <a:gd name="T10" fmla="*/ 112 w 123"/>
              <a:gd name="T11" fmla="*/ 79 h 136"/>
              <a:gd name="T12" fmla="*/ 112 w 123"/>
              <a:gd name="T13" fmla="*/ 100 h 136"/>
              <a:gd name="T14" fmla="*/ 96 w 123"/>
              <a:gd name="T15" fmla="*/ 98 h 136"/>
              <a:gd name="T16" fmla="*/ 92 w 123"/>
              <a:gd name="T17" fmla="*/ 109 h 136"/>
              <a:gd name="T18" fmla="*/ 60 w 123"/>
              <a:gd name="T19" fmla="*/ 132 h 136"/>
              <a:gd name="T20" fmla="*/ 46 w 123"/>
              <a:gd name="T21" fmla="*/ 136 h 136"/>
              <a:gd name="T22" fmla="*/ 52 w 123"/>
              <a:gd name="T23" fmla="*/ 134 h 136"/>
              <a:gd name="T24" fmla="*/ 27 w 123"/>
              <a:gd name="T25" fmla="*/ 102 h 136"/>
              <a:gd name="T26" fmla="*/ 6 w 123"/>
              <a:gd name="T27" fmla="*/ 86 h 136"/>
              <a:gd name="T28" fmla="*/ 8 w 123"/>
              <a:gd name="T29" fmla="*/ 79 h 136"/>
              <a:gd name="T30" fmla="*/ 0 w 123"/>
              <a:gd name="T31" fmla="*/ 67 h 136"/>
              <a:gd name="T32" fmla="*/ 21 w 123"/>
              <a:gd name="T33" fmla="*/ 67 h 136"/>
              <a:gd name="T34" fmla="*/ 23 w 123"/>
              <a:gd name="T35" fmla="*/ 54 h 136"/>
              <a:gd name="T36" fmla="*/ 19 w 123"/>
              <a:gd name="T37" fmla="*/ 50 h 136"/>
              <a:gd name="T38" fmla="*/ 19 w 123"/>
              <a:gd name="T39" fmla="*/ 34 h 136"/>
              <a:gd name="T40" fmla="*/ 14 w 123"/>
              <a:gd name="T41" fmla="*/ 27 h 136"/>
              <a:gd name="T42" fmla="*/ 27 w 123"/>
              <a:gd name="T43" fmla="*/ 19 h 136"/>
              <a:gd name="T44" fmla="*/ 48 w 123"/>
              <a:gd name="T45" fmla="*/ 0 h 136"/>
              <a:gd name="T46" fmla="*/ 69 w 123"/>
              <a:gd name="T47" fmla="*/ 2 h 136"/>
              <a:gd name="T48" fmla="*/ 79 w 123"/>
              <a:gd name="T49" fmla="*/ 13 h 136"/>
              <a:gd name="T50" fmla="*/ 92 w 123"/>
              <a:gd name="T51" fmla="*/ 15 h 136"/>
              <a:gd name="T52" fmla="*/ 98 w 123"/>
              <a:gd name="T53" fmla="*/ 7 h 136"/>
              <a:gd name="T54" fmla="*/ 104 w 123"/>
              <a:gd name="T55" fmla="*/ 13 h 136"/>
              <a:gd name="T56" fmla="*/ 119 w 123"/>
              <a:gd name="T57" fmla="*/ 15 h 136"/>
              <a:gd name="T58" fmla="*/ 123 w 123"/>
              <a:gd name="T59" fmla="*/ 2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36">
                <a:moveTo>
                  <a:pt x="123" y="23"/>
                </a:moveTo>
                <a:lnTo>
                  <a:pt x="121" y="23"/>
                </a:lnTo>
                <a:lnTo>
                  <a:pt x="108" y="36"/>
                </a:lnTo>
                <a:lnTo>
                  <a:pt x="110" y="48"/>
                </a:lnTo>
                <a:lnTo>
                  <a:pt x="106" y="69"/>
                </a:lnTo>
                <a:lnTo>
                  <a:pt x="112" y="79"/>
                </a:lnTo>
                <a:lnTo>
                  <a:pt x="112" y="100"/>
                </a:lnTo>
                <a:lnTo>
                  <a:pt x="96" y="98"/>
                </a:lnTo>
                <a:lnTo>
                  <a:pt x="92" y="109"/>
                </a:lnTo>
                <a:lnTo>
                  <a:pt x="60" y="132"/>
                </a:lnTo>
                <a:lnTo>
                  <a:pt x="46" y="136"/>
                </a:lnTo>
                <a:lnTo>
                  <a:pt x="52" y="134"/>
                </a:lnTo>
                <a:lnTo>
                  <a:pt x="27" y="102"/>
                </a:lnTo>
                <a:lnTo>
                  <a:pt x="6" y="86"/>
                </a:lnTo>
                <a:lnTo>
                  <a:pt x="8" y="79"/>
                </a:lnTo>
                <a:lnTo>
                  <a:pt x="0" y="67"/>
                </a:lnTo>
                <a:lnTo>
                  <a:pt x="21" y="67"/>
                </a:lnTo>
                <a:lnTo>
                  <a:pt x="23" y="54"/>
                </a:lnTo>
                <a:lnTo>
                  <a:pt x="19" y="50"/>
                </a:lnTo>
                <a:lnTo>
                  <a:pt x="19" y="34"/>
                </a:lnTo>
                <a:lnTo>
                  <a:pt x="14" y="27"/>
                </a:lnTo>
                <a:lnTo>
                  <a:pt x="27" y="19"/>
                </a:lnTo>
                <a:lnTo>
                  <a:pt x="48" y="0"/>
                </a:lnTo>
                <a:lnTo>
                  <a:pt x="69" y="2"/>
                </a:lnTo>
                <a:lnTo>
                  <a:pt x="79" y="13"/>
                </a:lnTo>
                <a:lnTo>
                  <a:pt x="92" y="15"/>
                </a:lnTo>
                <a:lnTo>
                  <a:pt x="98" y="7"/>
                </a:lnTo>
                <a:lnTo>
                  <a:pt x="104" y="13"/>
                </a:lnTo>
                <a:lnTo>
                  <a:pt x="119" y="15"/>
                </a:lnTo>
                <a:lnTo>
                  <a:pt x="123" y="2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1"/>
          <p:cNvSpPr>
            <a:spLocks/>
          </p:cNvSpPr>
          <p:nvPr/>
        </p:nvSpPr>
        <p:spPr bwMode="auto">
          <a:xfrm>
            <a:off x="2481587" y="3691856"/>
            <a:ext cx="210775" cy="251667"/>
          </a:xfrm>
          <a:custGeom>
            <a:avLst/>
            <a:gdLst>
              <a:gd name="T0" fmla="*/ 36 w 52"/>
              <a:gd name="T1" fmla="*/ 70 h 70"/>
              <a:gd name="T2" fmla="*/ 31 w 52"/>
              <a:gd name="T3" fmla="*/ 64 h 70"/>
              <a:gd name="T4" fmla="*/ 29 w 52"/>
              <a:gd name="T5" fmla="*/ 56 h 70"/>
              <a:gd name="T6" fmla="*/ 22 w 52"/>
              <a:gd name="T7" fmla="*/ 53 h 70"/>
              <a:gd name="T8" fmla="*/ 20 w 52"/>
              <a:gd name="T9" fmla="*/ 46 h 70"/>
              <a:gd name="T10" fmla="*/ 24 w 52"/>
              <a:gd name="T11" fmla="*/ 36 h 70"/>
              <a:gd name="T12" fmla="*/ 14 w 52"/>
              <a:gd name="T13" fmla="*/ 31 h 70"/>
              <a:gd name="T14" fmla="*/ 6 w 52"/>
              <a:gd name="T15" fmla="*/ 23 h 70"/>
              <a:gd name="T16" fmla="*/ 3 w 52"/>
              <a:gd name="T17" fmla="*/ 14 h 70"/>
              <a:gd name="T18" fmla="*/ 0 w 52"/>
              <a:gd name="T19" fmla="*/ 8 h 70"/>
              <a:gd name="T20" fmla="*/ 3 w 52"/>
              <a:gd name="T21" fmla="*/ 3 h 70"/>
              <a:gd name="T22" fmla="*/ 9 w 52"/>
              <a:gd name="T23" fmla="*/ 4 h 70"/>
              <a:gd name="T24" fmla="*/ 15 w 52"/>
              <a:gd name="T25" fmla="*/ 4 h 70"/>
              <a:gd name="T26" fmla="*/ 16 w 52"/>
              <a:gd name="T27" fmla="*/ 0 h 70"/>
              <a:gd name="T28" fmla="*/ 21 w 52"/>
              <a:gd name="T29" fmla="*/ 5 h 70"/>
              <a:gd name="T30" fmla="*/ 23 w 52"/>
              <a:gd name="T31" fmla="*/ 11 h 70"/>
              <a:gd name="T32" fmla="*/ 33 w 52"/>
              <a:gd name="T33" fmla="*/ 11 h 70"/>
              <a:gd name="T34" fmla="*/ 44 w 52"/>
              <a:gd name="T35" fmla="*/ 18 h 70"/>
              <a:gd name="T36" fmla="*/ 50 w 52"/>
              <a:gd name="T37" fmla="*/ 27 h 70"/>
              <a:gd name="T38" fmla="*/ 50 w 52"/>
              <a:gd name="T39" fmla="*/ 31 h 70"/>
              <a:gd name="T40" fmla="*/ 49 w 52"/>
              <a:gd name="T41" fmla="*/ 36 h 70"/>
              <a:gd name="T42" fmla="*/ 52 w 52"/>
              <a:gd name="T43" fmla="*/ 41 h 70"/>
              <a:gd name="T44" fmla="*/ 46 w 52"/>
              <a:gd name="T45" fmla="*/ 44 h 70"/>
              <a:gd name="T46" fmla="*/ 47 w 52"/>
              <a:gd name="T47" fmla="*/ 55 h 70"/>
              <a:gd name="T48" fmla="*/ 42 w 52"/>
              <a:gd name="T49" fmla="*/ 58 h 70"/>
              <a:gd name="T50" fmla="*/ 42 w 52"/>
              <a:gd name="T51" fmla="*/ 62 h 70"/>
              <a:gd name="T52" fmla="*/ 40 w 52"/>
              <a:gd name="T53" fmla="*/ 63 h 70"/>
              <a:gd name="T54" fmla="*/ 40 w 52"/>
              <a:gd name="T55" fmla="*/ 67 h 70"/>
              <a:gd name="T56" fmla="*/ 36 w 52"/>
              <a:gd name="T5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" h="70">
                <a:moveTo>
                  <a:pt x="36" y="70"/>
                </a:moveTo>
                <a:cubicBezTo>
                  <a:pt x="34" y="69"/>
                  <a:pt x="32" y="67"/>
                  <a:pt x="31" y="64"/>
                </a:cubicBezTo>
                <a:cubicBezTo>
                  <a:pt x="30" y="60"/>
                  <a:pt x="29" y="60"/>
                  <a:pt x="29" y="56"/>
                </a:cubicBezTo>
                <a:cubicBezTo>
                  <a:pt x="29" y="53"/>
                  <a:pt x="25" y="55"/>
                  <a:pt x="22" y="53"/>
                </a:cubicBezTo>
                <a:cubicBezTo>
                  <a:pt x="19" y="50"/>
                  <a:pt x="20" y="49"/>
                  <a:pt x="20" y="46"/>
                </a:cubicBezTo>
                <a:cubicBezTo>
                  <a:pt x="20" y="43"/>
                  <a:pt x="23" y="41"/>
                  <a:pt x="24" y="36"/>
                </a:cubicBezTo>
                <a:cubicBezTo>
                  <a:pt x="24" y="32"/>
                  <a:pt x="18" y="33"/>
                  <a:pt x="14" y="31"/>
                </a:cubicBezTo>
                <a:cubicBezTo>
                  <a:pt x="10" y="29"/>
                  <a:pt x="6" y="27"/>
                  <a:pt x="6" y="23"/>
                </a:cubicBezTo>
                <a:cubicBezTo>
                  <a:pt x="6" y="19"/>
                  <a:pt x="6" y="14"/>
                  <a:pt x="3" y="14"/>
                </a:cubicBezTo>
                <a:cubicBezTo>
                  <a:pt x="1" y="14"/>
                  <a:pt x="0" y="11"/>
                  <a:pt x="0" y="8"/>
                </a:cubicBezTo>
                <a:cubicBezTo>
                  <a:pt x="0" y="6"/>
                  <a:pt x="2" y="4"/>
                  <a:pt x="3" y="3"/>
                </a:cubicBezTo>
                <a:cubicBezTo>
                  <a:pt x="9" y="4"/>
                  <a:pt x="9" y="4"/>
                  <a:pt x="9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21" y="5"/>
                  <a:pt x="21" y="5"/>
                  <a:pt x="21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44" y="18"/>
                  <a:pt x="44" y="18"/>
                  <a:pt x="44" y="18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55"/>
                  <a:pt x="47" y="55"/>
                  <a:pt x="47" y="55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62"/>
                  <a:pt x="42" y="62"/>
                  <a:pt x="42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7"/>
                  <a:pt x="40" y="67"/>
                  <a:pt x="40" y="67"/>
                </a:cubicBezTo>
                <a:lnTo>
                  <a:pt x="36" y="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2"/>
          <p:cNvSpPr>
            <a:spLocks/>
          </p:cNvSpPr>
          <p:nvPr/>
        </p:nvSpPr>
        <p:spPr bwMode="auto">
          <a:xfrm>
            <a:off x="2626616" y="3745292"/>
            <a:ext cx="326798" cy="291314"/>
          </a:xfrm>
          <a:custGeom>
            <a:avLst/>
            <a:gdLst>
              <a:gd name="T0" fmla="*/ 7 w 81"/>
              <a:gd name="T1" fmla="*/ 72 h 81"/>
              <a:gd name="T2" fmla="*/ 4 w 81"/>
              <a:gd name="T3" fmla="*/ 65 h 81"/>
              <a:gd name="T4" fmla="*/ 0 w 81"/>
              <a:gd name="T5" fmla="*/ 55 h 81"/>
              <a:gd name="T6" fmla="*/ 0 w 81"/>
              <a:gd name="T7" fmla="*/ 55 h 81"/>
              <a:gd name="T8" fmla="*/ 4 w 81"/>
              <a:gd name="T9" fmla="*/ 52 h 81"/>
              <a:gd name="T10" fmla="*/ 4 w 81"/>
              <a:gd name="T11" fmla="*/ 48 h 81"/>
              <a:gd name="T12" fmla="*/ 6 w 81"/>
              <a:gd name="T13" fmla="*/ 47 h 81"/>
              <a:gd name="T14" fmla="*/ 6 w 81"/>
              <a:gd name="T15" fmla="*/ 43 h 81"/>
              <a:gd name="T16" fmla="*/ 11 w 81"/>
              <a:gd name="T17" fmla="*/ 40 h 81"/>
              <a:gd name="T18" fmla="*/ 10 w 81"/>
              <a:gd name="T19" fmla="*/ 29 h 81"/>
              <a:gd name="T20" fmla="*/ 16 w 81"/>
              <a:gd name="T21" fmla="*/ 26 h 81"/>
              <a:gd name="T22" fmla="*/ 13 w 81"/>
              <a:gd name="T23" fmla="*/ 21 h 81"/>
              <a:gd name="T24" fmla="*/ 14 w 81"/>
              <a:gd name="T25" fmla="*/ 16 h 81"/>
              <a:gd name="T26" fmla="*/ 15 w 81"/>
              <a:gd name="T27" fmla="*/ 10 h 81"/>
              <a:gd name="T28" fmla="*/ 17 w 81"/>
              <a:gd name="T29" fmla="*/ 10 h 81"/>
              <a:gd name="T30" fmla="*/ 18 w 81"/>
              <a:gd name="T31" fmla="*/ 4 h 81"/>
              <a:gd name="T32" fmla="*/ 21 w 81"/>
              <a:gd name="T33" fmla="*/ 2 h 81"/>
              <a:gd name="T34" fmla="*/ 25 w 81"/>
              <a:gd name="T35" fmla="*/ 3 h 81"/>
              <a:gd name="T36" fmla="*/ 29 w 81"/>
              <a:gd name="T37" fmla="*/ 1 h 81"/>
              <a:gd name="T38" fmla="*/ 35 w 81"/>
              <a:gd name="T39" fmla="*/ 0 h 81"/>
              <a:gd name="T40" fmla="*/ 38 w 81"/>
              <a:gd name="T41" fmla="*/ 6 h 81"/>
              <a:gd name="T42" fmla="*/ 45 w 81"/>
              <a:gd name="T43" fmla="*/ 8 h 81"/>
              <a:gd name="T44" fmla="*/ 44 w 81"/>
              <a:gd name="T45" fmla="*/ 15 h 81"/>
              <a:gd name="T46" fmla="*/ 47 w 81"/>
              <a:gd name="T47" fmla="*/ 16 h 81"/>
              <a:gd name="T48" fmla="*/ 53 w 81"/>
              <a:gd name="T49" fmla="*/ 18 h 81"/>
              <a:gd name="T50" fmla="*/ 60 w 81"/>
              <a:gd name="T51" fmla="*/ 29 h 81"/>
              <a:gd name="T52" fmla="*/ 59 w 81"/>
              <a:gd name="T53" fmla="*/ 32 h 81"/>
              <a:gd name="T54" fmla="*/ 69 w 81"/>
              <a:gd name="T55" fmla="*/ 40 h 81"/>
              <a:gd name="T56" fmla="*/ 81 w 81"/>
              <a:gd name="T57" fmla="*/ 55 h 81"/>
              <a:gd name="T58" fmla="*/ 78 w 81"/>
              <a:gd name="T59" fmla="*/ 56 h 81"/>
              <a:gd name="T60" fmla="*/ 81 w 81"/>
              <a:gd name="T61" fmla="*/ 62 h 81"/>
              <a:gd name="T62" fmla="*/ 78 w 81"/>
              <a:gd name="T63" fmla="*/ 65 h 81"/>
              <a:gd name="T64" fmla="*/ 72 w 81"/>
              <a:gd name="T65" fmla="*/ 64 h 81"/>
              <a:gd name="T66" fmla="*/ 67 w 81"/>
              <a:gd name="T67" fmla="*/ 61 h 81"/>
              <a:gd name="T68" fmla="*/ 61 w 81"/>
              <a:gd name="T69" fmla="*/ 58 h 81"/>
              <a:gd name="T70" fmla="*/ 56 w 81"/>
              <a:gd name="T71" fmla="*/ 61 h 81"/>
              <a:gd name="T72" fmla="*/ 45 w 81"/>
              <a:gd name="T73" fmla="*/ 61 h 81"/>
              <a:gd name="T74" fmla="*/ 45 w 81"/>
              <a:gd name="T75" fmla="*/ 66 h 81"/>
              <a:gd name="T76" fmla="*/ 36 w 81"/>
              <a:gd name="T77" fmla="*/ 77 h 81"/>
              <a:gd name="T78" fmla="*/ 27 w 81"/>
              <a:gd name="T79" fmla="*/ 77 h 81"/>
              <a:gd name="T80" fmla="*/ 25 w 81"/>
              <a:gd name="T81" fmla="*/ 79 h 81"/>
              <a:gd name="T82" fmla="*/ 20 w 81"/>
              <a:gd name="T83" fmla="*/ 81 h 81"/>
              <a:gd name="T84" fmla="*/ 17 w 81"/>
              <a:gd name="T85" fmla="*/ 77 h 81"/>
              <a:gd name="T86" fmla="*/ 11 w 81"/>
              <a:gd name="T87" fmla="*/ 76 h 81"/>
              <a:gd name="T88" fmla="*/ 10 w 81"/>
              <a:gd name="T89" fmla="*/ 71 h 81"/>
              <a:gd name="T90" fmla="*/ 7 w 81"/>
              <a:gd name="T91" fmla="*/ 7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81">
                <a:moveTo>
                  <a:pt x="7" y="72"/>
                </a:moveTo>
                <a:cubicBezTo>
                  <a:pt x="6" y="69"/>
                  <a:pt x="3" y="68"/>
                  <a:pt x="4" y="65"/>
                </a:cubicBezTo>
                <a:cubicBezTo>
                  <a:pt x="4" y="62"/>
                  <a:pt x="1" y="57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48"/>
                  <a:pt x="4" y="48"/>
                  <a:pt x="4" y="48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3"/>
                  <a:pt x="6" y="43"/>
                  <a:pt x="6" y="43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29"/>
                  <a:pt x="10" y="29"/>
                  <a:pt x="10" y="29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0"/>
                  <a:pt x="15" y="10"/>
                  <a:pt x="15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4"/>
                  <a:pt x="18" y="4"/>
                  <a:pt x="18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9" y="1"/>
                  <a:pt x="29" y="1"/>
                  <a:pt x="29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6"/>
                  <a:pt x="38" y="6"/>
                  <a:pt x="3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15"/>
                  <a:pt x="44" y="15"/>
                  <a:pt x="44" y="15"/>
                </a:cubicBezTo>
                <a:cubicBezTo>
                  <a:pt x="47" y="16"/>
                  <a:pt x="47" y="16"/>
                  <a:pt x="47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60" y="29"/>
                  <a:pt x="60" y="29"/>
                  <a:pt x="60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9" y="40"/>
                  <a:pt x="69" y="40"/>
                  <a:pt x="69" y="40"/>
                </a:cubicBezTo>
                <a:cubicBezTo>
                  <a:pt x="81" y="55"/>
                  <a:pt x="81" y="55"/>
                  <a:pt x="81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81" y="62"/>
                  <a:pt x="81" y="62"/>
                  <a:pt x="81" y="62"/>
                </a:cubicBezTo>
                <a:cubicBezTo>
                  <a:pt x="78" y="65"/>
                  <a:pt x="78" y="65"/>
                  <a:pt x="78" y="65"/>
                </a:cubicBezTo>
                <a:cubicBezTo>
                  <a:pt x="77" y="65"/>
                  <a:pt x="72" y="64"/>
                  <a:pt x="72" y="64"/>
                </a:cubicBezTo>
                <a:cubicBezTo>
                  <a:pt x="71" y="64"/>
                  <a:pt x="67" y="63"/>
                  <a:pt x="67" y="61"/>
                </a:cubicBezTo>
                <a:cubicBezTo>
                  <a:pt x="67" y="58"/>
                  <a:pt x="63" y="58"/>
                  <a:pt x="61" y="58"/>
                </a:cubicBezTo>
                <a:cubicBezTo>
                  <a:pt x="58" y="58"/>
                  <a:pt x="56" y="61"/>
                  <a:pt x="5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4"/>
                  <a:pt x="45" y="66"/>
                </a:cubicBezTo>
                <a:cubicBezTo>
                  <a:pt x="46" y="69"/>
                  <a:pt x="36" y="77"/>
                  <a:pt x="3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5" y="78"/>
                  <a:pt x="25" y="79"/>
                </a:cubicBezTo>
                <a:cubicBezTo>
                  <a:pt x="25" y="81"/>
                  <a:pt x="22" y="81"/>
                  <a:pt x="20" y="81"/>
                </a:cubicBezTo>
                <a:cubicBezTo>
                  <a:pt x="19" y="81"/>
                  <a:pt x="17" y="77"/>
                  <a:pt x="17" y="77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1"/>
                  <a:pt x="10" y="71"/>
                  <a:pt x="10" y="71"/>
                </a:cubicBezTo>
                <a:lnTo>
                  <a:pt x="7" y="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3"/>
          <p:cNvSpPr>
            <a:spLocks/>
          </p:cNvSpPr>
          <p:nvPr/>
        </p:nvSpPr>
        <p:spPr bwMode="auto">
          <a:xfrm>
            <a:off x="2897336" y="3555680"/>
            <a:ext cx="297793" cy="196507"/>
          </a:xfrm>
          <a:custGeom>
            <a:avLst/>
            <a:gdLst>
              <a:gd name="T0" fmla="*/ 146 w 154"/>
              <a:gd name="T1" fmla="*/ 39 h 114"/>
              <a:gd name="T2" fmla="*/ 144 w 154"/>
              <a:gd name="T3" fmla="*/ 41 h 114"/>
              <a:gd name="T4" fmla="*/ 142 w 154"/>
              <a:gd name="T5" fmla="*/ 56 h 114"/>
              <a:gd name="T6" fmla="*/ 154 w 154"/>
              <a:gd name="T7" fmla="*/ 68 h 114"/>
              <a:gd name="T8" fmla="*/ 154 w 154"/>
              <a:gd name="T9" fmla="*/ 85 h 114"/>
              <a:gd name="T10" fmla="*/ 137 w 154"/>
              <a:gd name="T11" fmla="*/ 87 h 114"/>
              <a:gd name="T12" fmla="*/ 129 w 154"/>
              <a:gd name="T13" fmla="*/ 100 h 114"/>
              <a:gd name="T14" fmla="*/ 121 w 154"/>
              <a:gd name="T15" fmla="*/ 100 h 114"/>
              <a:gd name="T16" fmla="*/ 121 w 154"/>
              <a:gd name="T17" fmla="*/ 106 h 114"/>
              <a:gd name="T18" fmla="*/ 110 w 154"/>
              <a:gd name="T19" fmla="*/ 114 h 114"/>
              <a:gd name="T20" fmla="*/ 100 w 154"/>
              <a:gd name="T21" fmla="*/ 114 h 114"/>
              <a:gd name="T22" fmla="*/ 96 w 154"/>
              <a:gd name="T23" fmla="*/ 106 h 114"/>
              <a:gd name="T24" fmla="*/ 81 w 154"/>
              <a:gd name="T25" fmla="*/ 104 h 114"/>
              <a:gd name="T26" fmla="*/ 75 w 154"/>
              <a:gd name="T27" fmla="*/ 98 h 114"/>
              <a:gd name="T28" fmla="*/ 69 w 154"/>
              <a:gd name="T29" fmla="*/ 106 h 114"/>
              <a:gd name="T30" fmla="*/ 56 w 154"/>
              <a:gd name="T31" fmla="*/ 104 h 114"/>
              <a:gd name="T32" fmla="*/ 46 w 154"/>
              <a:gd name="T33" fmla="*/ 93 h 114"/>
              <a:gd name="T34" fmla="*/ 29 w 154"/>
              <a:gd name="T35" fmla="*/ 91 h 114"/>
              <a:gd name="T36" fmla="*/ 27 w 154"/>
              <a:gd name="T37" fmla="*/ 73 h 114"/>
              <a:gd name="T38" fmla="*/ 16 w 154"/>
              <a:gd name="T39" fmla="*/ 62 h 114"/>
              <a:gd name="T40" fmla="*/ 6 w 154"/>
              <a:gd name="T41" fmla="*/ 68 h 114"/>
              <a:gd name="T42" fmla="*/ 4 w 154"/>
              <a:gd name="T43" fmla="*/ 60 h 114"/>
              <a:gd name="T44" fmla="*/ 4 w 154"/>
              <a:gd name="T45" fmla="*/ 50 h 114"/>
              <a:gd name="T46" fmla="*/ 0 w 154"/>
              <a:gd name="T47" fmla="*/ 48 h 114"/>
              <a:gd name="T48" fmla="*/ 4 w 154"/>
              <a:gd name="T49" fmla="*/ 41 h 114"/>
              <a:gd name="T50" fmla="*/ 19 w 154"/>
              <a:gd name="T51" fmla="*/ 31 h 114"/>
              <a:gd name="T52" fmla="*/ 19 w 154"/>
              <a:gd name="T53" fmla="*/ 18 h 114"/>
              <a:gd name="T54" fmla="*/ 33 w 154"/>
              <a:gd name="T55" fmla="*/ 10 h 114"/>
              <a:gd name="T56" fmla="*/ 37 w 154"/>
              <a:gd name="T57" fmla="*/ 2 h 114"/>
              <a:gd name="T58" fmla="*/ 46 w 154"/>
              <a:gd name="T59" fmla="*/ 2 h 114"/>
              <a:gd name="T60" fmla="*/ 50 w 154"/>
              <a:gd name="T61" fmla="*/ 6 h 114"/>
              <a:gd name="T62" fmla="*/ 64 w 154"/>
              <a:gd name="T63" fmla="*/ 0 h 114"/>
              <a:gd name="T64" fmla="*/ 79 w 154"/>
              <a:gd name="T65" fmla="*/ 6 h 114"/>
              <a:gd name="T66" fmla="*/ 91 w 154"/>
              <a:gd name="T67" fmla="*/ 0 h 114"/>
              <a:gd name="T68" fmla="*/ 108 w 154"/>
              <a:gd name="T69" fmla="*/ 0 h 114"/>
              <a:gd name="T70" fmla="*/ 114 w 154"/>
              <a:gd name="T71" fmla="*/ 10 h 114"/>
              <a:gd name="T72" fmla="*/ 123 w 154"/>
              <a:gd name="T73" fmla="*/ 16 h 114"/>
              <a:gd name="T74" fmla="*/ 125 w 154"/>
              <a:gd name="T75" fmla="*/ 25 h 114"/>
              <a:gd name="T76" fmla="*/ 137 w 154"/>
              <a:gd name="T77" fmla="*/ 35 h 114"/>
              <a:gd name="T78" fmla="*/ 146 w 154"/>
              <a:gd name="T79" fmla="*/ 3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4" h="114">
                <a:moveTo>
                  <a:pt x="146" y="39"/>
                </a:moveTo>
                <a:lnTo>
                  <a:pt x="144" y="41"/>
                </a:lnTo>
                <a:lnTo>
                  <a:pt x="142" y="56"/>
                </a:lnTo>
                <a:lnTo>
                  <a:pt x="154" y="68"/>
                </a:lnTo>
                <a:lnTo>
                  <a:pt x="154" y="85"/>
                </a:lnTo>
                <a:lnTo>
                  <a:pt x="137" y="87"/>
                </a:lnTo>
                <a:lnTo>
                  <a:pt x="129" y="100"/>
                </a:lnTo>
                <a:lnTo>
                  <a:pt x="121" y="100"/>
                </a:lnTo>
                <a:lnTo>
                  <a:pt x="121" y="106"/>
                </a:lnTo>
                <a:lnTo>
                  <a:pt x="110" y="114"/>
                </a:lnTo>
                <a:lnTo>
                  <a:pt x="100" y="114"/>
                </a:lnTo>
                <a:lnTo>
                  <a:pt x="96" y="106"/>
                </a:lnTo>
                <a:lnTo>
                  <a:pt x="81" y="104"/>
                </a:lnTo>
                <a:lnTo>
                  <a:pt x="75" y="98"/>
                </a:lnTo>
                <a:lnTo>
                  <a:pt x="69" y="106"/>
                </a:lnTo>
                <a:lnTo>
                  <a:pt x="56" y="104"/>
                </a:lnTo>
                <a:lnTo>
                  <a:pt x="46" y="93"/>
                </a:lnTo>
                <a:lnTo>
                  <a:pt x="29" y="91"/>
                </a:lnTo>
                <a:lnTo>
                  <a:pt x="27" y="73"/>
                </a:lnTo>
                <a:lnTo>
                  <a:pt x="16" y="62"/>
                </a:lnTo>
                <a:lnTo>
                  <a:pt x="6" y="68"/>
                </a:lnTo>
                <a:lnTo>
                  <a:pt x="4" y="60"/>
                </a:lnTo>
                <a:lnTo>
                  <a:pt x="4" y="50"/>
                </a:lnTo>
                <a:lnTo>
                  <a:pt x="0" y="48"/>
                </a:lnTo>
                <a:lnTo>
                  <a:pt x="4" y="41"/>
                </a:lnTo>
                <a:lnTo>
                  <a:pt x="19" y="31"/>
                </a:lnTo>
                <a:lnTo>
                  <a:pt x="19" y="18"/>
                </a:lnTo>
                <a:lnTo>
                  <a:pt x="33" y="10"/>
                </a:lnTo>
                <a:lnTo>
                  <a:pt x="37" y="2"/>
                </a:lnTo>
                <a:lnTo>
                  <a:pt x="46" y="2"/>
                </a:lnTo>
                <a:lnTo>
                  <a:pt x="50" y="6"/>
                </a:lnTo>
                <a:lnTo>
                  <a:pt x="64" y="0"/>
                </a:lnTo>
                <a:lnTo>
                  <a:pt x="79" y="6"/>
                </a:lnTo>
                <a:lnTo>
                  <a:pt x="91" y="0"/>
                </a:lnTo>
                <a:lnTo>
                  <a:pt x="108" y="0"/>
                </a:lnTo>
                <a:lnTo>
                  <a:pt x="114" y="10"/>
                </a:lnTo>
                <a:lnTo>
                  <a:pt x="123" y="16"/>
                </a:lnTo>
                <a:lnTo>
                  <a:pt x="125" y="25"/>
                </a:lnTo>
                <a:lnTo>
                  <a:pt x="137" y="35"/>
                </a:lnTo>
                <a:lnTo>
                  <a:pt x="146" y="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4"/>
          <p:cNvSpPr>
            <a:spLocks/>
          </p:cNvSpPr>
          <p:nvPr/>
        </p:nvSpPr>
        <p:spPr bwMode="auto">
          <a:xfrm>
            <a:off x="2711700" y="3638420"/>
            <a:ext cx="241715" cy="189612"/>
          </a:xfrm>
          <a:custGeom>
            <a:avLst/>
            <a:gdLst>
              <a:gd name="T0" fmla="*/ 2 w 125"/>
              <a:gd name="T1" fmla="*/ 39 h 110"/>
              <a:gd name="T2" fmla="*/ 21 w 125"/>
              <a:gd name="T3" fmla="*/ 33 h 110"/>
              <a:gd name="T4" fmla="*/ 25 w 125"/>
              <a:gd name="T5" fmla="*/ 29 h 110"/>
              <a:gd name="T6" fmla="*/ 21 w 125"/>
              <a:gd name="T7" fmla="*/ 22 h 110"/>
              <a:gd name="T8" fmla="*/ 31 w 125"/>
              <a:gd name="T9" fmla="*/ 14 h 110"/>
              <a:gd name="T10" fmla="*/ 37 w 125"/>
              <a:gd name="T11" fmla="*/ 2 h 110"/>
              <a:gd name="T12" fmla="*/ 52 w 125"/>
              <a:gd name="T13" fmla="*/ 0 h 110"/>
              <a:gd name="T14" fmla="*/ 60 w 125"/>
              <a:gd name="T15" fmla="*/ 14 h 110"/>
              <a:gd name="T16" fmla="*/ 71 w 125"/>
              <a:gd name="T17" fmla="*/ 14 h 110"/>
              <a:gd name="T18" fmla="*/ 75 w 125"/>
              <a:gd name="T19" fmla="*/ 4 h 110"/>
              <a:gd name="T20" fmla="*/ 87 w 125"/>
              <a:gd name="T21" fmla="*/ 4 h 110"/>
              <a:gd name="T22" fmla="*/ 94 w 125"/>
              <a:gd name="T23" fmla="*/ 0 h 110"/>
              <a:gd name="T24" fmla="*/ 100 w 125"/>
              <a:gd name="T25" fmla="*/ 2 h 110"/>
              <a:gd name="T26" fmla="*/ 100 w 125"/>
              <a:gd name="T27" fmla="*/ 12 h 110"/>
              <a:gd name="T28" fmla="*/ 102 w 125"/>
              <a:gd name="T29" fmla="*/ 20 h 110"/>
              <a:gd name="T30" fmla="*/ 112 w 125"/>
              <a:gd name="T31" fmla="*/ 14 h 110"/>
              <a:gd name="T32" fmla="*/ 123 w 125"/>
              <a:gd name="T33" fmla="*/ 25 h 110"/>
              <a:gd name="T34" fmla="*/ 125 w 125"/>
              <a:gd name="T35" fmla="*/ 43 h 110"/>
              <a:gd name="T36" fmla="*/ 121 w 125"/>
              <a:gd name="T37" fmla="*/ 43 h 110"/>
              <a:gd name="T38" fmla="*/ 100 w 125"/>
              <a:gd name="T39" fmla="*/ 62 h 110"/>
              <a:gd name="T40" fmla="*/ 87 w 125"/>
              <a:gd name="T41" fmla="*/ 70 h 110"/>
              <a:gd name="T42" fmla="*/ 92 w 125"/>
              <a:gd name="T43" fmla="*/ 77 h 110"/>
              <a:gd name="T44" fmla="*/ 92 w 125"/>
              <a:gd name="T45" fmla="*/ 93 h 110"/>
              <a:gd name="T46" fmla="*/ 96 w 125"/>
              <a:gd name="T47" fmla="*/ 97 h 110"/>
              <a:gd name="T48" fmla="*/ 94 w 125"/>
              <a:gd name="T49" fmla="*/ 110 h 110"/>
              <a:gd name="T50" fmla="*/ 73 w 125"/>
              <a:gd name="T51" fmla="*/ 110 h 110"/>
              <a:gd name="T52" fmla="*/ 67 w 125"/>
              <a:gd name="T53" fmla="*/ 100 h 110"/>
              <a:gd name="T54" fmla="*/ 54 w 125"/>
              <a:gd name="T55" fmla="*/ 95 h 110"/>
              <a:gd name="T56" fmla="*/ 48 w 125"/>
              <a:gd name="T57" fmla="*/ 93 h 110"/>
              <a:gd name="T58" fmla="*/ 50 w 125"/>
              <a:gd name="T59" fmla="*/ 79 h 110"/>
              <a:gd name="T60" fmla="*/ 35 w 125"/>
              <a:gd name="T61" fmla="*/ 75 h 110"/>
              <a:gd name="T62" fmla="*/ 29 w 125"/>
              <a:gd name="T63" fmla="*/ 62 h 110"/>
              <a:gd name="T64" fmla="*/ 17 w 125"/>
              <a:gd name="T65" fmla="*/ 64 h 110"/>
              <a:gd name="T66" fmla="*/ 17 w 125"/>
              <a:gd name="T67" fmla="*/ 64 h 110"/>
              <a:gd name="T68" fmla="*/ 0 w 125"/>
              <a:gd name="T69" fmla="*/ 50 h 110"/>
              <a:gd name="T70" fmla="*/ 2 w 125"/>
              <a:gd name="T71" fmla="*/ 3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10">
                <a:moveTo>
                  <a:pt x="2" y="39"/>
                </a:moveTo>
                <a:lnTo>
                  <a:pt x="21" y="33"/>
                </a:lnTo>
                <a:lnTo>
                  <a:pt x="25" y="29"/>
                </a:lnTo>
                <a:lnTo>
                  <a:pt x="21" y="22"/>
                </a:lnTo>
                <a:lnTo>
                  <a:pt x="31" y="14"/>
                </a:lnTo>
                <a:lnTo>
                  <a:pt x="37" y="2"/>
                </a:lnTo>
                <a:lnTo>
                  <a:pt x="52" y="0"/>
                </a:lnTo>
                <a:lnTo>
                  <a:pt x="60" y="14"/>
                </a:lnTo>
                <a:lnTo>
                  <a:pt x="71" y="14"/>
                </a:lnTo>
                <a:lnTo>
                  <a:pt x="75" y="4"/>
                </a:lnTo>
                <a:lnTo>
                  <a:pt x="87" y="4"/>
                </a:lnTo>
                <a:lnTo>
                  <a:pt x="94" y="0"/>
                </a:lnTo>
                <a:lnTo>
                  <a:pt x="100" y="2"/>
                </a:lnTo>
                <a:lnTo>
                  <a:pt x="100" y="12"/>
                </a:lnTo>
                <a:lnTo>
                  <a:pt x="102" y="20"/>
                </a:lnTo>
                <a:lnTo>
                  <a:pt x="112" y="14"/>
                </a:lnTo>
                <a:lnTo>
                  <a:pt x="123" y="25"/>
                </a:lnTo>
                <a:lnTo>
                  <a:pt x="125" y="43"/>
                </a:lnTo>
                <a:lnTo>
                  <a:pt x="121" y="43"/>
                </a:lnTo>
                <a:lnTo>
                  <a:pt x="100" y="62"/>
                </a:lnTo>
                <a:lnTo>
                  <a:pt x="87" y="70"/>
                </a:lnTo>
                <a:lnTo>
                  <a:pt x="92" y="77"/>
                </a:lnTo>
                <a:lnTo>
                  <a:pt x="92" y="93"/>
                </a:lnTo>
                <a:lnTo>
                  <a:pt x="96" y="97"/>
                </a:lnTo>
                <a:lnTo>
                  <a:pt x="94" y="110"/>
                </a:lnTo>
                <a:lnTo>
                  <a:pt x="73" y="110"/>
                </a:lnTo>
                <a:lnTo>
                  <a:pt x="67" y="100"/>
                </a:lnTo>
                <a:lnTo>
                  <a:pt x="54" y="95"/>
                </a:lnTo>
                <a:lnTo>
                  <a:pt x="48" y="93"/>
                </a:lnTo>
                <a:lnTo>
                  <a:pt x="50" y="79"/>
                </a:lnTo>
                <a:lnTo>
                  <a:pt x="35" y="75"/>
                </a:lnTo>
                <a:lnTo>
                  <a:pt x="29" y="62"/>
                </a:lnTo>
                <a:lnTo>
                  <a:pt x="17" y="64"/>
                </a:lnTo>
                <a:lnTo>
                  <a:pt x="17" y="64"/>
                </a:lnTo>
                <a:lnTo>
                  <a:pt x="0" y="50"/>
                </a:lnTo>
                <a:lnTo>
                  <a:pt x="2" y="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5"/>
          <p:cNvSpPr>
            <a:spLocks/>
          </p:cNvSpPr>
          <p:nvPr/>
        </p:nvSpPr>
        <p:spPr bwMode="auto">
          <a:xfrm>
            <a:off x="2599544" y="3497072"/>
            <a:ext cx="208842" cy="208574"/>
          </a:xfrm>
          <a:custGeom>
            <a:avLst/>
            <a:gdLst>
              <a:gd name="T0" fmla="*/ 0 w 108"/>
              <a:gd name="T1" fmla="*/ 38 h 121"/>
              <a:gd name="T2" fmla="*/ 2 w 108"/>
              <a:gd name="T3" fmla="*/ 29 h 121"/>
              <a:gd name="T4" fmla="*/ 14 w 108"/>
              <a:gd name="T5" fmla="*/ 25 h 121"/>
              <a:gd name="T6" fmla="*/ 14 w 108"/>
              <a:gd name="T7" fmla="*/ 13 h 121"/>
              <a:gd name="T8" fmla="*/ 27 w 108"/>
              <a:gd name="T9" fmla="*/ 9 h 121"/>
              <a:gd name="T10" fmla="*/ 33 w 108"/>
              <a:gd name="T11" fmla="*/ 17 h 121"/>
              <a:gd name="T12" fmla="*/ 39 w 108"/>
              <a:gd name="T13" fmla="*/ 13 h 121"/>
              <a:gd name="T14" fmla="*/ 39 w 108"/>
              <a:gd name="T15" fmla="*/ 2 h 121"/>
              <a:gd name="T16" fmla="*/ 45 w 108"/>
              <a:gd name="T17" fmla="*/ 0 h 121"/>
              <a:gd name="T18" fmla="*/ 60 w 108"/>
              <a:gd name="T19" fmla="*/ 6 h 121"/>
              <a:gd name="T20" fmla="*/ 75 w 108"/>
              <a:gd name="T21" fmla="*/ 6 h 121"/>
              <a:gd name="T22" fmla="*/ 79 w 108"/>
              <a:gd name="T23" fmla="*/ 11 h 121"/>
              <a:gd name="T24" fmla="*/ 81 w 108"/>
              <a:gd name="T25" fmla="*/ 27 h 121"/>
              <a:gd name="T26" fmla="*/ 95 w 108"/>
              <a:gd name="T27" fmla="*/ 50 h 121"/>
              <a:gd name="T28" fmla="*/ 108 w 108"/>
              <a:gd name="T29" fmla="*/ 59 h 121"/>
              <a:gd name="T30" fmla="*/ 108 w 108"/>
              <a:gd name="T31" fmla="*/ 82 h 121"/>
              <a:gd name="T32" fmla="*/ 95 w 108"/>
              <a:gd name="T33" fmla="*/ 84 h 121"/>
              <a:gd name="T34" fmla="*/ 89 w 108"/>
              <a:gd name="T35" fmla="*/ 96 h 121"/>
              <a:gd name="T36" fmla="*/ 79 w 108"/>
              <a:gd name="T37" fmla="*/ 104 h 121"/>
              <a:gd name="T38" fmla="*/ 83 w 108"/>
              <a:gd name="T39" fmla="*/ 111 h 121"/>
              <a:gd name="T40" fmla="*/ 79 w 108"/>
              <a:gd name="T41" fmla="*/ 115 h 121"/>
              <a:gd name="T42" fmla="*/ 60 w 108"/>
              <a:gd name="T43" fmla="*/ 121 h 121"/>
              <a:gd name="T44" fmla="*/ 60 w 108"/>
              <a:gd name="T45" fmla="*/ 121 h 121"/>
              <a:gd name="T46" fmla="*/ 43 w 108"/>
              <a:gd name="T47" fmla="*/ 111 h 121"/>
              <a:gd name="T48" fmla="*/ 41 w 108"/>
              <a:gd name="T49" fmla="*/ 96 h 121"/>
              <a:gd name="T50" fmla="*/ 33 w 108"/>
              <a:gd name="T51" fmla="*/ 77 h 121"/>
              <a:gd name="T52" fmla="*/ 27 w 108"/>
              <a:gd name="T53" fmla="*/ 63 h 121"/>
              <a:gd name="T54" fmla="*/ 18 w 108"/>
              <a:gd name="T55" fmla="*/ 63 h 121"/>
              <a:gd name="T56" fmla="*/ 14 w 108"/>
              <a:gd name="T57" fmla="*/ 46 h 121"/>
              <a:gd name="T58" fmla="*/ 0 w 108"/>
              <a:gd name="T59" fmla="*/ 38 h 121"/>
              <a:gd name="T60" fmla="*/ 0 w 108"/>
              <a:gd name="T61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8" h="121">
                <a:moveTo>
                  <a:pt x="0" y="38"/>
                </a:moveTo>
                <a:lnTo>
                  <a:pt x="2" y="29"/>
                </a:lnTo>
                <a:lnTo>
                  <a:pt x="14" y="25"/>
                </a:lnTo>
                <a:lnTo>
                  <a:pt x="14" y="13"/>
                </a:lnTo>
                <a:lnTo>
                  <a:pt x="27" y="9"/>
                </a:lnTo>
                <a:lnTo>
                  <a:pt x="33" y="17"/>
                </a:lnTo>
                <a:lnTo>
                  <a:pt x="39" y="13"/>
                </a:lnTo>
                <a:lnTo>
                  <a:pt x="39" y="2"/>
                </a:lnTo>
                <a:lnTo>
                  <a:pt x="45" y="0"/>
                </a:lnTo>
                <a:lnTo>
                  <a:pt x="60" y="6"/>
                </a:lnTo>
                <a:lnTo>
                  <a:pt x="75" y="6"/>
                </a:lnTo>
                <a:lnTo>
                  <a:pt x="79" y="11"/>
                </a:lnTo>
                <a:lnTo>
                  <a:pt x="81" y="27"/>
                </a:lnTo>
                <a:lnTo>
                  <a:pt x="95" y="50"/>
                </a:lnTo>
                <a:lnTo>
                  <a:pt x="108" y="59"/>
                </a:lnTo>
                <a:lnTo>
                  <a:pt x="108" y="82"/>
                </a:lnTo>
                <a:lnTo>
                  <a:pt x="95" y="84"/>
                </a:lnTo>
                <a:lnTo>
                  <a:pt x="89" y="96"/>
                </a:lnTo>
                <a:lnTo>
                  <a:pt x="79" y="104"/>
                </a:lnTo>
                <a:lnTo>
                  <a:pt x="83" y="111"/>
                </a:lnTo>
                <a:lnTo>
                  <a:pt x="79" y="115"/>
                </a:lnTo>
                <a:lnTo>
                  <a:pt x="60" y="121"/>
                </a:lnTo>
                <a:lnTo>
                  <a:pt x="60" y="121"/>
                </a:lnTo>
                <a:lnTo>
                  <a:pt x="43" y="111"/>
                </a:lnTo>
                <a:lnTo>
                  <a:pt x="41" y="96"/>
                </a:lnTo>
                <a:lnTo>
                  <a:pt x="33" y="77"/>
                </a:lnTo>
                <a:lnTo>
                  <a:pt x="27" y="63"/>
                </a:lnTo>
                <a:lnTo>
                  <a:pt x="18" y="63"/>
                </a:lnTo>
                <a:lnTo>
                  <a:pt x="14" y="46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6"/>
          <p:cNvSpPr>
            <a:spLocks noEditPoints="1"/>
          </p:cNvSpPr>
          <p:nvPr/>
        </p:nvSpPr>
        <p:spPr bwMode="auto">
          <a:xfrm>
            <a:off x="2748440" y="3472940"/>
            <a:ext cx="201107" cy="193060"/>
          </a:xfrm>
          <a:custGeom>
            <a:avLst/>
            <a:gdLst>
              <a:gd name="T0" fmla="*/ 0 w 104"/>
              <a:gd name="T1" fmla="*/ 23 h 112"/>
              <a:gd name="T2" fmla="*/ 10 w 104"/>
              <a:gd name="T3" fmla="*/ 10 h 112"/>
              <a:gd name="T4" fmla="*/ 23 w 104"/>
              <a:gd name="T5" fmla="*/ 12 h 112"/>
              <a:gd name="T6" fmla="*/ 27 w 104"/>
              <a:gd name="T7" fmla="*/ 4 h 112"/>
              <a:gd name="T8" fmla="*/ 37 w 104"/>
              <a:gd name="T9" fmla="*/ 2 h 112"/>
              <a:gd name="T10" fmla="*/ 54 w 104"/>
              <a:gd name="T11" fmla="*/ 14 h 112"/>
              <a:gd name="T12" fmla="*/ 60 w 104"/>
              <a:gd name="T13" fmla="*/ 14 h 112"/>
              <a:gd name="T14" fmla="*/ 60 w 104"/>
              <a:gd name="T15" fmla="*/ 2 h 112"/>
              <a:gd name="T16" fmla="*/ 68 w 104"/>
              <a:gd name="T17" fmla="*/ 0 h 112"/>
              <a:gd name="T18" fmla="*/ 79 w 104"/>
              <a:gd name="T19" fmla="*/ 10 h 112"/>
              <a:gd name="T20" fmla="*/ 83 w 104"/>
              <a:gd name="T21" fmla="*/ 4 h 112"/>
              <a:gd name="T22" fmla="*/ 91 w 104"/>
              <a:gd name="T23" fmla="*/ 10 h 112"/>
              <a:gd name="T24" fmla="*/ 104 w 104"/>
              <a:gd name="T25" fmla="*/ 14 h 112"/>
              <a:gd name="T26" fmla="*/ 100 w 104"/>
              <a:gd name="T27" fmla="*/ 35 h 112"/>
              <a:gd name="T28" fmla="*/ 100 w 104"/>
              <a:gd name="T29" fmla="*/ 48 h 112"/>
              <a:gd name="T30" fmla="*/ 102 w 104"/>
              <a:gd name="T31" fmla="*/ 62 h 112"/>
              <a:gd name="T32" fmla="*/ 96 w 104"/>
              <a:gd name="T33" fmla="*/ 66 h 112"/>
              <a:gd name="T34" fmla="*/ 96 w 104"/>
              <a:gd name="T35" fmla="*/ 79 h 112"/>
              <a:gd name="T36" fmla="*/ 81 w 104"/>
              <a:gd name="T37" fmla="*/ 89 h 112"/>
              <a:gd name="T38" fmla="*/ 77 w 104"/>
              <a:gd name="T39" fmla="*/ 96 h 112"/>
              <a:gd name="T40" fmla="*/ 75 w 104"/>
              <a:gd name="T41" fmla="*/ 96 h 112"/>
              <a:gd name="T42" fmla="*/ 68 w 104"/>
              <a:gd name="T43" fmla="*/ 100 h 112"/>
              <a:gd name="T44" fmla="*/ 56 w 104"/>
              <a:gd name="T45" fmla="*/ 100 h 112"/>
              <a:gd name="T46" fmla="*/ 52 w 104"/>
              <a:gd name="T47" fmla="*/ 110 h 112"/>
              <a:gd name="T48" fmla="*/ 41 w 104"/>
              <a:gd name="T49" fmla="*/ 110 h 112"/>
              <a:gd name="T50" fmla="*/ 33 w 104"/>
              <a:gd name="T51" fmla="*/ 96 h 112"/>
              <a:gd name="T52" fmla="*/ 18 w 104"/>
              <a:gd name="T53" fmla="*/ 98 h 112"/>
              <a:gd name="T54" fmla="*/ 31 w 104"/>
              <a:gd name="T55" fmla="*/ 96 h 112"/>
              <a:gd name="T56" fmla="*/ 31 w 104"/>
              <a:gd name="T57" fmla="*/ 73 h 112"/>
              <a:gd name="T58" fmla="*/ 18 w 104"/>
              <a:gd name="T59" fmla="*/ 64 h 112"/>
              <a:gd name="T60" fmla="*/ 4 w 104"/>
              <a:gd name="T61" fmla="*/ 41 h 112"/>
              <a:gd name="T62" fmla="*/ 2 w 104"/>
              <a:gd name="T63" fmla="*/ 25 h 112"/>
              <a:gd name="T64" fmla="*/ 0 w 104"/>
              <a:gd name="T65" fmla="*/ 23 h 112"/>
              <a:gd name="T66" fmla="*/ 0 w 104"/>
              <a:gd name="T67" fmla="*/ 23 h 112"/>
              <a:gd name="T68" fmla="*/ 10 w 104"/>
              <a:gd name="T69" fmla="*/ 112 h 112"/>
              <a:gd name="T70" fmla="*/ 10 w 104"/>
              <a:gd name="T71" fmla="*/ 112 h 112"/>
              <a:gd name="T72" fmla="*/ 12 w 104"/>
              <a:gd name="T73" fmla="*/ 110 h 112"/>
              <a:gd name="T74" fmla="*/ 10 w 104"/>
              <a:gd name="T7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112">
                <a:moveTo>
                  <a:pt x="0" y="23"/>
                </a:moveTo>
                <a:lnTo>
                  <a:pt x="10" y="10"/>
                </a:lnTo>
                <a:lnTo>
                  <a:pt x="23" y="12"/>
                </a:lnTo>
                <a:lnTo>
                  <a:pt x="27" y="4"/>
                </a:lnTo>
                <a:lnTo>
                  <a:pt x="37" y="2"/>
                </a:lnTo>
                <a:lnTo>
                  <a:pt x="54" y="14"/>
                </a:lnTo>
                <a:lnTo>
                  <a:pt x="60" y="14"/>
                </a:lnTo>
                <a:lnTo>
                  <a:pt x="60" y="2"/>
                </a:lnTo>
                <a:lnTo>
                  <a:pt x="68" y="0"/>
                </a:lnTo>
                <a:lnTo>
                  <a:pt x="79" y="10"/>
                </a:lnTo>
                <a:lnTo>
                  <a:pt x="83" y="4"/>
                </a:lnTo>
                <a:lnTo>
                  <a:pt x="91" y="10"/>
                </a:lnTo>
                <a:lnTo>
                  <a:pt x="104" y="14"/>
                </a:lnTo>
                <a:lnTo>
                  <a:pt x="100" y="35"/>
                </a:lnTo>
                <a:lnTo>
                  <a:pt x="100" y="48"/>
                </a:lnTo>
                <a:lnTo>
                  <a:pt x="102" y="62"/>
                </a:lnTo>
                <a:lnTo>
                  <a:pt x="96" y="66"/>
                </a:lnTo>
                <a:lnTo>
                  <a:pt x="96" y="79"/>
                </a:lnTo>
                <a:lnTo>
                  <a:pt x="81" y="89"/>
                </a:lnTo>
                <a:lnTo>
                  <a:pt x="77" y="96"/>
                </a:lnTo>
                <a:lnTo>
                  <a:pt x="75" y="96"/>
                </a:lnTo>
                <a:lnTo>
                  <a:pt x="68" y="100"/>
                </a:lnTo>
                <a:lnTo>
                  <a:pt x="56" y="100"/>
                </a:lnTo>
                <a:lnTo>
                  <a:pt x="52" y="110"/>
                </a:lnTo>
                <a:lnTo>
                  <a:pt x="41" y="110"/>
                </a:lnTo>
                <a:lnTo>
                  <a:pt x="33" y="96"/>
                </a:lnTo>
                <a:lnTo>
                  <a:pt x="18" y="98"/>
                </a:lnTo>
                <a:lnTo>
                  <a:pt x="31" y="96"/>
                </a:lnTo>
                <a:lnTo>
                  <a:pt x="31" y="73"/>
                </a:lnTo>
                <a:lnTo>
                  <a:pt x="18" y="64"/>
                </a:lnTo>
                <a:lnTo>
                  <a:pt x="4" y="41"/>
                </a:lnTo>
                <a:lnTo>
                  <a:pt x="2" y="25"/>
                </a:lnTo>
                <a:lnTo>
                  <a:pt x="0" y="23"/>
                </a:lnTo>
                <a:lnTo>
                  <a:pt x="0" y="23"/>
                </a:lnTo>
                <a:close/>
                <a:moveTo>
                  <a:pt x="10" y="112"/>
                </a:moveTo>
                <a:lnTo>
                  <a:pt x="10" y="112"/>
                </a:lnTo>
                <a:lnTo>
                  <a:pt x="12" y="110"/>
                </a:lnTo>
                <a:lnTo>
                  <a:pt x="10" y="1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7"/>
          <p:cNvSpPr>
            <a:spLocks/>
          </p:cNvSpPr>
          <p:nvPr/>
        </p:nvSpPr>
        <p:spPr bwMode="auto">
          <a:xfrm>
            <a:off x="2663357" y="3347106"/>
            <a:ext cx="274588" cy="165480"/>
          </a:xfrm>
          <a:custGeom>
            <a:avLst/>
            <a:gdLst>
              <a:gd name="T0" fmla="*/ 0 w 142"/>
              <a:gd name="T1" fmla="*/ 14 h 96"/>
              <a:gd name="T2" fmla="*/ 4 w 142"/>
              <a:gd name="T3" fmla="*/ 10 h 96"/>
              <a:gd name="T4" fmla="*/ 12 w 142"/>
              <a:gd name="T5" fmla="*/ 8 h 96"/>
              <a:gd name="T6" fmla="*/ 19 w 142"/>
              <a:gd name="T7" fmla="*/ 0 h 96"/>
              <a:gd name="T8" fmla="*/ 31 w 142"/>
              <a:gd name="T9" fmla="*/ 0 h 96"/>
              <a:gd name="T10" fmla="*/ 40 w 142"/>
              <a:gd name="T11" fmla="*/ 16 h 96"/>
              <a:gd name="T12" fmla="*/ 50 w 142"/>
              <a:gd name="T13" fmla="*/ 12 h 96"/>
              <a:gd name="T14" fmla="*/ 65 w 142"/>
              <a:gd name="T15" fmla="*/ 25 h 96"/>
              <a:gd name="T16" fmla="*/ 81 w 142"/>
              <a:gd name="T17" fmla="*/ 14 h 96"/>
              <a:gd name="T18" fmla="*/ 104 w 142"/>
              <a:gd name="T19" fmla="*/ 16 h 96"/>
              <a:gd name="T20" fmla="*/ 121 w 142"/>
              <a:gd name="T21" fmla="*/ 33 h 96"/>
              <a:gd name="T22" fmla="*/ 133 w 142"/>
              <a:gd name="T23" fmla="*/ 35 h 96"/>
              <a:gd name="T24" fmla="*/ 142 w 142"/>
              <a:gd name="T25" fmla="*/ 50 h 96"/>
              <a:gd name="T26" fmla="*/ 131 w 142"/>
              <a:gd name="T27" fmla="*/ 62 h 96"/>
              <a:gd name="T28" fmla="*/ 131 w 142"/>
              <a:gd name="T29" fmla="*/ 81 h 96"/>
              <a:gd name="T30" fmla="*/ 127 w 142"/>
              <a:gd name="T31" fmla="*/ 77 h 96"/>
              <a:gd name="T32" fmla="*/ 123 w 142"/>
              <a:gd name="T33" fmla="*/ 83 h 96"/>
              <a:gd name="T34" fmla="*/ 112 w 142"/>
              <a:gd name="T35" fmla="*/ 73 h 96"/>
              <a:gd name="T36" fmla="*/ 104 w 142"/>
              <a:gd name="T37" fmla="*/ 75 h 96"/>
              <a:gd name="T38" fmla="*/ 104 w 142"/>
              <a:gd name="T39" fmla="*/ 87 h 96"/>
              <a:gd name="T40" fmla="*/ 98 w 142"/>
              <a:gd name="T41" fmla="*/ 87 h 96"/>
              <a:gd name="T42" fmla="*/ 81 w 142"/>
              <a:gd name="T43" fmla="*/ 75 h 96"/>
              <a:gd name="T44" fmla="*/ 71 w 142"/>
              <a:gd name="T45" fmla="*/ 77 h 96"/>
              <a:gd name="T46" fmla="*/ 67 w 142"/>
              <a:gd name="T47" fmla="*/ 85 h 96"/>
              <a:gd name="T48" fmla="*/ 54 w 142"/>
              <a:gd name="T49" fmla="*/ 83 h 96"/>
              <a:gd name="T50" fmla="*/ 44 w 142"/>
              <a:gd name="T51" fmla="*/ 96 h 96"/>
              <a:gd name="T52" fmla="*/ 42 w 142"/>
              <a:gd name="T53" fmla="*/ 93 h 96"/>
              <a:gd name="T54" fmla="*/ 27 w 142"/>
              <a:gd name="T55" fmla="*/ 93 h 96"/>
              <a:gd name="T56" fmla="*/ 12 w 142"/>
              <a:gd name="T57" fmla="*/ 87 h 96"/>
              <a:gd name="T58" fmla="*/ 12 w 142"/>
              <a:gd name="T59" fmla="*/ 79 h 96"/>
              <a:gd name="T60" fmla="*/ 2 w 142"/>
              <a:gd name="T61" fmla="*/ 68 h 96"/>
              <a:gd name="T62" fmla="*/ 0 w 142"/>
              <a:gd name="T63" fmla="*/ 60 h 96"/>
              <a:gd name="T64" fmla="*/ 8 w 142"/>
              <a:gd name="T65" fmla="*/ 54 h 96"/>
              <a:gd name="T66" fmla="*/ 8 w 142"/>
              <a:gd name="T67" fmla="*/ 41 h 96"/>
              <a:gd name="T68" fmla="*/ 6 w 142"/>
              <a:gd name="T69" fmla="*/ 31 h 96"/>
              <a:gd name="T70" fmla="*/ 4 w 142"/>
              <a:gd name="T71" fmla="*/ 14 h 96"/>
              <a:gd name="T72" fmla="*/ 0 w 142"/>
              <a:gd name="T73" fmla="*/ 1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96">
                <a:moveTo>
                  <a:pt x="0" y="14"/>
                </a:moveTo>
                <a:lnTo>
                  <a:pt x="4" y="10"/>
                </a:lnTo>
                <a:lnTo>
                  <a:pt x="12" y="8"/>
                </a:lnTo>
                <a:lnTo>
                  <a:pt x="19" y="0"/>
                </a:lnTo>
                <a:lnTo>
                  <a:pt x="31" y="0"/>
                </a:lnTo>
                <a:lnTo>
                  <a:pt x="40" y="16"/>
                </a:lnTo>
                <a:lnTo>
                  <a:pt x="50" y="12"/>
                </a:lnTo>
                <a:lnTo>
                  <a:pt x="65" y="25"/>
                </a:lnTo>
                <a:lnTo>
                  <a:pt x="81" y="14"/>
                </a:lnTo>
                <a:lnTo>
                  <a:pt x="104" y="16"/>
                </a:lnTo>
                <a:lnTo>
                  <a:pt x="121" y="33"/>
                </a:lnTo>
                <a:lnTo>
                  <a:pt x="133" y="35"/>
                </a:lnTo>
                <a:lnTo>
                  <a:pt x="142" y="50"/>
                </a:lnTo>
                <a:lnTo>
                  <a:pt x="131" y="62"/>
                </a:lnTo>
                <a:lnTo>
                  <a:pt x="131" y="81"/>
                </a:lnTo>
                <a:lnTo>
                  <a:pt x="127" y="77"/>
                </a:lnTo>
                <a:lnTo>
                  <a:pt x="123" y="83"/>
                </a:lnTo>
                <a:lnTo>
                  <a:pt x="112" y="73"/>
                </a:lnTo>
                <a:lnTo>
                  <a:pt x="104" y="75"/>
                </a:lnTo>
                <a:lnTo>
                  <a:pt x="104" y="87"/>
                </a:lnTo>
                <a:lnTo>
                  <a:pt x="98" y="87"/>
                </a:lnTo>
                <a:lnTo>
                  <a:pt x="81" y="75"/>
                </a:lnTo>
                <a:lnTo>
                  <a:pt x="71" y="77"/>
                </a:lnTo>
                <a:lnTo>
                  <a:pt x="67" y="85"/>
                </a:lnTo>
                <a:lnTo>
                  <a:pt x="54" y="83"/>
                </a:lnTo>
                <a:lnTo>
                  <a:pt x="44" y="96"/>
                </a:lnTo>
                <a:lnTo>
                  <a:pt x="42" y="93"/>
                </a:lnTo>
                <a:lnTo>
                  <a:pt x="27" y="93"/>
                </a:lnTo>
                <a:lnTo>
                  <a:pt x="12" y="87"/>
                </a:lnTo>
                <a:lnTo>
                  <a:pt x="12" y="79"/>
                </a:lnTo>
                <a:lnTo>
                  <a:pt x="2" y="68"/>
                </a:lnTo>
                <a:lnTo>
                  <a:pt x="0" y="60"/>
                </a:lnTo>
                <a:lnTo>
                  <a:pt x="8" y="54"/>
                </a:lnTo>
                <a:lnTo>
                  <a:pt x="8" y="41"/>
                </a:lnTo>
                <a:lnTo>
                  <a:pt x="6" y="31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8"/>
          <p:cNvSpPr>
            <a:spLocks noEditPoints="1"/>
          </p:cNvSpPr>
          <p:nvPr/>
        </p:nvSpPr>
        <p:spPr bwMode="auto">
          <a:xfrm>
            <a:off x="2852861" y="3281604"/>
            <a:ext cx="264919" cy="298209"/>
          </a:xfrm>
          <a:custGeom>
            <a:avLst/>
            <a:gdLst>
              <a:gd name="T0" fmla="*/ 31 w 137"/>
              <a:gd name="T1" fmla="*/ 11 h 173"/>
              <a:gd name="T2" fmla="*/ 44 w 137"/>
              <a:gd name="T3" fmla="*/ 11 h 173"/>
              <a:gd name="T4" fmla="*/ 56 w 137"/>
              <a:gd name="T5" fmla="*/ 0 h 173"/>
              <a:gd name="T6" fmla="*/ 64 w 137"/>
              <a:gd name="T7" fmla="*/ 17 h 173"/>
              <a:gd name="T8" fmla="*/ 77 w 137"/>
              <a:gd name="T9" fmla="*/ 19 h 173"/>
              <a:gd name="T10" fmla="*/ 94 w 137"/>
              <a:gd name="T11" fmla="*/ 27 h 173"/>
              <a:gd name="T12" fmla="*/ 102 w 137"/>
              <a:gd name="T13" fmla="*/ 27 h 173"/>
              <a:gd name="T14" fmla="*/ 121 w 137"/>
              <a:gd name="T15" fmla="*/ 36 h 173"/>
              <a:gd name="T16" fmla="*/ 137 w 137"/>
              <a:gd name="T17" fmla="*/ 40 h 173"/>
              <a:gd name="T18" fmla="*/ 133 w 137"/>
              <a:gd name="T19" fmla="*/ 54 h 173"/>
              <a:gd name="T20" fmla="*/ 125 w 137"/>
              <a:gd name="T21" fmla="*/ 69 h 173"/>
              <a:gd name="T22" fmla="*/ 121 w 137"/>
              <a:gd name="T23" fmla="*/ 77 h 173"/>
              <a:gd name="T24" fmla="*/ 119 w 137"/>
              <a:gd name="T25" fmla="*/ 86 h 173"/>
              <a:gd name="T26" fmla="*/ 110 w 137"/>
              <a:gd name="T27" fmla="*/ 92 h 173"/>
              <a:gd name="T28" fmla="*/ 114 w 137"/>
              <a:gd name="T29" fmla="*/ 102 h 173"/>
              <a:gd name="T30" fmla="*/ 123 w 137"/>
              <a:gd name="T31" fmla="*/ 100 h 173"/>
              <a:gd name="T32" fmla="*/ 123 w 137"/>
              <a:gd name="T33" fmla="*/ 117 h 173"/>
              <a:gd name="T34" fmla="*/ 137 w 137"/>
              <a:gd name="T35" fmla="*/ 123 h 173"/>
              <a:gd name="T36" fmla="*/ 137 w 137"/>
              <a:gd name="T37" fmla="*/ 134 h 173"/>
              <a:gd name="T38" fmla="*/ 131 w 137"/>
              <a:gd name="T39" fmla="*/ 146 h 173"/>
              <a:gd name="T40" fmla="*/ 129 w 137"/>
              <a:gd name="T41" fmla="*/ 159 h 173"/>
              <a:gd name="T42" fmla="*/ 114 w 137"/>
              <a:gd name="T43" fmla="*/ 159 h 173"/>
              <a:gd name="T44" fmla="*/ 102 w 137"/>
              <a:gd name="T45" fmla="*/ 165 h 173"/>
              <a:gd name="T46" fmla="*/ 87 w 137"/>
              <a:gd name="T47" fmla="*/ 159 h 173"/>
              <a:gd name="T48" fmla="*/ 73 w 137"/>
              <a:gd name="T49" fmla="*/ 165 h 173"/>
              <a:gd name="T50" fmla="*/ 69 w 137"/>
              <a:gd name="T51" fmla="*/ 161 h 173"/>
              <a:gd name="T52" fmla="*/ 60 w 137"/>
              <a:gd name="T53" fmla="*/ 161 h 173"/>
              <a:gd name="T54" fmla="*/ 56 w 137"/>
              <a:gd name="T55" fmla="*/ 169 h 173"/>
              <a:gd name="T56" fmla="*/ 48 w 137"/>
              <a:gd name="T57" fmla="*/ 173 h 173"/>
              <a:gd name="T58" fmla="*/ 46 w 137"/>
              <a:gd name="T59" fmla="*/ 159 h 173"/>
              <a:gd name="T60" fmla="*/ 46 w 137"/>
              <a:gd name="T61" fmla="*/ 146 h 173"/>
              <a:gd name="T62" fmla="*/ 50 w 137"/>
              <a:gd name="T63" fmla="*/ 125 h 173"/>
              <a:gd name="T64" fmla="*/ 37 w 137"/>
              <a:gd name="T65" fmla="*/ 121 h 173"/>
              <a:gd name="T66" fmla="*/ 33 w 137"/>
              <a:gd name="T67" fmla="*/ 119 h 173"/>
              <a:gd name="T68" fmla="*/ 33 w 137"/>
              <a:gd name="T69" fmla="*/ 100 h 173"/>
              <a:gd name="T70" fmla="*/ 44 w 137"/>
              <a:gd name="T71" fmla="*/ 88 h 173"/>
              <a:gd name="T72" fmla="*/ 35 w 137"/>
              <a:gd name="T73" fmla="*/ 73 h 173"/>
              <a:gd name="T74" fmla="*/ 23 w 137"/>
              <a:gd name="T75" fmla="*/ 71 h 173"/>
              <a:gd name="T76" fmla="*/ 6 w 137"/>
              <a:gd name="T77" fmla="*/ 54 h 173"/>
              <a:gd name="T78" fmla="*/ 0 w 137"/>
              <a:gd name="T79" fmla="*/ 54 h 173"/>
              <a:gd name="T80" fmla="*/ 14 w 137"/>
              <a:gd name="T81" fmla="*/ 34 h 173"/>
              <a:gd name="T82" fmla="*/ 29 w 137"/>
              <a:gd name="T83" fmla="*/ 29 h 173"/>
              <a:gd name="T84" fmla="*/ 31 w 137"/>
              <a:gd name="T85" fmla="*/ 13 h 173"/>
              <a:gd name="T86" fmla="*/ 31 w 137"/>
              <a:gd name="T87" fmla="*/ 11 h 173"/>
              <a:gd name="T88" fmla="*/ 31 w 137"/>
              <a:gd name="T89" fmla="*/ 11 h 173"/>
              <a:gd name="T90" fmla="*/ 60 w 137"/>
              <a:gd name="T91" fmla="*/ 73 h 173"/>
              <a:gd name="T92" fmla="*/ 62 w 137"/>
              <a:gd name="T93" fmla="*/ 81 h 173"/>
              <a:gd name="T94" fmla="*/ 60 w 137"/>
              <a:gd name="T95" fmla="*/ 88 h 173"/>
              <a:gd name="T96" fmla="*/ 58 w 137"/>
              <a:gd name="T97" fmla="*/ 98 h 173"/>
              <a:gd name="T98" fmla="*/ 69 w 137"/>
              <a:gd name="T99" fmla="*/ 98 h 173"/>
              <a:gd name="T100" fmla="*/ 75 w 137"/>
              <a:gd name="T101" fmla="*/ 92 h 173"/>
              <a:gd name="T102" fmla="*/ 81 w 137"/>
              <a:gd name="T103" fmla="*/ 98 h 173"/>
              <a:gd name="T104" fmla="*/ 89 w 137"/>
              <a:gd name="T105" fmla="*/ 98 h 173"/>
              <a:gd name="T106" fmla="*/ 89 w 137"/>
              <a:gd name="T107" fmla="*/ 86 h 173"/>
              <a:gd name="T108" fmla="*/ 98 w 137"/>
              <a:gd name="T109" fmla="*/ 77 h 173"/>
              <a:gd name="T110" fmla="*/ 87 w 137"/>
              <a:gd name="T111" fmla="*/ 69 h 173"/>
              <a:gd name="T112" fmla="*/ 85 w 137"/>
              <a:gd name="T113" fmla="*/ 56 h 173"/>
              <a:gd name="T114" fmla="*/ 73 w 137"/>
              <a:gd name="T115" fmla="*/ 61 h 173"/>
              <a:gd name="T116" fmla="*/ 73 w 137"/>
              <a:gd name="T117" fmla="*/ 73 h 173"/>
              <a:gd name="T118" fmla="*/ 60 w 137"/>
              <a:gd name="T119" fmla="*/ 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73">
                <a:moveTo>
                  <a:pt x="31" y="11"/>
                </a:moveTo>
                <a:lnTo>
                  <a:pt x="44" y="11"/>
                </a:lnTo>
                <a:lnTo>
                  <a:pt x="56" y="0"/>
                </a:lnTo>
                <a:lnTo>
                  <a:pt x="64" y="17"/>
                </a:lnTo>
                <a:lnTo>
                  <a:pt x="77" y="19"/>
                </a:lnTo>
                <a:lnTo>
                  <a:pt x="94" y="27"/>
                </a:lnTo>
                <a:lnTo>
                  <a:pt x="102" y="27"/>
                </a:lnTo>
                <a:lnTo>
                  <a:pt x="121" y="36"/>
                </a:lnTo>
                <a:lnTo>
                  <a:pt x="137" y="40"/>
                </a:lnTo>
                <a:lnTo>
                  <a:pt x="133" y="54"/>
                </a:lnTo>
                <a:lnTo>
                  <a:pt x="125" y="69"/>
                </a:lnTo>
                <a:lnTo>
                  <a:pt x="121" y="77"/>
                </a:lnTo>
                <a:lnTo>
                  <a:pt x="119" y="86"/>
                </a:lnTo>
                <a:lnTo>
                  <a:pt x="110" y="92"/>
                </a:lnTo>
                <a:lnTo>
                  <a:pt x="114" y="102"/>
                </a:lnTo>
                <a:lnTo>
                  <a:pt x="123" y="100"/>
                </a:lnTo>
                <a:lnTo>
                  <a:pt x="123" y="117"/>
                </a:lnTo>
                <a:lnTo>
                  <a:pt x="137" y="123"/>
                </a:lnTo>
                <a:lnTo>
                  <a:pt x="137" y="134"/>
                </a:lnTo>
                <a:lnTo>
                  <a:pt x="131" y="146"/>
                </a:lnTo>
                <a:lnTo>
                  <a:pt x="129" y="159"/>
                </a:lnTo>
                <a:lnTo>
                  <a:pt x="114" y="159"/>
                </a:lnTo>
                <a:lnTo>
                  <a:pt x="102" y="165"/>
                </a:lnTo>
                <a:lnTo>
                  <a:pt x="87" y="159"/>
                </a:lnTo>
                <a:lnTo>
                  <a:pt x="73" y="165"/>
                </a:lnTo>
                <a:lnTo>
                  <a:pt x="69" y="161"/>
                </a:lnTo>
                <a:lnTo>
                  <a:pt x="60" y="161"/>
                </a:lnTo>
                <a:lnTo>
                  <a:pt x="56" y="169"/>
                </a:lnTo>
                <a:lnTo>
                  <a:pt x="48" y="173"/>
                </a:lnTo>
                <a:lnTo>
                  <a:pt x="46" y="159"/>
                </a:lnTo>
                <a:lnTo>
                  <a:pt x="46" y="146"/>
                </a:lnTo>
                <a:lnTo>
                  <a:pt x="50" y="125"/>
                </a:lnTo>
                <a:lnTo>
                  <a:pt x="37" y="121"/>
                </a:lnTo>
                <a:lnTo>
                  <a:pt x="33" y="119"/>
                </a:lnTo>
                <a:lnTo>
                  <a:pt x="33" y="100"/>
                </a:lnTo>
                <a:lnTo>
                  <a:pt x="44" y="88"/>
                </a:lnTo>
                <a:lnTo>
                  <a:pt x="35" y="73"/>
                </a:lnTo>
                <a:lnTo>
                  <a:pt x="23" y="71"/>
                </a:lnTo>
                <a:lnTo>
                  <a:pt x="6" y="54"/>
                </a:lnTo>
                <a:lnTo>
                  <a:pt x="0" y="54"/>
                </a:lnTo>
                <a:lnTo>
                  <a:pt x="14" y="34"/>
                </a:lnTo>
                <a:lnTo>
                  <a:pt x="29" y="29"/>
                </a:lnTo>
                <a:lnTo>
                  <a:pt x="31" y="13"/>
                </a:lnTo>
                <a:lnTo>
                  <a:pt x="31" y="11"/>
                </a:lnTo>
                <a:lnTo>
                  <a:pt x="31" y="11"/>
                </a:lnTo>
                <a:close/>
                <a:moveTo>
                  <a:pt x="60" y="73"/>
                </a:moveTo>
                <a:lnTo>
                  <a:pt x="62" y="81"/>
                </a:lnTo>
                <a:lnTo>
                  <a:pt x="60" y="88"/>
                </a:lnTo>
                <a:lnTo>
                  <a:pt x="58" y="98"/>
                </a:lnTo>
                <a:lnTo>
                  <a:pt x="69" y="98"/>
                </a:lnTo>
                <a:lnTo>
                  <a:pt x="75" y="92"/>
                </a:lnTo>
                <a:lnTo>
                  <a:pt x="81" y="98"/>
                </a:lnTo>
                <a:lnTo>
                  <a:pt x="89" y="98"/>
                </a:lnTo>
                <a:lnTo>
                  <a:pt x="89" y="86"/>
                </a:lnTo>
                <a:lnTo>
                  <a:pt x="98" y="77"/>
                </a:lnTo>
                <a:lnTo>
                  <a:pt x="87" y="69"/>
                </a:lnTo>
                <a:lnTo>
                  <a:pt x="85" y="56"/>
                </a:lnTo>
                <a:lnTo>
                  <a:pt x="73" y="61"/>
                </a:lnTo>
                <a:lnTo>
                  <a:pt x="73" y="73"/>
                </a:lnTo>
                <a:lnTo>
                  <a:pt x="60" y="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9"/>
          <p:cNvSpPr>
            <a:spLocks/>
          </p:cNvSpPr>
          <p:nvPr/>
        </p:nvSpPr>
        <p:spPr bwMode="auto">
          <a:xfrm>
            <a:off x="2965017" y="3378134"/>
            <a:ext cx="77349" cy="72397"/>
          </a:xfrm>
          <a:custGeom>
            <a:avLst/>
            <a:gdLst>
              <a:gd name="T0" fmla="*/ 2 w 40"/>
              <a:gd name="T1" fmla="*/ 17 h 42"/>
              <a:gd name="T2" fmla="*/ 15 w 40"/>
              <a:gd name="T3" fmla="*/ 17 h 42"/>
              <a:gd name="T4" fmla="*/ 15 w 40"/>
              <a:gd name="T5" fmla="*/ 5 h 42"/>
              <a:gd name="T6" fmla="*/ 27 w 40"/>
              <a:gd name="T7" fmla="*/ 0 h 42"/>
              <a:gd name="T8" fmla="*/ 29 w 40"/>
              <a:gd name="T9" fmla="*/ 13 h 42"/>
              <a:gd name="T10" fmla="*/ 40 w 40"/>
              <a:gd name="T11" fmla="*/ 21 h 42"/>
              <a:gd name="T12" fmla="*/ 31 w 40"/>
              <a:gd name="T13" fmla="*/ 30 h 42"/>
              <a:gd name="T14" fmla="*/ 31 w 40"/>
              <a:gd name="T15" fmla="*/ 42 h 42"/>
              <a:gd name="T16" fmla="*/ 23 w 40"/>
              <a:gd name="T17" fmla="*/ 42 h 42"/>
              <a:gd name="T18" fmla="*/ 17 w 40"/>
              <a:gd name="T19" fmla="*/ 36 h 42"/>
              <a:gd name="T20" fmla="*/ 11 w 40"/>
              <a:gd name="T21" fmla="*/ 42 h 42"/>
              <a:gd name="T22" fmla="*/ 0 w 40"/>
              <a:gd name="T23" fmla="*/ 42 h 42"/>
              <a:gd name="T24" fmla="*/ 2 w 40"/>
              <a:gd name="T25" fmla="*/ 32 h 42"/>
              <a:gd name="T26" fmla="*/ 4 w 40"/>
              <a:gd name="T27" fmla="*/ 25 h 42"/>
              <a:gd name="T28" fmla="*/ 2 w 40"/>
              <a:gd name="T29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2">
                <a:moveTo>
                  <a:pt x="2" y="17"/>
                </a:moveTo>
                <a:lnTo>
                  <a:pt x="15" y="17"/>
                </a:lnTo>
                <a:lnTo>
                  <a:pt x="15" y="5"/>
                </a:lnTo>
                <a:lnTo>
                  <a:pt x="27" y="0"/>
                </a:lnTo>
                <a:lnTo>
                  <a:pt x="29" y="13"/>
                </a:lnTo>
                <a:lnTo>
                  <a:pt x="40" y="21"/>
                </a:lnTo>
                <a:lnTo>
                  <a:pt x="31" y="30"/>
                </a:lnTo>
                <a:lnTo>
                  <a:pt x="31" y="42"/>
                </a:lnTo>
                <a:lnTo>
                  <a:pt x="23" y="42"/>
                </a:lnTo>
                <a:lnTo>
                  <a:pt x="17" y="36"/>
                </a:lnTo>
                <a:lnTo>
                  <a:pt x="11" y="42"/>
                </a:lnTo>
                <a:lnTo>
                  <a:pt x="0" y="42"/>
                </a:lnTo>
                <a:lnTo>
                  <a:pt x="2" y="32"/>
                </a:lnTo>
                <a:lnTo>
                  <a:pt x="4" y="25"/>
                </a:lnTo>
                <a:lnTo>
                  <a:pt x="2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4"/>
          <p:cNvSpPr>
            <a:spLocks/>
          </p:cNvSpPr>
          <p:nvPr/>
        </p:nvSpPr>
        <p:spPr bwMode="auto">
          <a:xfrm>
            <a:off x="5262273" y="3934905"/>
            <a:ext cx="881775" cy="575732"/>
          </a:xfrm>
          <a:custGeom>
            <a:avLst/>
            <a:gdLst>
              <a:gd name="T0" fmla="*/ 31 w 456"/>
              <a:gd name="T1" fmla="*/ 207 h 334"/>
              <a:gd name="T2" fmla="*/ 69 w 456"/>
              <a:gd name="T3" fmla="*/ 219 h 334"/>
              <a:gd name="T4" fmla="*/ 146 w 456"/>
              <a:gd name="T5" fmla="*/ 278 h 334"/>
              <a:gd name="T6" fmla="*/ 192 w 456"/>
              <a:gd name="T7" fmla="*/ 292 h 334"/>
              <a:gd name="T8" fmla="*/ 231 w 456"/>
              <a:gd name="T9" fmla="*/ 278 h 334"/>
              <a:gd name="T10" fmla="*/ 244 w 456"/>
              <a:gd name="T11" fmla="*/ 313 h 334"/>
              <a:gd name="T12" fmla="*/ 244 w 456"/>
              <a:gd name="T13" fmla="*/ 326 h 334"/>
              <a:gd name="T14" fmla="*/ 269 w 456"/>
              <a:gd name="T15" fmla="*/ 313 h 334"/>
              <a:gd name="T16" fmla="*/ 300 w 456"/>
              <a:gd name="T17" fmla="*/ 307 h 334"/>
              <a:gd name="T18" fmla="*/ 352 w 456"/>
              <a:gd name="T19" fmla="*/ 290 h 334"/>
              <a:gd name="T20" fmla="*/ 377 w 456"/>
              <a:gd name="T21" fmla="*/ 294 h 334"/>
              <a:gd name="T22" fmla="*/ 398 w 456"/>
              <a:gd name="T23" fmla="*/ 290 h 334"/>
              <a:gd name="T24" fmla="*/ 427 w 456"/>
              <a:gd name="T25" fmla="*/ 271 h 334"/>
              <a:gd name="T26" fmla="*/ 442 w 456"/>
              <a:gd name="T27" fmla="*/ 232 h 334"/>
              <a:gd name="T28" fmla="*/ 452 w 456"/>
              <a:gd name="T29" fmla="*/ 213 h 334"/>
              <a:gd name="T30" fmla="*/ 421 w 456"/>
              <a:gd name="T31" fmla="*/ 205 h 334"/>
              <a:gd name="T32" fmla="*/ 411 w 456"/>
              <a:gd name="T33" fmla="*/ 171 h 334"/>
              <a:gd name="T34" fmla="*/ 429 w 456"/>
              <a:gd name="T35" fmla="*/ 128 h 334"/>
              <a:gd name="T36" fmla="*/ 406 w 456"/>
              <a:gd name="T37" fmla="*/ 111 h 334"/>
              <a:gd name="T38" fmla="*/ 338 w 456"/>
              <a:gd name="T39" fmla="*/ 82 h 334"/>
              <a:gd name="T40" fmla="*/ 313 w 456"/>
              <a:gd name="T41" fmla="*/ 82 h 334"/>
              <a:gd name="T42" fmla="*/ 319 w 456"/>
              <a:gd name="T43" fmla="*/ 55 h 334"/>
              <a:gd name="T44" fmla="*/ 275 w 456"/>
              <a:gd name="T45" fmla="*/ 7 h 334"/>
              <a:gd name="T46" fmla="*/ 244 w 456"/>
              <a:gd name="T47" fmla="*/ 36 h 334"/>
              <a:gd name="T48" fmla="*/ 213 w 456"/>
              <a:gd name="T49" fmla="*/ 28 h 334"/>
              <a:gd name="T50" fmla="*/ 181 w 456"/>
              <a:gd name="T51" fmla="*/ 17 h 334"/>
              <a:gd name="T52" fmla="*/ 150 w 456"/>
              <a:gd name="T53" fmla="*/ 7 h 334"/>
              <a:gd name="T54" fmla="*/ 113 w 456"/>
              <a:gd name="T55" fmla="*/ 0 h 334"/>
              <a:gd name="T56" fmla="*/ 71 w 456"/>
              <a:gd name="T57" fmla="*/ 40 h 334"/>
              <a:gd name="T58" fmla="*/ 52 w 456"/>
              <a:gd name="T59" fmla="*/ 67 h 334"/>
              <a:gd name="T60" fmla="*/ 27 w 456"/>
              <a:gd name="T61" fmla="*/ 96 h 334"/>
              <a:gd name="T62" fmla="*/ 2 w 456"/>
              <a:gd name="T63" fmla="*/ 115 h 334"/>
              <a:gd name="T64" fmla="*/ 0 w 456"/>
              <a:gd name="T65" fmla="*/ 151 h 334"/>
              <a:gd name="T66" fmla="*/ 8 w 456"/>
              <a:gd name="T67" fmla="*/ 173 h 334"/>
              <a:gd name="T68" fmla="*/ 19 w 456"/>
              <a:gd name="T69" fmla="*/ 20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6" h="334">
                <a:moveTo>
                  <a:pt x="19" y="205"/>
                </a:moveTo>
                <a:lnTo>
                  <a:pt x="31" y="207"/>
                </a:lnTo>
                <a:lnTo>
                  <a:pt x="44" y="219"/>
                </a:lnTo>
                <a:lnTo>
                  <a:pt x="69" y="219"/>
                </a:lnTo>
                <a:lnTo>
                  <a:pt x="111" y="234"/>
                </a:lnTo>
                <a:lnTo>
                  <a:pt x="146" y="278"/>
                </a:lnTo>
                <a:lnTo>
                  <a:pt x="177" y="278"/>
                </a:lnTo>
                <a:lnTo>
                  <a:pt x="192" y="292"/>
                </a:lnTo>
                <a:lnTo>
                  <a:pt x="221" y="290"/>
                </a:lnTo>
                <a:lnTo>
                  <a:pt x="231" y="278"/>
                </a:lnTo>
                <a:lnTo>
                  <a:pt x="246" y="284"/>
                </a:lnTo>
                <a:lnTo>
                  <a:pt x="244" y="313"/>
                </a:lnTo>
                <a:lnTo>
                  <a:pt x="248" y="319"/>
                </a:lnTo>
                <a:lnTo>
                  <a:pt x="244" y="326"/>
                </a:lnTo>
                <a:lnTo>
                  <a:pt x="250" y="334"/>
                </a:lnTo>
                <a:lnTo>
                  <a:pt x="269" y="313"/>
                </a:lnTo>
                <a:lnTo>
                  <a:pt x="288" y="317"/>
                </a:lnTo>
                <a:lnTo>
                  <a:pt x="300" y="307"/>
                </a:lnTo>
                <a:lnTo>
                  <a:pt x="327" y="309"/>
                </a:lnTo>
                <a:lnTo>
                  <a:pt x="352" y="290"/>
                </a:lnTo>
                <a:lnTo>
                  <a:pt x="373" y="290"/>
                </a:lnTo>
                <a:lnTo>
                  <a:pt x="377" y="294"/>
                </a:lnTo>
                <a:lnTo>
                  <a:pt x="390" y="284"/>
                </a:lnTo>
                <a:lnTo>
                  <a:pt x="398" y="290"/>
                </a:lnTo>
                <a:lnTo>
                  <a:pt x="423" y="271"/>
                </a:lnTo>
                <a:lnTo>
                  <a:pt x="427" y="271"/>
                </a:lnTo>
                <a:lnTo>
                  <a:pt x="431" y="248"/>
                </a:lnTo>
                <a:lnTo>
                  <a:pt x="442" y="232"/>
                </a:lnTo>
                <a:lnTo>
                  <a:pt x="456" y="228"/>
                </a:lnTo>
                <a:lnTo>
                  <a:pt x="452" y="213"/>
                </a:lnTo>
                <a:lnTo>
                  <a:pt x="440" y="205"/>
                </a:lnTo>
                <a:lnTo>
                  <a:pt x="421" y="205"/>
                </a:lnTo>
                <a:lnTo>
                  <a:pt x="417" y="194"/>
                </a:lnTo>
                <a:lnTo>
                  <a:pt x="411" y="171"/>
                </a:lnTo>
                <a:lnTo>
                  <a:pt x="438" y="136"/>
                </a:lnTo>
                <a:lnTo>
                  <a:pt x="429" y="128"/>
                </a:lnTo>
                <a:lnTo>
                  <a:pt x="409" y="128"/>
                </a:lnTo>
                <a:lnTo>
                  <a:pt x="406" y="111"/>
                </a:lnTo>
                <a:lnTo>
                  <a:pt x="381" y="80"/>
                </a:lnTo>
                <a:lnTo>
                  <a:pt x="338" y="82"/>
                </a:lnTo>
                <a:lnTo>
                  <a:pt x="327" y="86"/>
                </a:lnTo>
                <a:lnTo>
                  <a:pt x="313" y="82"/>
                </a:lnTo>
                <a:lnTo>
                  <a:pt x="306" y="67"/>
                </a:lnTo>
                <a:lnTo>
                  <a:pt x="319" y="55"/>
                </a:lnTo>
                <a:lnTo>
                  <a:pt x="304" y="23"/>
                </a:lnTo>
                <a:lnTo>
                  <a:pt x="275" y="7"/>
                </a:lnTo>
                <a:lnTo>
                  <a:pt x="248" y="21"/>
                </a:lnTo>
                <a:lnTo>
                  <a:pt x="244" y="36"/>
                </a:lnTo>
                <a:lnTo>
                  <a:pt x="225" y="23"/>
                </a:lnTo>
                <a:lnTo>
                  <a:pt x="213" y="28"/>
                </a:lnTo>
                <a:lnTo>
                  <a:pt x="196" y="11"/>
                </a:lnTo>
                <a:lnTo>
                  <a:pt x="181" y="17"/>
                </a:lnTo>
                <a:lnTo>
                  <a:pt x="156" y="15"/>
                </a:lnTo>
                <a:lnTo>
                  <a:pt x="150" y="7"/>
                </a:lnTo>
                <a:lnTo>
                  <a:pt x="125" y="7"/>
                </a:lnTo>
                <a:lnTo>
                  <a:pt x="113" y="0"/>
                </a:lnTo>
                <a:lnTo>
                  <a:pt x="86" y="5"/>
                </a:lnTo>
                <a:lnTo>
                  <a:pt x="71" y="40"/>
                </a:lnTo>
                <a:lnTo>
                  <a:pt x="71" y="63"/>
                </a:lnTo>
                <a:lnTo>
                  <a:pt x="52" y="67"/>
                </a:lnTo>
                <a:lnTo>
                  <a:pt x="29" y="84"/>
                </a:lnTo>
                <a:lnTo>
                  <a:pt x="27" y="96"/>
                </a:lnTo>
                <a:lnTo>
                  <a:pt x="6" y="113"/>
                </a:lnTo>
                <a:lnTo>
                  <a:pt x="2" y="115"/>
                </a:lnTo>
                <a:lnTo>
                  <a:pt x="0" y="134"/>
                </a:lnTo>
                <a:lnTo>
                  <a:pt x="0" y="151"/>
                </a:lnTo>
                <a:lnTo>
                  <a:pt x="8" y="155"/>
                </a:lnTo>
                <a:lnTo>
                  <a:pt x="8" y="173"/>
                </a:lnTo>
                <a:lnTo>
                  <a:pt x="19" y="198"/>
                </a:lnTo>
                <a:lnTo>
                  <a:pt x="19" y="2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5"/>
          <p:cNvSpPr>
            <a:spLocks/>
          </p:cNvSpPr>
          <p:nvPr/>
        </p:nvSpPr>
        <p:spPr bwMode="auto">
          <a:xfrm>
            <a:off x="6567533" y="3529824"/>
            <a:ext cx="1382608" cy="1382447"/>
          </a:xfrm>
          <a:custGeom>
            <a:avLst/>
            <a:gdLst>
              <a:gd name="T0" fmla="*/ 130 w 343"/>
              <a:gd name="T1" fmla="*/ 6 h 385"/>
              <a:gd name="T2" fmla="*/ 122 w 343"/>
              <a:gd name="T3" fmla="*/ 28 h 385"/>
              <a:gd name="T4" fmla="*/ 130 w 343"/>
              <a:gd name="T5" fmla="*/ 52 h 385"/>
              <a:gd name="T6" fmla="*/ 125 w 343"/>
              <a:gd name="T7" fmla="*/ 69 h 385"/>
              <a:gd name="T8" fmla="*/ 112 w 343"/>
              <a:gd name="T9" fmla="*/ 91 h 385"/>
              <a:gd name="T10" fmla="*/ 121 w 343"/>
              <a:gd name="T11" fmla="*/ 120 h 385"/>
              <a:gd name="T12" fmla="*/ 126 w 343"/>
              <a:gd name="T13" fmla="*/ 134 h 385"/>
              <a:gd name="T14" fmla="*/ 135 w 343"/>
              <a:gd name="T15" fmla="*/ 155 h 385"/>
              <a:gd name="T16" fmla="*/ 117 w 343"/>
              <a:gd name="T17" fmla="*/ 166 h 385"/>
              <a:gd name="T18" fmla="*/ 101 w 343"/>
              <a:gd name="T19" fmla="*/ 156 h 385"/>
              <a:gd name="T20" fmla="*/ 93 w 343"/>
              <a:gd name="T21" fmla="*/ 172 h 385"/>
              <a:gd name="T22" fmla="*/ 76 w 343"/>
              <a:gd name="T23" fmla="*/ 211 h 385"/>
              <a:gd name="T24" fmla="*/ 61 w 343"/>
              <a:gd name="T25" fmla="*/ 202 h 385"/>
              <a:gd name="T26" fmla="*/ 47 w 343"/>
              <a:gd name="T27" fmla="*/ 209 h 385"/>
              <a:gd name="T28" fmla="*/ 28 w 343"/>
              <a:gd name="T29" fmla="*/ 221 h 385"/>
              <a:gd name="T30" fmla="*/ 30 w 343"/>
              <a:gd name="T31" fmla="*/ 240 h 385"/>
              <a:gd name="T32" fmla="*/ 21 w 343"/>
              <a:gd name="T33" fmla="*/ 260 h 385"/>
              <a:gd name="T34" fmla="*/ 19 w 343"/>
              <a:gd name="T35" fmla="*/ 279 h 385"/>
              <a:gd name="T36" fmla="*/ 16 w 343"/>
              <a:gd name="T37" fmla="*/ 301 h 385"/>
              <a:gd name="T38" fmla="*/ 4 w 343"/>
              <a:gd name="T39" fmla="*/ 310 h 385"/>
              <a:gd name="T40" fmla="*/ 21 w 343"/>
              <a:gd name="T41" fmla="*/ 331 h 385"/>
              <a:gd name="T42" fmla="*/ 50 w 343"/>
              <a:gd name="T43" fmla="*/ 343 h 385"/>
              <a:gd name="T44" fmla="*/ 81 w 343"/>
              <a:gd name="T45" fmla="*/ 335 h 385"/>
              <a:gd name="T46" fmla="*/ 94 w 343"/>
              <a:gd name="T47" fmla="*/ 348 h 385"/>
              <a:gd name="T48" fmla="*/ 125 w 343"/>
              <a:gd name="T49" fmla="*/ 359 h 385"/>
              <a:gd name="T50" fmla="*/ 146 w 343"/>
              <a:gd name="T51" fmla="*/ 378 h 385"/>
              <a:gd name="T52" fmla="*/ 165 w 343"/>
              <a:gd name="T53" fmla="*/ 380 h 385"/>
              <a:gd name="T54" fmla="*/ 188 w 343"/>
              <a:gd name="T55" fmla="*/ 351 h 385"/>
              <a:gd name="T56" fmla="*/ 219 w 343"/>
              <a:gd name="T57" fmla="*/ 286 h 385"/>
              <a:gd name="T58" fmla="*/ 210 w 343"/>
              <a:gd name="T59" fmla="*/ 235 h 385"/>
              <a:gd name="T60" fmla="*/ 204 w 343"/>
              <a:gd name="T61" fmla="*/ 208 h 385"/>
              <a:gd name="T62" fmla="*/ 220 w 343"/>
              <a:gd name="T63" fmla="*/ 196 h 385"/>
              <a:gd name="T64" fmla="*/ 240 w 343"/>
              <a:gd name="T65" fmla="*/ 194 h 385"/>
              <a:gd name="T66" fmla="*/ 246 w 343"/>
              <a:gd name="T67" fmla="*/ 189 h 385"/>
              <a:gd name="T68" fmla="*/ 264 w 343"/>
              <a:gd name="T69" fmla="*/ 189 h 385"/>
              <a:gd name="T70" fmla="*/ 284 w 343"/>
              <a:gd name="T71" fmla="*/ 188 h 385"/>
              <a:gd name="T72" fmla="*/ 294 w 343"/>
              <a:gd name="T73" fmla="*/ 170 h 385"/>
              <a:gd name="T74" fmla="*/ 315 w 343"/>
              <a:gd name="T75" fmla="*/ 161 h 385"/>
              <a:gd name="T76" fmla="*/ 319 w 343"/>
              <a:gd name="T77" fmla="*/ 165 h 385"/>
              <a:gd name="T78" fmla="*/ 337 w 343"/>
              <a:gd name="T79" fmla="*/ 152 h 385"/>
              <a:gd name="T80" fmla="*/ 318 w 343"/>
              <a:gd name="T81" fmla="*/ 136 h 385"/>
              <a:gd name="T82" fmla="*/ 320 w 343"/>
              <a:gd name="T83" fmla="*/ 126 h 385"/>
              <a:gd name="T84" fmla="*/ 331 w 343"/>
              <a:gd name="T85" fmla="*/ 116 h 385"/>
              <a:gd name="T86" fmla="*/ 343 w 343"/>
              <a:gd name="T87" fmla="*/ 109 h 385"/>
              <a:gd name="T88" fmla="*/ 326 w 343"/>
              <a:gd name="T89" fmla="*/ 93 h 385"/>
              <a:gd name="T90" fmla="*/ 312 w 343"/>
              <a:gd name="T91" fmla="*/ 81 h 385"/>
              <a:gd name="T92" fmla="*/ 298 w 343"/>
              <a:gd name="T93" fmla="*/ 82 h 385"/>
              <a:gd name="T94" fmla="*/ 282 w 343"/>
              <a:gd name="T95" fmla="*/ 70 h 385"/>
              <a:gd name="T96" fmla="*/ 260 w 343"/>
              <a:gd name="T97" fmla="*/ 82 h 385"/>
              <a:gd name="T98" fmla="*/ 255 w 343"/>
              <a:gd name="T99" fmla="*/ 98 h 385"/>
              <a:gd name="T100" fmla="*/ 242 w 343"/>
              <a:gd name="T101" fmla="*/ 123 h 385"/>
              <a:gd name="T102" fmla="*/ 237 w 343"/>
              <a:gd name="T103" fmla="*/ 120 h 385"/>
              <a:gd name="T104" fmla="*/ 224 w 343"/>
              <a:gd name="T105" fmla="*/ 124 h 385"/>
              <a:gd name="T106" fmla="*/ 199 w 343"/>
              <a:gd name="T107" fmla="*/ 139 h 385"/>
              <a:gd name="T108" fmla="*/ 191 w 343"/>
              <a:gd name="T109" fmla="*/ 91 h 385"/>
              <a:gd name="T110" fmla="*/ 181 w 343"/>
              <a:gd name="T111" fmla="*/ 68 h 385"/>
              <a:gd name="T112" fmla="*/ 175 w 343"/>
              <a:gd name="T113" fmla="*/ 56 h 385"/>
              <a:gd name="T114" fmla="*/ 173 w 343"/>
              <a:gd name="T115" fmla="*/ 44 h 385"/>
              <a:gd name="T116" fmla="*/ 163 w 343"/>
              <a:gd name="T117" fmla="*/ 28 h 385"/>
              <a:gd name="T118" fmla="*/ 144 w 343"/>
              <a:gd name="T119" fmla="*/ 16 h 385"/>
              <a:gd name="T120" fmla="*/ 143 w 343"/>
              <a:gd name="T121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385">
                <a:moveTo>
                  <a:pt x="143" y="0"/>
                </a:moveTo>
                <a:cubicBezTo>
                  <a:pt x="136" y="5"/>
                  <a:pt x="136" y="5"/>
                  <a:pt x="136" y="5"/>
                </a:cubicBezTo>
                <a:cubicBezTo>
                  <a:pt x="130" y="6"/>
                  <a:pt x="130" y="6"/>
                  <a:pt x="130" y="6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9" y="161"/>
                  <a:pt x="129" y="161"/>
                  <a:pt x="129" y="161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3" y="163"/>
                  <a:pt x="113" y="163"/>
                  <a:pt x="113" y="163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3" y="205"/>
                  <a:pt x="73" y="205"/>
                  <a:pt x="73" y="205"/>
                </a:cubicBezTo>
                <a:cubicBezTo>
                  <a:pt x="76" y="211"/>
                  <a:pt x="76" y="211"/>
                  <a:pt x="76" y="211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3" y="201"/>
                  <a:pt x="53" y="201"/>
                  <a:pt x="53" y="201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8" y="221"/>
                  <a:pt x="28" y="221"/>
                  <a:pt x="28" y="221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30" y="240"/>
                  <a:pt x="30" y="240"/>
                  <a:pt x="30" y="240"/>
                </a:cubicBezTo>
                <a:cubicBezTo>
                  <a:pt x="32" y="250"/>
                  <a:pt x="32" y="250"/>
                  <a:pt x="32" y="250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1" y="260"/>
                  <a:pt x="21" y="260"/>
                  <a:pt x="21" y="260"/>
                </a:cubicBezTo>
                <a:cubicBezTo>
                  <a:pt x="16" y="261"/>
                  <a:pt x="16" y="261"/>
                  <a:pt x="16" y="26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9" y="279"/>
                  <a:pt x="19" y="279"/>
                  <a:pt x="19" y="279"/>
                </a:cubicBezTo>
                <a:cubicBezTo>
                  <a:pt x="16" y="286"/>
                  <a:pt x="16" y="286"/>
                  <a:pt x="16" y="286"/>
                </a:cubicBezTo>
                <a:cubicBezTo>
                  <a:pt x="18" y="297"/>
                  <a:pt x="18" y="297"/>
                  <a:pt x="18" y="297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9" y="307"/>
                  <a:pt x="9" y="307"/>
                  <a:pt x="9" y="307"/>
                </a:cubicBezTo>
                <a:cubicBezTo>
                  <a:pt x="4" y="310"/>
                  <a:pt x="4" y="310"/>
                  <a:pt x="4" y="310"/>
                </a:cubicBezTo>
                <a:cubicBezTo>
                  <a:pt x="0" y="312"/>
                  <a:pt x="0" y="312"/>
                  <a:pt x="0" y="312"/>
                </a:cubicBezTo>
                <a:cubicBezTo>
                  <a:pt x="2" y="321"/>
                  <a:pt x="2" y="321"/>
                  <a:pt x="2" y="321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30" y="333"/>
                  <a:pt x="30" y="333"/>
                  <a:pt x="30" y="333"/>
                </a:cubicBezTo>
                <a:cubicBezTo>
                  <a:pt x="41" y="336"/>
                  <a:pt x="41" y="336"/>
                  <a:pt x="41" y="336"/>
                </a:cubicBezTo>
                <a:cubicBezTo>
                  <a:pt x="50" y="343"/>
                  <a:pt x="50" y="343"/>
                  <a:pt x="50" y="343"/>
                </a:cubicBezTo>
                <a:cubicBezTo>
                  <a:pt x="62" y="341"/>
                  <a:pt x="62" y="341"/>
                  <a:pt x="62" y="341"/>
                </a:cubicBezTo>
                <a:cubicBezTo>
                  <a:pt x="67" y="348"/>
                  <a:pt x="67" y="348"/>
                  <a:pt x="67" y="348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7" y="339"/>
                  <a:pt x="87" y="339"/>
                  <a:pt x="87" y="339"/>
                </a:cubicBezTo>
                <a:cubicBezTo>
                  <a:pt x="86" y="342"/>
                  <a:pt x="86" y="342"/>
                  <a:pt x="86" y="342"/>
                </a:cubicBezTo>
                <a:cubicBezTo>
                  <a:pt x="94" y="348"/>
                  <a:pt x="94" y="348"/>
                  <a:pt x="94" y="348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18" y="361"/>
                  <a:pt x="118" y="361"/>
                  <a:pt x="118" y="361"/>
                </a:cubicBezTo>
                <a:cubicBezTo>
                  <a:pt x="125" y="359"/>
                  <a:pt x="125" y="359"/>
                  <a:pt x="125" y="359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43" y="367"/>
                  <a:pt x="143" y="367"/>
                  <a:pt x="143" y="367"/>
                </a:cubicBezTo>
                <a:cubicBezTo>
                  <a:pt x="146" y="378"/>
                  <a:pt x="146" y="378"/>
                  <a:pt x="146" y="378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65" y="380"/>
                  <a:pt x="165" y="380"/>
                  <a:pt x="165" y="380"/>
                </a:cubicBezTo>
                <a:cubicBezTo>
                  <a:pt x="170" y="380"/>
                  <a:pt x="170" y="380"/>
                  <a:pt x="170" y="380"/>
                </a:cubicBezTo>
                <a:cubicBezTo>
                  <a:pt x="171" y="369"/>
                  <a:pt x="171" y="369"/>
                  <a:pt x="171" y="36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217" y="313"/>
                  <a:pt x="217" y="313"/>
                  <a:pt x="217" y="313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15" y="267"/>
                  <a:pt x="215" y="267"/>
                  <a:pt x="215" y="267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4" y="195"/>
                  <a:pt x="224" y="195"/>
                  <a:pt x="224" y="195"/>
                </a:cubicBezTo>
                <a:cubicBezTo>
                  <a:pt x="232" y="197"/>
                  <a:pt x="232" y="197"/>
                  <a:pt x="232" y="197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4" y="182"/>
                  <a:pt x="244" y="182"/>
                  <a:pt x="244" y="182"/>
                </a:cubicBezTo>
                <a:cubicBezTo>
                  <a:pt x="246" y="189"/>
                  <a:pt x="246" y="189"/>
                  <a:pt x="246" y="189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61" y="184"/>
                  <a:pt x="261" y="184"/>
                  <a:pt x="261" y="184"/>
                </a:cubicBezTo>
                <a:cubicBezTo>
                  <a:pt x="264" y="189"/>
                  <a:pt x="264" y="189"/>
                  <a:pt x="264" y="189"/>
                </a:cubicBezTo>
                <a:cubicBezTo>
                  <a:pt x="274" y="189"/>
                  <a:pt x="274" y="189"/>
                  <a:pt x="274" y="189"/>
                </a:cubicBezTo>
                <a:cubicBezTo>
                  <a:pt x="277" y="183"/>
                  <a:pt x="277" y="183"/>
                  <a:pt x="277" y="183"/>
                </a:cubicBezTo>
                <a:cubicBezTo>
                  <a:pt x="284" y="188"/>
                  <a:pt x="284" y="188"/>
                  <a:pt x="284" y="188"/>
                </a:cubicBezTo>
                <a:cubicBezTo>
                  <a:pt x="290" y="182"/>
                  <a:pt x="290" y="182"/>
                  <a:pt x="290" y="182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4" y="170"/>
                  <a:pt x="294" y="170"/>
                  <a:pt x="294" y="170"/>
                </a:cubicBezTo>
                <a:cubicBezTo>
                  <a:pt x="302" y="163"/>
                  <a:pt x="302" y="163"/>
                  <a:pt x="302" y="163"/>
                </a:cubicBezTo>
                <a:cubicBezTo>
                  <a:pt x="307" y="157"/>
                  <a:pt x="307" y="157"/>
                  <a:pt x="307" y="157"/>
                </a:cubicBezTo>
                <a:cubicBezTo>
                  <a:pt x="315" y="161"/>
                  <a:pt x="315" y="161"/>
                  <a:pt x="315" y="161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9" y="165"/>
                  <a:pt x="319" y="165"/>
                  <a:pt x="319" y="165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7" y="152"/>
                  <a:pt x="337" y="152"/>
                  <a:pt x="337" y="152"/>
                </a:cubicBezTo>
                <a:cubicBezTo>
                  <a:pt x="334" y="146"/>
                  <a:pt x="334" y="146"/>
                  <a:pt x="334" y="146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18" y="136"/>
                  <a:pt x="318" y="136"/>
                  <a:pt x="318" y="136"/>
                </a:cubicBezTo>
                <a:cubicBezTo>
                  <a:pt x="321" y="132"/>
                  <a:pt x="321" y="132"/>
                  <a:pt x="321" y="132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19" y="118"/>
                  <a:pt x="319" y="118"/>
                  <a:pt x="319" y="118"/>
                </a:cubicBezTo>
                <a:cubicBezTo>
                  <a:pt x="326" y="113"/>
                  <a:pt x="326" y="113"/>
                  <a:pt x="326" y="113"/>
                </a:cubicBezTo>
                <a:cubicBezTo>
                  <a:pt x="331" y="116"/>
                  <a:pt x="331" y="116"/>
                  <a:pt x="331" y="116"/>
                </a:cubicBezTo>
                <a:cubicBezTo>
                  <a:pt x="336" y="117"/>
                  <a:pt x="336" y="117"/>
                  <a:pt x="336" y="117"/>
                </a:cubicBezTo>
                <a:cubicBezTo>
                  <a:pt x="342" y="115"/>
                  <a:pt x="342" y="115"/>
                  <a:pt x="342" y="115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0" y="93"/>
                  <a:pt x="330" y="93"/>
                  <a:pt x="330" y="93"/>
                </a:cubicBezTo>
                <a:cubicBezTo>
                  <a:pt x="326" y="93"/>
                  <a:pt x="326" y="93"/>
                  <a:pt x="326" y="93"/>
                </a:cubicBezTo>
                <a:cubicBezTo>
                  <a:pt x="326" y="87"/>
                  <a:pt x="326" y="87"/>
                  <a:pt x="326" y="87"/>
                </a:cubicBezTo>
                <a:cubicBezTo>
                  <a:pt x="316" y="77"/>
                  <a:pt x="316" y="77"/>
                  <a:pt x="316" y="77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298" y="82"/>
                  <a:pt x="298" y="82"/>
                  <a:pt x="298" y="82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3"/>
                  <a:pt x="282" y="70"/>
                  <a:pt x="282" y="70"/>
                </a:cubicBezTo>
                <a:cubicBezTo>
                  <a:pt x="281" y="70"/>
                  <a:pt x="267" y="70"/>
                  <a:pt x="267" y="70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56" y="85"/>
                  <a:pt x="256" y="85"/>
                  <a:pt x="256" y="85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55" y="98"/>
                  <a:pt x="255" y="98"/>
                  <a:pt x="255" y="98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2" y="123"/>
                  <a:pt x="242" y="123"/>
                  <a:pt x="242" y="123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0"/>
                  <a:pt x="237" y="120"/>
                  <a:pt x="237" y="120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24" y="124"/>
                  <a:pt x="224" y="124"/>
                  <a:pt x="224" y="124"/>
                </a:cubicBezTo>
                <a:cubicBezTo>
                  <a:pt x="214" y="127"/>
                  <a:pt x="214" y="127"/>
                  <a:pt x="214" y="127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199" y="139"/>
                  <a:pt x="199" y="139"/>
                  <a:pt x="199" y="139"/>
                </a:cubicBezTo>
                <a:cubicBezTo>
                  <a:pt x="190" y="131"/>
                  <a:pt x="190" y="131"/>
                  <a:pt x="190" y="131"/>
                </a:cubicBezTo>
                <a:cubicBezTo>
                  <a:pt x="190" y="103"/>
                  <a:pt x="190" y="103"/>
                  <a:pt x="190" y="10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8" y="63"/>
                  <a:pt x="178" y="63"/>
                  <a:pt x="178" y="63"/>
                </a:cubicBezTo>
                <a:cubicBezTo>
                  <a:pt x="175" y="61"/>
                  <a:pt x="175" y="61"/>
                  <a:pt x="175" y="61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59" y="20"/>
                  <a:pt x="159" y="20"/>
                  <a:pt x="159" y="20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8" y="6"/>
                  <a:pt x="148" y="6"/>
                  <a:pt x="148" y="6"/>
                </a:cubicBezTo>
                <a:lnTo>
                  <a:pt x="14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6"/>
          <p:cNvSpPr>
            <a:spLocks/>
          </p:cNvSpPr>
          <p:nvPr/>
        </p:nvSpPr>
        <p:spPr bwMode="auto">
          <a:xfrm>
            <a:off x="4883265" y="4096937"/>
            <a:ext cx="415749" cy="542981"/>
          </a:xfrm>
          <a:custGeom>
            <a:avLst/>
            <a:gdLst>
              <a:gd name="T0" fmla="*/ 94 w 103"/>
              <a:gd name="T1" fmla="*/ 19 h 151"/>
              <a:gd name="T2" fmla="*/ 98 w 103"/>
              <a:gd name="T3" fmla="*/ 29 h 151"/>
              <a:gd name="T4" fmla="*/ 103 w 103"/>
              <a:gd name="T5" fmla="*/ 50 h 151"/>
              <a:gd name="T6" fmla="*/ 98 w 103"/>
              <a:gd name="T7" fmla="*/ 72 h 151"/>
              <a:gd name="T8" fmla="*/ 89 w 103"/>
              <a:gd name="T9" fmla="*/ 86 h 151"/>
              <a:gd name="T10" fmla="*/ 77 w 103"/>
              <a:gd name="T11" fmla="*/ 103 h 151"/>
              <a:gd name="T12" fmla="*/ 81 w 103"/>
              <a:gd name="T13" fmla="*/ 126 h 151"/>
              <a:gd name="T14" fmla="*/ 76 w 103"/>
              <a:gd name="T15" fmla="*/ 139 h 151"/>
              <a:gd name="T16" fmla="*/ 65 w 103"/>
              <a:gd name="T17" fmla="*/ 146 h 151"/>
              <a:gd name="T18" fmla="*/ 49 w 103"/>
              <a:gd name="T19" fmla="*/ 149 h 151"/>
              <a:gd name="T20" fmla="*/ 35 w 103"/>
              <a:gd name="T21" fmla="*/ 147 h 151"/>
              <a:gd name="T22" fmla="*/ 40 w 103"/>
              <a:gd name="T23" fmla="*/ 136 h 151"/>
              <a:gd name="T24" fmla="*/ 26 w 103"/>
              <a:gd name="T25" fmla="*/ 132 h 151"/>
              <a:gd name="T26" fmla="*/ 18 w 103"/>
              <a:gd name="T27" fmla="*/ 121 h 151"/>
              <a:gd name="T28" fmla="*/ 2 w 103"/>
              <a:gd name="T29" fmla="*/ 117 h 151"/>
              <a:gd name="T30" fmla="*/ 7 w 103"/>
              <a:gd name="T31" fmla="*/ 104 h 151"/>
              <a:gd name="T32" fmla="*/ 5 w 103"/>
              <a:gd name="T33" fmla="*/ 89 h 151"/>
              <a:gd name="T34" fmla="*/ 1 w 103"/>
              <a:gd name="T35" fmla="*/ 81 h 151"/>
              <a:gd name="T36" fmla="*/ 6 w 103"/>
              <a:gd name="T37" fmla="*/ 72 h 151"/>
              <a:gd name="T38" fmla="*/ 14 w 103"/>
              <a:gd name="T39" fmla="*/ 66 h 151"/>
              <a:gd name="T40" fmla="*/ 22 w 103"/>
              <a:gd name="T41" fmla="*/ 51 h 151"/>
              <a:gd name="T42" fmla="*/ 30 w 103"/>
              <a:gd name="T43" fmla="*/ 48 h 151"/>
              <a:gd name="T44" fmla="*/ 28 w 103"/>
              <a:gd name="T45" fmla="*/ 39 h 151"/>
              <a:gd name="T46" fmla="*/ 17 w 103"/>
              <a:gd name="T47" fmla="*/ 29 h 151"/>
              <a:gd name="T48" fmla="*/ 22 w 103"/>
              <a:gd name="T49" fmla="*/ 23 h 151"/>
              <a:gd name="T50" fmla="*/ 21 w 103"/>
              <a:gd name="T51" fmla="*/ 12 h 151"/>
              <a:gd name="T52" fmla="*/ 38 w 103"/>
              <a:gd name="T53" fmla="*/ 3 h 151"/>
              <a:gd name="T54" fmla="*/ 35 w 103"/>
              <a:gd name="T55" fmla="*/ 12 h 151"/>
              <a:gd name="T56" fmla="*/ 50 w 103"/>
              <a:gd name="T57" fmla="*/ 17 h 151"/>
              <a:gd name="T58" fmla="*/ 60 w 103"/>
              <a:gd name="T59" fmla="*/ 19 h 151"/>
              <a:gd name="T60" fmla="*/ 69 w 103"/>
              <a:gd name="T61" fmla="*/ 19 h 151"/>
              <a:gd name="T62" fmla="*/ 95 w 103"/>
              <a:gd name="T63" fmla="*/ 1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151">
                <a:moveTo>
                  <a:pt x="95" y="10"/>
                </a:moveTo>
                <a:cubicBezTo>
                  <a:pt x="94" y="19"/>
                  <a:pt x="94" y="19"/>
                  <a:pt x="94" y="19"/>
                </a:cubicBezTo>
                <a:cubicBezTo>
                  <a:pt x="94" y="27"/>
                  <a:pt x="94" y="27"/>
                  <a:pt x="94" y="27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8"/>
                  <a:pt x="98" y="38"/>
                  <a:pt x="98" y="38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98" y="72"/>
                  <a:pt x="98" y="72"/>
                  <a:pt x="98" y="72"/>
                </a:cubicBezTo>
                <a:cubicBezTo>
                  <a:pt x="96" y="82"/>
                  <a:pt x="96" y="82"/>
                  <a:pt x="96" y="82"/>
                </a:cubicBezTo>
                <a:cubicBezTo>
                  <a:pt x="89" y="86"/>
                  <a:pt x="89" y="86"/>
                  <a:pt x="89" y="86"/>
                </a:cubicBezTo>
                <a:cubicBezTo>
                  <a:pt x="80" y="91"/>
                  <a:pt x="80" y="91"/>
                  <a:pt x="80" y="91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4" y="139"/>
                  <a:pt x="72" y="140"/>
                  <a:pt x="71" y="141"/>
                </a:cubicBezTo>
                <a:cubicBezTo>
                  <a:pt x="69" y="144"/>
                  <a:pt x="65" y="146"/>
                  <a:pt x="65" y="146"/>
                </a:cubicBezTo>
                <a:cubicBezTo>
                  <a:pt x="64" y="146"/>
                  <a:pt x="58" y="146"/>
                  <a:pt x="56" y="149"/>
                </a:cubicBezTo>
                <a:cubicBezTo>
                  <a:pt x="53" y="151"/>
                  <a:pt x="49" y="151"/>
                  <a:pt x="49" y="149"/>
                </a:cubicBezTo>
                <a:cubicBezTo>
                  <a:pt x="48" y="147"/>
                  <a:pt x="45" y="146"/>
                  <a:pt x="43" y="148"/>
                </a:cubicBezTo>
                <a:cubicBezTo>
                  <a:pt x="41" y="150"/>
                  <a:pt x="36" y="149"/>
                  <a:pt x="35" y="147"/>
                </a:cubicBezTo>
                <a:cubicBezTo>
                  <a:pt x="35" y="145"/>
                  <a:pt x="33" y="143"/>
                  <a:pt x="35" y="141"/>
                </a:cubicBezTo>
                <a:cubicBezTo>
                  <a:pt x="36" y="139"/>
                  <a:pt x="40" y="136"/>
                  <a:pt x="40" y="136"/>
                </a:cubicBezTo>
                <a:cubicBezTo>
                  <a:pt x="40" y="136"/>
                  <a:pt x="35" y="133"/>
                  <a:pt x="33" y="131"/>
                </a:cubicBezTo>
                <a:cubicBezTo>
                  <a:pt x="31" y="129"/>
                  <a:pt x="28" y="130"/>
                  <a:pt x="26" y="132"/>
                </a:cubicBezTo>
                <a:cubicBezTo>
                  <a:pt x="23" y="134"/>
                  <a:pt x="23" y="126"/>
                  <a:pt x="23" y="124"/>
                </a:cubicBezTo>
                <a:cubicBezTo>
                  <a:pt x="23" y="122"/>
                  <a:pt x="20" y="118"/>
                  <a:pt x="18" y="121"/>
                </a:cubicBezTo>
                <a:cubicBezTo>
                  <a:pt x="16" y="124"/>
                  <a:pt x="9" y="123"/>
                  <a:pt x="9" y="122"/>
                </a:cubicBezTo>
                <a:cubicBezTo>
                  <a:pt x="8" y="120"/>
                  <a:pt x="4" y="120"/>
                  <a:pt x="2" y="117"/>
                </a:cubicBezTo>
                <a:cubicBezTo>
                  <a:pt x="0" y="115"/>
                  <a:pt x="3" y="115"/>
                  <a:pt x="4" y="112"/>
                </a:cubicBezTo>
                <a:cubicBezTo>
                  <a:pt x="6" y="110"/>
                  <a:pt x="7" y="108"/>
                  <a:pt x="7" y="104"/>
                </a:cubicBezTo>
                <a:cubicBezTo>
                  <a:pt x="8" y="101"/>
                  <a:pt x="6" y="99"/>
                  <a:pt x="7" y="97"/>
                </a:cubicBezTo>
                <a:cubicBezTo>
                  <a:pt x="8" y="95"/>
                  <a:pt x="6" y="92"/>
                  <a:pt x="5" y="89"/>
                </a:cubicBezTo>
                <a:cubicBezTo>
                  <a:pt x="5" y="88"/>
                  <a:pt x="3" y="86"/>
                  <a:pt x="1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8"/>
                  <a:pt x="5" y="78"/>
                  <a:pt x="5" y="78"/>
                </a:cubicBezTo>
                <a:cubicBezTo>
                  <a:pt x="6" y="72"/>
                  <a:pt x="6" y="72"/>
                  <a:pt x="6" y="72"/>
                </a:cubicBezTo>
                <a:cubicBezTo>
                  <a:pt x="12" y="69"/>
                  <a:pt x="12" y="69"/>
                  <a:pt x="12" y="69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57"/>
                  <a:pt x="14" y="57"/>
                  <a:pt x="14" y="57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30" y="48"/>
                  <a:pt x="30" y="48"/>
                  <a:pt x="30" y="48"/>
                </a:cubicBezTo>
                <a:cubicBezTo>
                  <a:pt x="33" y="45"/>
                  <a:pt x="33" y="45"/>
                  <a:pt x="33" y="45"/>
                </a:cubicBezTo>
                <a:cubicBezTo>
                  <a:pt x="28" y="39"/>
                  <a:pt x="28" y="39"/>
                  <a:pt x="28" y="39"/>
                </a:cubicBezTo>
                <a:cubicBezTo>
                  <a:pt x="25" y="34"/>
                  <a:pt x="25" y="34"/>
                  <a:pt x="25" y="34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7"/>
                  <a:pt x="18" y="27"/>
                  <a:pt x="18" y="27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1" y="12"/>
                  <a:pt x="21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12"/>
                  <a:pt x="35" y="12"/>
                  <a:pt x="35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50" y="17"/>
                  <a:pt x="50" y="17"/>
                  <a:pt x="50" y="17"/>
                </a:cubicBezTo>
                <a:cubicBezTo>
                  <a:pt x="56" y="20"/>
                  <a:pt x="56" y="20"/>
                  <a:pt x="56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5"/>
                  <a:pt x="63" y="15"/>
                  <a:pt x="63" y="15"/>
                </a:cubicBezTo>
                <a:cubicBezTo>
                  <a:pt x="69" y="19"/>
                  <a:pt x="69" y="19"/>
                  <a:pt x="69" y="19"/>
                </a:cubicBezTo>
                <a:cubicBezTo>
                  <a:pt x="83" y="20"/>
                  <a:pt x="83" y="20"/>
                  <a:pt x="83" y="20"/>
                </a:cubicBezTo>
                <a:lnTo>
                  <a:pt x="95" y="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3"/>
          <p:cNvSpPr>
            <a:spLocks noEditPoints="1"/>
          </p:cNvSpPr>
          <p:nvPr/>
        </p:nvSpPr>
        <p:spPr bwMode="auto">
          <a:xfrm>
            <a:off x="5714763" y="1680240"/>
            <a:ext cx="1429017" cy="3254439"/>
          </a:xfrm>
          <a:custGeom>
            <a:avLst/>
            <a:gdLst>
              <a:gd name="T0" fmla="*/ 94 w 355"/>
              <a:gd name="T1" fmla="*/ 769 h 906"/>
              <a:gd name="T2" fmla="*/ 111 w 355"/>
              <a:gd name="T3" fmla="*/ 813 h 906"/>
              <a:gd name="T4" fmla="*/ 139 w 355"/>
              <a:gd name="T5" fmla="*/ 829 h 906"/>
              <a:gd name="T6" fmla="*/ 142 w 355"/>
              <a:gd name="T7" fmla="*/ 873 h 906"/>
              <a:gd name="T8" fmla="*/ 176 w 355"/>
              <a:gd name="T9" fmla="*/ 896 h 906"/>
              <a:gd name="T10" fmla="*/ 198 w 355"/>
              <a:gd name="T11" fmla="*/ 859 h 906"/>
              <a:gd name="T12" fmla="*/ 233 w 355"/>
              <a:gd name="T13" fmla="*/ 846 h 906"/>
              <a:gd name="T14" fmla="*/ 228 w 355"/>
              <a:gd name="T15" fmla="*/ 816 h 906"/>
              <a:gd name="T16" fmla="*/ 233 w 355"/>
              <a:gd name="T17" fmla="*/ 775 h 906"/>
              <a:gd name="T18" fmla="*/ 240 w 355"/>
              <a:gd name="T19" fmla="*/ 736 h 906"/>
              <a:gd name="T20" fmla="*/ 273 w 355"/>
              <a:gd name="T21" fmla="*/ 717 h 906"/>
              <a:gd name="T22" fmla="*/ 305 w 355"/>
              <a:gd name="T23" fmla="*/ 687 h 906"/>
              <a:gd name="T24" fmla="*/ 329 w 355"/>
              <a:gd name="T25" fmla="*/ 681 h 906"/>
              <a:gd name="T26" fmla="*/ 338 w 355"/>
              <a:gd name="T27" fmla="*/ 649 h 906"/>
              <a:gd name="T28" fmla="*/ 324 w 355"/>
              <a:gd name="T29" fmla="*/ 606 h 906"/>
              <a:gd name="T30" fmla="*/ 342 w 355"/>
              <a:gd name="T31" fmla="*/ 567 h 906"/>
              <a:gd name="T32" fmla="*/ 342 w 355"/>
              <a:gd name="T33" fmla="*/ 521 h 906"/>
              <a:gd name="T34" fmla="*/ 340 w 355"/>
              <a:gd name="T35" fmla="*/ 510 h 906"/>
              <a:gd name="T36" fmla="*/ 318 w 355"/>
              <a:gd name="T37" fmla="*/ 501 h 906"/>
              <a:gd name="T38" fmla="*/ 307 w 355"/>
              <a:gd name="T39" fmla="*/ 454 h 906"/>
              <a:gd name="T40" fmla="*/ 304 w 355"/>
              <a:gd name="T41" fmla="*/ 431 h 906"/>
              <a:gd name="T42" fmla="*/ 291 w 355"/>
              <a:gd name="T43" fmla="*/ 361 h 906"/>
              <a:gd name="T44" fmla="*/ 315 w 355"/>
              <a:gd name="T45" fmla="*/ 335 h 906"/>
              <a:gd name="T46" fmla="*/ 336 w 355"/>
              <a:gd name="T47" fmla="*/ 300 h 906"/>
              <a:gd name="T48" fmla="*/ 313 w 355"/>
              <a:gd name="T49" fmla="*/ 261 h 906"/>
              <a:gd name="T50" fmla="*/ 296 w 355"/>
              <a:gd name="T51" fmla="*/ 220 h 906"/>
              <a:gd name="T52" fmla="*/ 269 w 355"/>
              <a:gd name="T53" fmla="*/ 248 h 906"/>
              <a:gd name="T54" fmla="*/ 284 w 355"/>
              <a:gd name="T55" fmla="*/ 210 h 906"/>
              <a:gd name="T56" fmla="*/ 298 w 355"/>
              <a:gd name="T57" fmla="*/ 150 h 906"/>
              <a:gd name="T58" fmla="*/ 238 w 355"/>
              <a:gd name="T59" fmla="*/ 145 h 906"/>
              <a:gd name="T60" fmla="*/ 196 w 355"/>
              <a:gd name="T61" fmla="*/ 138 h 906"/>
              <a:gd name="T62" fmla="*/ 159 w 355"/>
              <a:gd name="T63" fmla="*/ 172 h 906"/>
              <a:gd name="T64" fmla="*/ 91 w 355"/>
              <a:gd name="T65" fmla="*/ 213 h 906"/>
              <a:gd name="T66" fmla="*/ 63 w 355"/>
              <a:gd name="T67" fmla="*/ 250 h 906"/>
              <a:gd name="T68" fmla="*/ 48 w 355"/>
              <a:gd name="T69" fmla="*/ 330 h 906"/>
              <a:gd name="T70" fmla="*/ 47 w 355"/>
              <a:gd name="T71" fmla="*/ 309 h 906"/>
              <a:gd name="T72" fmla="*/ 22 w 355"/>
              <a:gd name="T73" fmla="*/ 304 h 906"/>
              <a:gd name="T74" fmla="*/ 21 w 355"/>
              <a:gd name="T75" fmla="*/ 348 h 906"/>
              <a:gd name="T76" fmla="*/ 15 w 355"/>
              <a:gd name="T77" fmla="*/ 382 h 906"/>
              <a:gd name="T78" fmla="*/ 33 w 355"/>
              <a:gd name="T79" fmla="*/ 388 h 906"/>
              <a:gd name="T80" fmla="*/ 24 w 355"/>
              <a:gd name="T81" fmla="*/ 426 h 906"/>
              <a:gd name="T82" fmla="*/ 34 w 355"/>
              <a:gd name="T83" fmla="*/ 458 h 906"/>
              <a:gd name="T84" fmla="*/ 35 w 355"/>
              <a:gd name="T85" fmla="*/ 492 h 906"/>
              <a:gd name="T86" fmla="*/ 53 w 355"/>
              <a:gd name="T87" fmla="*/ 520 h 906"/>
              <a:gd name="T88" fmla="*/ 51 w 355"/>
              <a:gd name="T89" fmla="*/ 559 h 906"/>
              <a:gd name="T90" fmla="*/ 41 w 355"/>
              <a:gd name="T91" fmla="*/ 608 h 906"/>
              <a:gd name="T92" fmla="*/ 35 w 355"/>
              <a:gd name="T93" fmla="*/ 660 h 906"/>
              <a:gd name="T94" fmla="*/ 84 w 355"/>
              <a:gd name="T95" fmla="*/ 689 h 906"/>
              <a:gd name="T96" fmla="*/ 99 w 355"/>
              <a:gd name="T97" fmla="*/ 726 h 906"/>
              <a:gd name="T98" fmla="*/ 188 w 355"/>
              <a:gd name="T99" fmla="*/ 63 h 906"/>
              <a:gd name="T100" fmla="*/ 216 w 355"/>
              <a:gd name="T101" fmla="*/ 87 h 906"/>
              <a:gd name="T102" fmla="*/ 138 w 355"/>
              <a:gd name="T103" fmla="*/ 50 h 906"/>
              <a:gd name="T104" fmla="*/ 130 w 355"/>
              <a:gd name="T105" fmla="*/ 16 h 906"/>
              <a:gd name="T106" fmla="*/ 145 w 355"/>
              <a:gd name="T107" fmla="*/ 40 h 906"/>
              <a:gd name="T108" fmla="*/ 178 w 355"/>
              <a:gd name="T109" fmla="*/ 76 h 906"/>
              <a:gd name="T110" fmla="*/ 138 w 355"/>
              <a:gd name="T111" fmla="*/ 5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906"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lose/>
                <a:moveTo>
                  <a:pt x="93" y="758"/>
                </a:moveTo>
                <a:cubicBezTo>
                  <a:pt x="94" y="769"/>
                  <a:pt x="94" y="769"/>
                  <a:pt x="94" y="769"/>
                </a:cubicBezTo>
                <a:cubicBezTo>
                  <a:pt x="101" y="775"/>
                  <a:pt x="101" y="775"/>
                  <a:pt x="101" y="775"/>
                </a:cubicBezTo>
                <a:cubicBezTo>
                  <a:pt x="105" y="781"/>
                  <a:pt x="105" y="781"/>
                  <a:pt x="105" y="781"/>
                </a:cubicBezTo>
                <a:cubicBezTo>
                  <a:pt x="105" y="792"/>
                  <a:pt x="105" y="792"/>
                  <a:pt x="105" y="792"/>
                </a:cubicBezTo>
                <a:cubicBezTo>
                  <a:pt x="97" y="799"/>
                  <a:pt x="97" y="799"/>
                  <a:pt x="97" y="799"/>
                </a:cubicBezTo>
                <a:cubicBezTo>
                  <a:pt x="105" y="813"/>
                  <a:pt x="105" y="813"/>
                  <a:pt x="105" y="813"/>
                </a:cubicBezTo>
                <a:cubicBezTo>
                  <a:pt x="111" y="813"/>
                  <a:pt x="111" y="813"/>
                  <a:pt x="111" y="813"/>
                </a:cubicBezTo>
                <a:cubicBezTo>
                  <a:pt x="115" y="810"/>
                  <a:pt x="115" y="810"/>
                  <a:pt x="115" y="810"/>
                </a:cubicBezTo>
                <a:cubicBezTo>
                  <a:pt x="128" y="813"/>
                  <a:pt x="128" y="813"/>
                  <a:pt x="128" y="813"/>
                </a:cubicBezTo>
                <a:cubicBezTo>
                  <a:pt x="132" y="811"/>
                  <a:pt x="132" y="811"/>
                  <a:pt x="132" y="811"/>
                </a:cubicBezTo>
                <a:cubicBezTo>
                  <a:pt x="135" y="816"/>
                  <a:pt x="135" y="816"/>
                  <a:pt x="135" y="816"/>
                </a:cubicBezTo>
                <a:cubicBezTo>
                  <a:pt x="132" y="822"/>
                  <a:pt x="132" y="822"/>
                  <a:pt x="132" y="822"/>
                </a:cubicBezTo>
                <a:cubicBezTo>
                  <a:pt x="139" y="829"/>
                  <a:pt x="139" y="829"/>
                  <a:pt x="139" y="829"/>
                </a:cubicBezTo>
                <a:cubicBezTo>
                  <a:pt x="139" y="838"/>
                  <a:pt x="139" y="838"/>
                  <a:pt x="139" y="838"/>
                </a:cubicBezTo>
                <a:cubicBezTo>
                  <a:pt x="148" y="845"/>
                  <a:pt x="148" y="845"/>
                  <a:pt x="148" y="845"/>
                </a:cubicBezTo>
                <a:cubicBezTo>
                  <a:pt x="147" y="854"/>
                  <a:pt x="147" y="854"/>
                  <a:pt x="147" y="854"/>
                </a:cubicBezTo>
                <a:cubicBezTo>
                  <a:pt x="150" y="860"/>
                  <a:pt x="150" y="860"/>
                  <a:pt x="150" y="860"/>
                </a:cubicBezTo>
                <a:cubicBezTo>
                  <a:pt x="141" y="868"/>
                  <a:pt x="141" y="868"/>
                  <a:pt x="141" y="868"/>
                </a:cubicBezTo>
                <a:cubicBezTo>
                  <a:pt x="142" y="873"/>
                  <a:pt x="142" y="873"/>
                  <a:pt x="142" y="873"/>
                </a:cubicBezTo>
                <a:cubicBezTo>
                  <a:pt x="130" y="884"/>
                  <a:pt x="130" y="884"/>
                  <a:pt x="130" y="884"/>
                </a:cubicBezTo>
                <a:cubicBezTo>
                  <a:pt x="125" y="898"/>
                  <a:pt x="125" y="898"/>
                  <a:pt x="125" y="898"/>
                </a:cubicBezTo>
                <a:cubicBezTo>
                  <a:pt x="137" y="905"/>
                  <a:pt x="137" y="905"/>
                  <a:pt x="137" y="905"/>
                </a:cubicBezTo>
                <a:cubicBezTo>
                  <a:pt x="151" y="906"/>
                  <a:pt x="151" y="906"/>
                  <a:pt x="151" y="906"/>
                </a:cubicBezTo>
                <a:cubicBezTo>
                  <a:pt x="164" y="905"/>
                  <a:pt x="164" y="905"/>
                  <a:pt x="164" y="905"/>
                </a:cubicBezTo>
                <a:cubicBezTo>
                  <a:pt x="176" y="896"/>
                  <a:pt x="176" y="896"/>
                  <a:pt x="176" y="896"/>
                </a:cubicBezTo>
                <a:cubicBezTo>
                  <a:pt x="183" y="896"/>
                  <a:pt x="183" y="896"/>
                  <a:pt x="183" y="896"/>
                </a:cubicBezTo>
                <a:cubicBezTo>
                  <a:pt x="183" y="886"/>
                  <a:pt x="183" y="886"/>
                  <a:pt x="183" y="886"/>
                </a:cubicBezTo>
                <a:cubicBezTo>
                  <a:pt x="189" y="881"/>
                  <a:pt x="189" y="881"/>
                  <a:pt x="189" y="881"/>
                </a:cubicBezTo>
                <a:cubicBezTo>
                  <a:pt x="188" y="875"/>
                  <a:pt x="188" y="875"/>
                  <a:pt x="188" y="875"/>
                </a:cubicBezTo>
                <a:cubicBezTo>
                  <a:pt x="196" y="872"/>
                  <a:pt x="196" y="872"/>
                  <a:pt x="196" y="872"/>
                </a:cubicBezTo>
                <a:cubicBezTo>
                  <a:pt x="198" y="859"/>
                  <a:pt x="198" y="859"/>
                  <a:pt x="198" y="859"/>
                </a:cubicBezTo>
                <a:cubicBezTo>
                  <a:pt x="206" y="857"/>
                  <a:pt x="206" y="857"/>
                  <a:pt x="206" y="857"/>
                </a:cubicBezTo>
                <a:cubicBezTo>
                  <a:pt x="212" y="857"/>
                  <a:pt x="212" y="857"/>
                  <a:pt x="212" y="857"/>
                </a:cubicBezTo>
                <a:cubicBezTo>
                  <a:pt x="215" y="854"/>
                  <a:pt x="215" y="854"/>
                  <a:pt x="215" y="854"/>
                </a:cubicBezTo>
                <a:cubicBezTo>
                  <a:pt x="225" y="852"/>
                  <a:pt x="225" y="852"/>
                  <a:pt x="225" y="852"/>
                </a:cubicBezTo>
                <a:cubicBezTo>
                  <a:pt x="231" y="850"/>
                  <a:pt x="231" y="850"/>
                  <a:pt x="231" y="850"/>
                </a:cubicBezTo>
                <a:cubicBezTo>
                  <a:pt x="233" y="846"/>
                  <a:pt x="233" y="846"/>
                  <a:pt x="233" y="846"/>
                </a:cubicBezTo>
                <a:cubicBezTo>
                  <a:pt x="214" y="836"/>
                  <a:pt x="214" y="836"/>
                  <a:pt x="214" y="836"/>
                </a:cubicBezTo>
                <a:cubicBezTo>
                  <a:pt x="212" y="827"/>
                  <a:pt x="212" y="827"/>
                  <a:pt x="212" y="827"/>
                </a:cubicBezTo>
                <a:cubicBezTo>
                  <a:pt x="216" y="825"/>
                  <a:pt x="216" y="825"/>
                  <a:pt x="216" y="825"/>
                </a:cubicBezTo>
                <a:cubicBezTo>
                  <a:pt x="221" y="822"/>
                  <a:pt x="221" y="822"/>
                  <a:pt x="221" y="822"/>
                </a:cubicBezTo>
                <a:cubicBezTo>
                  <a:pt x="228" y="821"/>
                  <a:pt x="228" y="821"/>
                  <a:pt x="228" y="821"/>
                </a:cubicBezTo>
                <a:cubicBezTo>
                  <a:pt x="228" y="816"/>
                  <a:pt x="228" y="816"/>
                  <a:pt x="228" y="816"/>
                </a:cubicBezTo>
                <a:cubicBezTo>
                  <a:pt x="230" y="812"/>
                  <a:pt x="230" y="812"/>
                  <a:pt x="230" y="812"/>
                </a:cubicBezTo>
                <a:cubicBezTo>
                  <a:pt x="228" y="801"/>
                  <a:pt x="228" y="801"/>
                  <a:pt x="228" y="801"/>
                </a:cubicBezTo>
                <a:cubicBezTo>
                  <a:pt x="231" y="794"/>
                  <a:pt x="231" y="794"/>
                  <a:pt x="231" y="794"/>
                </a:cubicBezTo>
                <a:cubicBezTo>
                  <a:pt x="226" y="786"/>
                  <a:pt x="226" y="786"/>
                  <a:pt x="226" y="786"/>
                </a:cubicBezTo>
                <a:cubicBezTo>
                  <a:pt x="228" y="776"/>
                  <a:pt x="228" y="776"/>
                  <a:pt x="228" y="776"/>
                </a:cubicBezTo>
                <a:cubicBezTo>
                  <a:pt x="233" y="775"/>
                  <a:pt x="233" y="775"/>
                  <a:pt x="233" y="775"/>
                </a:cubicBezTo>
                <a:cubicBezTo>
                  <a:pt x="238" y="771"/>
                  <a:pt x="238" y="771"/>
                  <a:pt x="238" y="771"/>
                </a:cubicBezTo>
                <a:cubicBezTo>
                  <a:pt x="244" y="765"/>
                  <a:pt x="244" y="765"/>
                  <a:pt x="244" y="765"/>
                </a:cubicBezTo>
                <a:cubicBezTo>
                  <a:pt x="242" y="755"/>
                  <a:pt x="242" y="755"/>
                  <a:pt x="242" y="755"/>
                </a:cubicBezTo>
                <a:cubicBezTo>
                  <a:pt x="236" y="747"/>
                  <a:pt x="236" y="747"/>
                  <a:pt x="236" y="747"/>
                </a:cubicBezTo>
                <a:cubicBezTo>
                  <a:pt x="235" y="740"/>
                  <a:pt x="235" y="740"/>
                  <a:pt x="235" y="740"/>
                </a:cubicBezTo>
                <a:cubicBezTo>
                  <a:pt x="240" y="736"/>
                  <a:pt x="240" y="736"/>
                  <a:pt x="240" y="736"/>
                </a:cubicBezTo>
                <a:cubicBezTo>
                  <a:pt x="241" y="726"/>
                  <a:pt x="241" y="726"/>
                  <a:pt x="241" y="726"/>
                </a:cubicBezTo>
                <a:cubicBezTo>
                  <a:pt x="248" y="725"/>
                  <a:pt x="248" y="725"/>
                  <a:pt x="248" y="725"/>
                </a:cubicBezTo>
                <a:cubicBezTo>
                  <a:pt x="259" y="724"/>
                  <a:pt x="259" y="724"/>
                  <a:pt x="259" y="724"/>
                </a:cubicBezTo>
                <a:cubicBezTo>
                  <a:pt x="265" y="716"/>
                  <a:pt x="265" y="716"/>
                  <a:pt x="265" y="716"/>
                </a:cubicBezTo>
                <a:cubicBezTo>
                  <a:pt x="268" y="713"/>
                  <a:pt x="268" y="713"/>
                  <a:pt x="268" y="713"/>
                </a:cubicBezTo>
                <a:cubicBezTo>
                  <a:pt x="273" y="717"/>
                  <a:pt x="273" y="717"/>
                  <a:pt x="273" y="717"/>
                </a:cubicBezTo>
                <a:cubicBezTo>
                  <a:pt x="279" y="727"/>
                  <a:pt x="279" y="727"/>
                  <a:pt x="279" y="727"/>
                </a:cubicBezTo>
                <a:cubicBezTo>
                  <a:pt x="286" y="731"/>
                  <a:pt x="286" y="731"/>
                  <a:pt x="286" y="731"/>
                </a:cubicBezTo>
                <a:cubicBezTo>
                  <a:pt x="288" y="726"/>
                  <a:pt x="288" y="726"/>
                  <a:pt x="288" y="726"/>
                </a:cubicBezTo>
                <a:cubicBezTo>
                  <a:pt x="285" y="720"/>
                  <a:pt x="285" y="720"/>
                  <a:pt x="285" y="720"/>
                </a:cubicBezTo>
                <a:cubicBezTo>
                  <a:pt x="289" y="706"/>
                  <a:pt x="289" y="706"/>
                  <a:pt x="289" y="706"/>
                </a:cubicBezTo>
                <a:cubicBezTo>
                  <a:pt x="305" y="687"/>
                  <a:pt x="305" y="687"/>
                  <a:pt x="305" y="687"/>
                </a:cubicBezTo>
                <a:cubicBezTo>
                  <a:pt x="303" y="678"/>
                  <a:pt x="303" y="678"/>
                  <a:pt x="303" y="678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18" y="677"/>
                  <a:pt x="318" y="677"/>
                  <a:pt x="318" y="677"/>
                </a:cubicBezTo>
                <a:cubicBezTo>
                  <a:pt x="325" y="678"/>
                  <a:pt x="325" y="678"/>
                  <a:pt x="325" y="678"/>
                </a:cubicBezTo>
                <a:cubicBezTo>
                  <a:pt x="329" y="681"/>
                  <a:pt x="329" y="681"/>
                  <a:pt x="329" y="681"/>
                </a:cubicBezTo>
                <a:cubicBezTo>
                  <a:pt x="337" y="682"/>
                  <a:pt x="337" y="682"/>
                  <a:pt x="337" y="682"/>
                </a:cubicBezTo>
                <a:cubicBezTo>
                  <a:pt x="341" y="676"/>
                  <a:pt x="341" y="676"/>
                  <a:pt x="341" y="676"/>
                </a:cubicBezTo>
                <a:cubicBezTo>
                  <a:pt x="347" y="670"/>
                  <a:pt x="347" y="670"/>
                  <a:pt x="347" y="670"/>
                </a:cubicBezTo>
                <a:cubicBezTo>
                  <a:pt x="344" y="657"/>
                  <a:pt x="344" y="657"/>
                  <a:pt x="344" y="657"/>
                </a:cubicBezTo>
                <a:cubicBezTo>
                  <a:pt x="338" y="656"/>
                  <a:pt x="338" y="656"/>
                  <a:pt x="338" y="656"/>
                </a:cubicBezTo>
                <a:cubicBezTo>
                  <a:pt x="338" y="649"/>
                  <a:pt x="338" y="649"/>
                  <a:pt x="338" y="649"/>
                </a:cubicBezTo>
                <a:cubicBezTo>
                  <a:pt x="343" y="647"/>
                  <a:pt x="343" y="647"/>
                  <a:pt x="343" y="647"/>
                </a:cubicBezTo>
                <a:cubicBezTo>
                  <a:pt x="339" y="634"/>
                  <a:pt x="339" y="634"/>
                  <a:pt x="339" y="634"/>
                </a:cubicBezTo>
                <a:cubicBezTo>
                  <a:pt x="333" y="635"/>
                  <a:pt x="333" y="635"/>
                  <a:pt x="333" y="635"/>
                </a:cubicBezTo>
                <a:cubicBezTo>
                  <a:pt x="323" y="628"/>
                  <a:pt x="323" y="628"/>
                  <a:pt x="323" y="628"/>
                </a:cubicBezTo>
                <a:cubicBezTo>
                  <a:pt x="325" y="619"/>
                  <a:pt x="325" y="619"/>
                  <a:pt x="325" y="619"/>
                </a:cubicBezTo>
                <a:cubicBezTo>
                  <a:pt x="324" y="606"/>
                  <a:pt x="324" y="606"/>
                  <a:pt x="324" y="606"/>
                </a:cubicBezTo>
                <a:cubicBezTo>
                  <a:pt x="333" y="599"/>
                  <a:pt x="333" y="599"/>
                  <a:pt x="333" y="599"/>
                </a:cubicBezTo>
                <a:cubicBezTo>
                  <a:pt x="337" y="594"/>
                  <a:pt x="337" y="594"/>
                  <a:pt x="337" y="594"/>
                </a:cubicBezTo>
                <a:cubicBezTo>
                  <a:pt x="337" y="584"/>
                  <a:pt x="337" y="584"/>
                  <a:pt x="337" y="584"/>
                </a:cubicBezTo>
                <a:cubicBezTo>
                  <a:pt x="343" y="578"/>
                  <a:pt x="343" y="578"/>
                  <a:pt x="343" y="578"/>
                </a:cubicBezTo>
                <a:cubicBezTo>
                  <a:pt x="340" y="572"/>
                  <a:pt x="340" y="572"/>
                  <a:pt x="340" y="572"/>
                </a:cubicBezTo>
                <a:cubicBezTo>
                  <a:pt x="342" y="567"/>
                  <a:pt x="342" y="567"/>
                  <a:pt x="342" y="567"/>
                </a:cubicBezTo>
                <a:cubicBezTo>
                  <a:pt x="333" y="557"/>
                  <a:pt x="333" y="557"/>
                  <a:pt x="333" y="557"/>
                </a:cubicBezTo>
                <a:cubicBezTo>
                  <a:pt x="333" y="550"/>
                  <a:pt x="333" y="550"/>
                  <a:pt x="333" y="550"/>
                </a:cubicBezTo>
                <a:cubicBezTo>
                  <a:pt x="334" y="543"/>
                  <a:pt x="334" y="543"/>
                  <a:pt x="334" y="543"/>
                </a:cubicBezTo>
                <a:cubicBezTo>
                  <a:pt x="331" y="536"/>
                  <a:pt x="331" y="536"/>
                  <a:pt x="331" y="536"/>
                </a:cubicBezTo>
                <a:cubicBezTo>
                  <a:pt x="332" y="528"/>
                  <a:pt x="332" y="528"/>
                  <a:pt x="332" y="528"/>
                </a:cubicBezTo>
                <a:cubicBezTo>
                  <a:pt x="342" y="521"/>
                  <a:pt x="342" y="521"/>
                  <a:pt x="342" y="521"/>
                </a:cubicBezTo>
                <a:cubicBezTo>
                  <a:pt x="348" y="520"/>
                  <a:pt x="348" y="520"/>
                  <a:pt x="348" y="520"/>
                </a:cubicBezTo>
                <a:cubicBezTo>
                  <a:pt x="355" y="515"/>
                  <a:pt x="355" y="515"/>
                  <a:pt x="355" y="515"/>
                </a:cubicBezTo>
                <a:cubicBezTo>
                  <a:pt x="354" y="509"/>
                  <a:pt x="354" y="509"/>
                  <a:pt x="354" y="509"/>
                </a:cubicBezTo>
                <a:cubicBezTo>
                  <a:pt x="350" y="509"/>
                  <a:pt x="350" y="509"/>
                  <a:pt x="350" y="509"/>
                </a:cubicBezTo>
                <a:cubicBezTo>
                  <a:pt x="346" y="512"/>
                  <a:pt x="346" y="512"/>
                  <a:pt x="346" y="512"/>
                </a:cubicBezTo>
                <a:cubicBezTo>
                  <a:pt x="340" y="510"/>
                  <a:pt x="340" y="510"/>
                  <a:pt x="340" y="510"/>
                </a:cubicBezTo>
                <a:cubicBezTo>
                  <a:pt x="335" y="513"/>
                  <a:pt x="335" y="513"/>
                  <a:pt x="335" y="513"/>
                </a:cubicBezTo>
                <a:cubicBezTo>
                  <a:pt x="331" y="510"/>
                  <a:pt x="331" y="510"/>
                  <a:pt x="331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7" y="512"/>
                  <a:pt x="317" y="512"/>
                  <a:pt x="317" y="512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18" y="501"/>
                  <a:pt x="318" y="501"/>
                  <a:pt x="318" y="501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322" y="480"/>
                  <a:pt x="322" y="480"/>
                  <a:pt x="322" y="480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4" y="463"/>
                  <a:pt x="314" y="463"/>
                  <a:pt x="314" y="463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307" y="454"/>
                  <a:pt x="307" y="454"/>
                  <a:pt x="307" y="454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07" y="447"/>
                  <a:pt x="307" y="447"/>
                  <a:pt x="307" y="447"/>
                </a:cubicBezTo>
                <a:cubicBezTo>
                  <a:pt x="307" y="442"/>
                  <a:pt x="307" y="442"/>
                  <a:pt x="307" y="442"/>
                </a:cubicBezTo>
                <a:cubicBezTo>
                  <a:pt x="298" y="442"/>
                  <a:pt x="298" y="442"/>
                  <a:pt x="298" y="442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9" y="429"/>
                  <a:pt x="309" y="429"/>
                  <a:pt x="309" y="429"/>
                </a:cubicBezTo>
                <a:cubicBezTo>
                  <a:pt x="305" y="400"/>
                  <a:pt x="305" y="400"/>
                  <a:pt x="305" y="400"/>
                </a:cubicBezTo>
                <a:cubicBezTo>
                  <a:pt x="301" y="390"/>
                  <a:pt x="301" y="390"/>
                  <a:pt x="301" y="390"/>
                </a:cubicBezTo>
                <a:cubicBezTo>
                  <a:pt x="299" y="379"/>
                  <a:pt x="299" y="379"/>
                  <a:pt x="299" y="379"/>
                </a:cubicBezTo>
                <a:cubicBezTo>
                  <a:pt x="290" y="367"/>
                  <a:pt x="290" y="367"/>
                  <a:pt x="290" y="367"/>
                </a:cubicBezTo>
                <a:cubicBezTo>
                  <a:pt x="291" y="361"/>
                  <a:pt x="291" y="361"/>
                  <a:pt x="291" y="361"/>
                </a:cubicBezTo>
                <a:cubicBezTo>
                  <a:pt x="295" y="360"/>
                  <a:pt x="295" y="360"/>
                  <a:pt x="295" y="360"/>
                </a:cubicBezTo>
                <a:cubicBezTo>
                  <a:pt x="304" y="347"/>
                  <a:pt x="304" y="347"/>
                  <a:pt x="304" y="347"/>
                </a:cubicBezTo>
                <a:cubicBezTo>
                  <a:pt x="311" y="349"/>
                  <a:pt x="311" y="349"/>
                  <a:pt x="311" y="349"/>
                </a:cubicBezTo>
                <a:cubicBezTo>
                  <a:pt x="316" y="349"/>
                  <a:pt x="316" y="349"/>
                  <a:pt x="316" y="349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15" y="335"/>
                  <a:pt x="315" y="335"/>
                  <a:pt x="315" y="335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1" y="327"/>
                  <a:pt x="321" y="327"/>
                  <a:pt x="321" y="327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32" y="305"/>
                  <a:pt x="332" y="305"/>
                  <a:pt x="332" y="305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36" y="300"/>
                  <a:pt x="336" y="300"/>
                  <a:pt x="336" y="300"/>
                </a:cubicBezTo>
                <a:cubicBezTo>
                  <a:pt x="337" y="291"/>
                  <a:pt x="337" y="291"/>
                  <a:pt x="337" y="291"/>
                </a:cubicBezTo>
                <a:cubicBezTo>
                  <a:pt x="330" y="293"/>
                  <a:pt x="330" y="293"/>
                  <a:pt x="330" y="293"/>
                </a:cubicBezTo>
                <a:cubicBezTo>
                  <a:pt x="327" y="285"/>
                  <a:pt x="327" y="285"/>
                  <a:pt x="327" y="285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314" y="265"/>
                  <a:pt x="314" y="265"/>
                  <a:pt x="314" y="265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3" y="254"/>
                  <a:pt x="303" y="254"/>
                  <a:pt x="303" y="254"/>
                </a:cubicBezTo>
                <a:cubicBezTo>
                  <a:pt x="304" y="245"/>
                  <a:pt x="304" y="245"/>
                  <a:pt x="304" y="245"/>
                </a:cubicBezTo>
                <a:cubicBezTo>
                  <a:pt x="297" y="236"/>
                  <a:pt x="297" y="236"/>
                  <a:pt x="297" y="236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0"/>
                  <a:pt x="296" y="220"/>
                  <a:pt x="296" y="220"/>
                </a:cubicBezTo>
                <a:cubicBezTo>
                  <a:pt x="294" y="216"/>
                  <a:pt x="294" y="216"/>
                  <a:pt x="294" y="216"/>
                </a:cubicBezTo>
                <a:cubicBezTo>
                  <a:pt x="291" y="218"/>
                  <a:pt x="287" y="217"/>
                  <a:pt x="286" y="219"/>
                </a:cubicBezTo>
                <a:cubicBezTo>
                  <a:pt x="285" y="221"/>
                  <a:pt x="285" y="227"/>
                  <a:pt x="288" y="228"/>
                </a:cubicBezTo>
                <a:cubicBezTo>
                  <a:pt x="290" y="228"/>
                  <a:pt x="296" y="226"/>
                  <a:pt x="293" y="230"/>
                </a:cubicBezTo>
                <a:cubicBezTo>
                  <a:pt x="290" y="233"/>
                  <a:pt x="282" y="240"/>
                  <a:pt x="279" y="241"/>
                </a:cubicBezTo>
                <a:cubicBezTo>
                  <a:pt x="276" y="243"/>
                  <a:pt x="273" y="245"/>
                  <a:pt x="269" y="248"/>
                </a:cubicBezTo>
                <a:cubicBezTo>
                  <a:pt x="266" y="250"/>
                  <a:pt x="259" y="253"/>
                  <a:pt x="260" y="251"/>
                </a:cubicBezTo>
                <a:cubicBezTo>
                  <a:pt x="262" y="249"/>
                  <a:pt x="263" y="248"/>
                  <a:pt x="264" y="245"/>
                </a:cubicBezTo>
                <a:cubicBezTo>
                  <a:pt x="265" y="243"/>
                  <a:pt x="267" y="241"/>
                  <a:pt x="269" y="238"/>
                </a:cubicBezTo>
                <a:cubicBezTo>
                  <a:pt x="271" y="235"/>
                  <a:pt x="273" y="232"/>
                  <a:pt x="276" y="229"/>
                </a:cubicBezTo>
                <a:cubicBezTo>
                  <a:pt x="278" y="226"/>
                  <a:pt x="279" y="223"/>
                  <a:pt x="280" y="221"/>
                </a:cubicBezTo>
                <a:cubicBezTo>
                  <a:pt x="281" y="219"/>
                  <a:pt x="283" y="215"/>
                  <a:pt x="284" y="210"/>
                </a:cubicBezTo>
                <a:cubicBezTo>
                  <a:pt x="286" y="205"/>
                  <a:pt x="285" y="204"/>
                  <a:pt x="289" y="198"/>
                </a:cubicBezTo>
                <a:cubicBezTo>
                  <a:pt x="292" y="193"/>
                  <a:pt x="294" y="195"/>
                  <a:pt x="295" y="191"/>
                </a:cubicBezTo>
                <a:cubicBezTo>
                  <a:pt x="297" y="187"/>
                  <a:pt x="296" y="185"/>
                  <a:pt x="300" y="182"/>
                </a:cubicBezTo>
                <a:cubicBezTo>
                  <a:pt x="303" y="179"/>
                  <a:pt x="304" y="175"/>
                  <a:pt x="304" y="167"/>
                </a:cubicBezTo>
                <a:cubicBezTo>
                  <a:pt x="303" y="159"/>
                  <a:pt x="301" y="162"/>
                  <a:pt x="301" y="158"/>
                </a:cubicBezTo>
                <a:cubicBezTo>
                  <a:pt x="300" y="154"/>
                  <a:pt x="299" y="152"/>
                  <a:pt x="298" y="150"/>
                </a:cubicBezTo>
                <a:cubicBezTo>
                  <a:pt x="297" y="148"/>
                  <a:pt x="292" y="143"/>
                  <a:pt x="290" y="142"/>
                </a:cubicBezTo>
                <a:cubicBezTo>
                  <a:pt x="287" y="142"/>
                  <a:pt x="283" y="140"/>
                  <a:pt x="278" y="135"/>
                </a:cubicBezTo>
                <a:cubicBezTo>
                  <a:pt x="273" y="130"/>
                  <a:pt x="271" y="129"/>
                  <a:pt x="268" y="132"/>
                </a:cubicBezTo>
                <a:cubicBezTo>
                  <a:pt x="265" y="135"/>
                  <a:pt x="258" y="134"/>
                  <a:pt x="252" y="136"/>
                </a:cubicBezTo>
                <a:cubicBezTo>
                  <a:pt x="247" y="137"/>
                  <a:pt x="250" y="140"/>
                  <a:pt x="246" y="145"/>
                </a:cubicBezTo>
                <a:cubicBezTo>
                  <a:pt x="242" y="149"/>
                  <a:pt x="236" y="147"/>
                  <a:pt x="238" y="145"/>
                </a:cubicBezTo>
                <a:cubicBezTo>
                  <a:pt x="240" y="142"/>
                  <a:pt x="243" y="131"/>
                  <a:pt x="241" y="131"/>
                </a:cubicBezTo>
                <a:cubicBezTo>
                  <a:pt x="240" y="130"/>
                  <a:pt x="232" y="129"/>
                  <a:pt x="229" y="130"/>
                </a:cubicBezTo>
                <a:cubicBezTo>
                  <a:pt x="227" y="131"/>
                  <a:pt x="219" y="131"/>
                  <a:pt x="224" y="126"/>
                </a:cubicBezTo>
                <a:cubicBezTo>
                  <a:pt x="230" y="121"/>
                  <a:pt x="230" y="120"/>
                  <a:pt x="224" y="117"/>
                </a:cubicBezTo>
                <a:cubicBezTo>
                  <a:pt x="219" y="113"/>
                  <a:pt x="213" y="113"/>
                  <a:pt x="207" y="118"/>
                </a:cubicBezTo>
                <a:cubicBezTo>
                  <a:pt x="201" y="122"/>
                  <a:pt x="201" y="129"/>
                  <a:pt x="196" y="138"/>
                </a:cubicBezTo>
                <a:cubicBezTo>
                  <a:pt x="192" y="147"/>
                  <a:pt x="194" y="147"/>
                  <a:pt x="196" y="151"/>
                </a:cubicBezTo>
                <a:cubicBezTo>
                  <a:pt x="199" y="155"/>
                  <a:pt x="193" y="156"/>
                  <a:pt x="190" y="157"/>
                </a:cubicBezTo>
                <a:cubicBezTo>
                  <a:pt x="187" y="157"/>
                  <a:pt x="183" y="158"/>
                  <a:pt x="183" y="162"/>
                </a:cubicBezTo>
                <a:cubicBezTo>
                  <a:pt x="184" y="166"/>
                  <a:pt x="183" y="167"/>
                  <a:pt x="180" y="168"/>
                </a:cubicBezTo>
                <a:cubicBezTo>
                  <a:pt x="177" y="169"/>
                  <a:pt x="174" y="174"/>
                  <a:pt x="170" y="177"/>
                </a:cubicBezTo>
                <a:cubicBezTo>
                  <a:pt x="167" y="180"/>
                  <a:pt x="161" y="176"/>
                  <a:pt x="159" y="172"/>
                </a:cubicBezTo>
                <a:cubicBezTo>
                  <a:pt x="156" y="168"/>
                  <a:pt x="141" y="173"/>
                  <a:pt x="136" y="176"/>
                </a:cubicBezTo>
                <a:cubicBezTo>
                  <a:pt x="132" y="180"/>
                  <a:pt x="139" y="184"/>
                  <a:pt x="135" y="185"/>
                </a:cubicBezTo>
                <a:cubicBezTo>
                  <a:pt x="131" y="186"/>
                  <a:pt x="123" y="191"/>
                  <a:pt x="118" y="191"/>
                </a:cubicBezTo>
                <a:cubicBezTo>
                  <a:pt x="113" y="190"/>
                  <a:pt x="107" y="197"/>
                  <a:pt x="103" y="202"/>
                </a:cubicBezTo>
                <a:cubicBezTo>
                  <a:pt x="99" y="207"/>
                  <a:pt x="97" y="203"/>
                  <a:pt x="92" y="203"/>
                </a:cubicBezTo>
                <a:cubicBezTo>
                  <a:pt x="86" y="203"/>
                  <a:pt x="91" y="209"/>
                  <a:pt x="91" y="213"/>
                </a:cubicBezTo>
                <a:cubicBezTo>
                  <a:pt x="92" y="217"/>
                  <a:pt x="85" y="218"/>
                  <a:pt x="83" y="216"/>
                </a:cubicBezTo>
                <a:cubicBezTo>
                  <a:pt x="81" y="214"/>
                  <a:pt x="77" y="219"/>
                  <a:pt x="80" y="222"/>
                </a:cubicBezTo>
                <a:cubicBezTo>
                  <a:pt x="84" y="225"/>
                  <a:pt x="85" y="228"/>
                  <a:pt x="81" y="228"/>
                </a:cubicBezTo>
                <a:cubicBezTo>
                  <a:pt x="77" y="228"/>
                  <a:pt x="83" y="235"/>
                  <a:pt x="85" y="236"/>
                </a:cubicBezTo>
                <a:cubicBezTo>
                  <a:pt x="87" y="236"/>
                  <a:pt x="96" y="244"/>
                  <a:pt x="84" y="245"/>
                </a:cubicBezTo>
                <a:cubicBezTo>
                  <a:pt x="71" y="247"/>
                  <a:pt x="68" y="249"/>
                  <a:pt x="63" y="250"/>
                </a:cubicBezTo>
                <a:cubicBezTo>
                  <a:pt x="58" y="250"/>
                  <a:pt x="47" y="249"/>
                  <a:pt x="37" y="249"/>
                </a:cubicBezTo>
                <a:cubicBezTo>
                  <a:pt x="27" y="248"/>
                  <a:pt x="25" y="257"/>
                  <a:pt x="29" y="265"/>
                </a:cubicBezTo>
                <a:cubicBezTo>
                  <a:pt x="34" y="272"/>
                  <a:pt x="27" y="275"/>
                  <a:pt x="29" y="282"/>
                </a:cubicBezTo>
                <a:cubicBezTo>
                  <a:pt x="31" y="288"/>
                  <a:pt x="39" y="292"/>
                  <a:pt x="43" y="297"/>
                </a:cubicBezTo>
                <a:cubicBezTo>
                  <a:pt x="47" y="301"/>
                  <a:pt x="56" y="311"/>
                  <a:pt x="52" y="316"/>
                </a:cubicBezTo>
                <a:cubicBezTo>
                  <a:pt x="49" y="321"/>
                  <a:pt x="47" y="325"/>
                  <a:pt x="48" y="330"/>
                </a:cubicBezTo>
                <a:cubicBezTo>
                  <a:pt x="48" y="335"/>
                  <a:pt x="51" y="347"/>
                  <a:pt x="48" y="348"/>
                </a:cubicBezTo>
                <a:cubicBezTo>
                  <a:pt x="46" y="350"/>
                  <a:pt x="44" y="361"/>
                  <a:pt x="42" y="357"/>
                </a:cubicBezTo>
                <a:cubicBezTo>
                  <a:pt x="40" y="353"/>
                  <a:pt x="43" y="348"/>
                  <a:pt x="44" y="339"/>
                </a:cubicBezTo>
                <a:cubicBezTo>
                  <a:pt x="46" y="330"/>
                  <a:pt x="42" y="335"/>
                  <a:pt x="40" y="332"/>
                </a:cubicBezTo>
                <a:cubicBezTo>
                  <a:pt x="39" y="330"/>
                  <a:pt x="40" y="327"/>
                  <a:pt x="45" y="320"/>
                </a:cubicBezTo>
                <a:cubicBezTo>
                  <a:pt x="49" y="313"/>
                  <a:pt x="49" y="312"/>
                  <a:pt x="47" y="309"/>
                </a:cubicBezTo>
                <a:cubicBezTo>
                  <a:pt x="44" y="305"/>
                  <a:pt x="35" y="309"/>
                  <a:pt x="32" y="306"/>
                </a:cubicBezTo>
                <a:cubicBezTo>
                  <a:pt x="28" y="303"/>
                  <a:pt x="24" y="296"/>
                  <a:pt x="21" y="289"/>
                </a:cubicBezTo>
                <a:cubicBezTo>
                  <a:pt x="19" y="285"/>
                  <a:pt x="12" y="284"/>
                  <a:pt x="6" y="285"/>
                </a:cubicBezTo>
                <a:cubicBezTo>
                  <a:pt x="5" y="293"/>
                  <a:pt x="5" y="293"/>
                  <a:pt x="5" y="293"/>
                </a:cubicBezTo>
                <a:cubicBezTo>
                  <a:pt x="15" y="298"/>
                  <a:pt x="15" y="298"/>
                  <a:pt x="15" y="298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19" y="312"/>
                  <a:pt x="19" y="312"/>
                  <a:pt x="19" y="312"/>
                </a:cubicBezTo>
                <a:cubicBezTo>
                  <a:pt x="15" y="311"/>
                  <a:pt x="15" y="311"/>
                  <a:pt x="15" y="311"/>
                </a:cubicBezTo>
                <a:cubicBezTo>
                  <a:pt x="9" y="319"/>
                  <a:pt x="9" y="319"/>
                  <a:pt x="9" y="319"/>
                </a:cubicBezTo>
                <a:cubicBezTo>
                  <a:pt x="13" y="324"/>
                  <a:pt x="13" y="324"/>
                  <a:pt x="13" y="324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21" y="348"/>
                  <a:pt x="21" y="348"/>
                  <a:pt x="21" y="348"/>
                </a:cubicBezTo>
                <a:cubicBezTo>
                  <a:pt x="14" y="349"/>
                  <a:pt x="14" y="349"/>
                  <a:pt x="14" y="34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69"/>
                  <a:pt x="0" y="369"/>
                  <a:pt x="0" y="369"/>
                </a:cubicBezTo>
                <a:cubicBezTo>
                  <a:pt x="8" y="380"/>
                  <a:pt x="8" y="380"/>
                  <a:pt x="8" y="380"/>
                </a:cubicBezTo>
                <a:cubicBezTo>
                  <a:pt x="14" y="380"/>
                  <a:pt x="14" y="380"/>
                  <a:pt x="14" y="380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21" y="383"/>
                  <a:pt x="21" y="383"/>
                  <a:pt x="21" y="383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31" y="381"/>
                  <a:pt x="31" y="381"/>
                  <a:pt x="31" y="381"/>
                </a:cubicBezTo>
                <a:cubicBezTo>
                  <a:pt x="31" y="381"/>
                  <a:pt x="31" y="386"/>
                  <a:pt x="31" y="387"/>
                </a:cubicBezTo>
                <a:cubicBezTo>
                  <a:pt x="31" y="388"/>
                  <a:pt x="33" y="388"/>
                  <a:pt x="33" y="388"/>
                </a:cubicBezTo>
                <a:cubicBezTo>
                  <a:pt x="34" y="393"/>
                  <a:pt x="34" y="393"/>
                  <a:pt x="34" y="393"/>
                </a:cubicBezTo>
                <a:cubicBezTo>
                  <a:pt x="37" y="403"/>
                  <a:pt x="37" y="403"/>
                  <a:pt x="37" y="403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29" y="426"/>
                  <a:pt x="29" y="426"/>
                  <a:pt x="29" y="426"/>
                </a:cubicBezTo>
                <a:cubicBezTo>
                  <a:pt x="24" y="426"/>
                  <a:pt x="24" y="426"/>
                  <a:pt x="24" y="426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30" y="439"/>
                  <a:pt x="30" y="439"/>
                  <a:pt x="30" y="439"/>
                </a:cubicBezTo>
                <a:cubicBezTo>
                  <a:pt x="24" y="446"/>
                  <a:pt x="24" y="446"/>
                  <a:pt x="24" y="446"/>
                </a:cubicBezTo>
                <a:cubicBezTo>
                  <a:pt x="27" y="449"/>
                  <a:pt x="27" y="449"/>
                  <a:pt x="27" y="449"/>
                </a:cubicBezTo>
                <a:cubicBezTo>
                  <a:pt x="28" y="455"/>
                  <a:pt x="28" y="455"/>
                  <a:pt x="28" y="455"/>
                </a:cubicBezTo>
                <a:cubicBezTo>
                  <a:pt x="34" y="458"/>
                  <a:pt x="34" y="458"/>
                  <a:pt x="34" y="458"/>
                </a:cubicBezTo>
                <a:cubicBezTo>
                  <a:pt x="38" y="463"/>
                  <a:pt x="38" y="463"/>
                  <a:pt x="38" y="463"/>
                </a:cubicBezTo>
                <a:cubicBezTo>
                  <a:pt x="33" y="470"/>
                  <a:pt x="33" y="470"/>
                  <a:pt x="33" y="470"/>
                </a:cubicBezTo>
                <a:cubicBezTo>
                  <a:pt x="36" y="474"/>
                  <a:pt x="36" y="474"/>
                  <a:pt x="36" y="474"/>
                </a:cubicBezTo>
                <a:cubicBezTo>
                  <a:pt x="37" y="482"/>
                  <a:pt x="37" y="482"/>
                  <a:pt x="37" y="482"/>
                </a:cubicBezTo>
                <a:cubicBezTo>
                  <a:pt x="32" y="484"/>
                  <a:pt x="32" y="484"/>
                  <a:pt x="32" y="484"/>
                </a:cubicBezTo>
                <a:cubicBezTo>
                  <a:pt x="35" y="492"/>
                  <a:pt x="35" y="492"/>
                  <a:pt x="35" y="492"/>
                </a:cubicBezTo>
                <a:cubicBezTo>
                  <a:pt x="41" y="491"/>
                  <a:pt x="41" y="491"/>
                  <a:pt x="41" y="491"/>
                </a:cubicBezTo>
                <a:cubicBezTo>
                  <a:pt x="47" y="497"/>
                  <a:pt x="47" y="497"/>
                  <a:pt x="47" y="497"/>
                </a:cubicBezTo>
                <a:cubicBezTo>
                  <a:pt x="50" y="508"/>
                  <a:pt x="50" y="508"/>
                  <a:pt x="50" y="508"/>
                </a:cubicBezTo>
                <a:cubicBezTo>
                  <a:pt x="44" y="514"/>
                  <a:pt x="44" y="514"/>
                  <a:pt x="44" y="514"/>
                </a:cubicBezTo>
                <a:cubicBezTo>
                  <a:pt x="47" y="520"/>
                  <a:pt x="47" y="520"/>
                  <a:pt x="47" y="520"/>
                </a:cubicBezTo>
                <a:cubicBezTo>
                  <a:pt x="53" y="520"/>
                  <a:pt x="53" y="520"/>
                  <a:pt x="53" y="520"/>
                </a:cubicBezTo>
                <a:cubicBezTo>
                  <a:pt x="59" y="525"/>
                  <a:pt x="59" y="525"/>
                  <a:pt x="59" y="525"/>
                </a:cubicBezTo>
                <a:cubicBezTo>
                  <a:pt x="63" y="521"/>
                  <a:pt x="63" y="521"/>
                  <a:pt x="63" y="521"/>
                </a:cubicBezTo>
                <a:cubicBezTo>
                  <a:pt x="63" y="536"/>
                  <a:pt x="63" y="536"/>
                  <a:pt x="63" y="536"/>
                </a:cubicBezTo>
                <a:cubicBezTo>
                  <a:pt x="66" y="542"/>
                  <a:pt x="66" y="542"/>
                  <a:pt x="66" y="542"/>
                </a:cubicBezTo>
                <a:cubicBezTo>
                  <a:pt x="57" y="550"/>
                  <a:pt x="57" y="550"/>
                  <a:pt x="57" y="550"/>
                </a:cubicBezTo>
                <a:cubicBezTo>
                  <a:pt x="51" y="559"/>
                  <a:pt x="51" y="559"/>
                  <a:pt x="51" y="559"/>
                </a:cubicBezTo>
                <a:cubicBezTo>
                  <a:pt x="57" y="566"/>
                  <a:pt x="57" y="566"/>
                  <a:pt x="57" y="566"/>
                </a:cubicBezTo>
                <a:cubicBezTo>
                  <a:pt x="58" y="575"/>
                  <a:pt x="58" y="575"/>
                  <a:pt x="58" y="575"/>
                </a:cubicBezTo>
                <a:cubicBezTo>
                  <a:pt x="52" y="579"/>
                  <a:pt x="52" y="579"/>
                  <a:pt x="52" y="579"/>
                </a:cubicBezTo>
                <a:cubicBezTo>
                  <a:pt x="51" y="587"/>
                  <a:pt x="51" y="587"/>
                  <a:pt x="51" y="587"/>
                </a:cubicBezTo>
                <a:cubicBezTo>
                  <a:pt x="41" y="597"/>
                  <a:pt x="41" y="597"/>
                  <a:pt x="41" y="597"/>
                </a:cubicBezTo>
                <a:cubicBezTo>
                  <a:pt x="41" y="608"/>
                  <a:pt x="41" y="608"/>
                  <a:pt x="41" y="608"/>
                </a:cubicBezTo>
                <a:cubicBezTo>
                  <a:pt x="58" y="619"/>
                  <a:pt x="58" y="619"/>
                  <a:pt x="58" y="619"/>
                </a:cubicBezTo>
                <a:cubicBezTo>
                  <a:pt x="51" y="629"/>
                  <a:pt x="51" y="629"/>
                  <a:pt x="51" y="629"/>
                </a:cubicBezTo>
                <a:cubicBezTo>
                  <a:pt x="44" y="631"/>
                  <a:pt x="44" y="631"/>
                  <a:pt x="44" y="631"/>
                </a:cubicBezTo>
                <a:cubicBezTo>
                  <a:pt x="34" y="639"/>
                  <a:pt x="34" y="639"/>
                  <a:pt x="34" y="639"/>
                </a:cubicBezTo>
                <a:cubicBezTo>
                  <a:pt x="41" y="654"/>
                  <a:pt x="41" y="654"/>
                  <a:pt x="41" y="654"/>
                </a:cubicBezTo>
                <a:cubicBezTo>
                  <a:pt x="35" y="660"/>
                  <a:pt x="35" y="660"/>
                  <a:pt x="35" y="660"/>
                </a:cubicBezTo>
                <a:cubicBezTo>
                  <a:pt x="38" y="667"/>
                  <a:pt x="38" y="667"/>
                  <a:pt x="38" y="667"/>
                </a:cubicBezTo>
                <a:cubicBezTo>
                  <a:pt x="45" y="669"/>
                  <a:pt x="45" y="669"/>
                  <a:pt x="45" y="669"/>
                </a:cubicBezTo>
                <a:cubicBezTo>
                  <a:pt x="50" y="667"/>
                  <a:pt x="50" y="667"/>
                  <a:pt x="50" y="667"/>
                </a:cubicBezTo>
                <a:cubicBezTo>
                  <a:pt x="71" y="666"/>
                  <a:pt x="71" y="666"/>
                  <a:pt x="71" y="666"/>
                </a:cubicBezTo>
                <a:cubicBezTo>
                  <a:pt x="83" y="681"/>
                  <a:pt x="83" y="681"/>
                  <a:pt x="83" y="681"/>
                </a:cubicBezTo>
                <a:cubicBezTo>
                  <a:pt x="84" y="689"/>
                  <a:pt x="84" y="689"/>
                  <a:pt x="84" y="689"/>
                </a:cubicBezTo>
                <a:cubicBezTo>
                  <a:pt x="94" y="689"/>
                  <a:pt x="94" y="689"/>
                  <a:pt x="94" y="689"/>
                </a:cubicBezTo>
                <a:cubicBezTo>
                  <a:pt x="98" y="693"/>
                  <a:pt x="98" y="693"/>
                  <a:pt x="98" y="693"/>
                </a:cubicBezTo>
                <a:cubicBezTo>
                  <a:pt x="85" y="710"/>
                  <a:pt x="85" y="710"/>
                  <a:pt x="85" y="710"/>
                </a:cubicBezTo>
                <a:cubicBezTo>
                  <a:pt x="88" y="721"/>
                  <a:pt x="88" y="721"/>
                  <a:pt x="88" y="721"/>
                </a:cubicBezTo>
                <a:cubicBezTo>
                  <a:pt x="90" y="726"/>
                  <a:pt x="90" y="726"/>
                  <a:pt x="90" y="726"/>
                </a:cubicBezTo>
                <a:cubicBezTo>
                  <a:pt x="99" y="726"/>
                  <a:pt x="99" y="726"/>
                  <a:pt x="99" y="726"/>
                </a:cubicBezTo>
                <a:cubicBezTo>
                  <a:pt x="105" y="730"/>
                  <a:pt x="105" y="730"/>
                  <a:pt x="105" y="730"/>
                </a:cubicBezTo>
                <a:cubicBezTo>
                  <a:pt x="107" y="737"/>
                  <a:pt x="107" y="737"/>
                  <a:pt x="107" y="737"/>
                </a:cubicBezTo>
                <a:cubicBezTo>
                  <a:pt x="100" y="739"/>
                  <a:pt x="100" y="739"/>
                  <a:pt x="100" y="739"/>
                </a:cubicBezTo>
                <a:cubicBezTo>
                  <a:pt x="95" y="747"/>
                  <a:pt x="95" y="747"/>
                  <a:pt x="95" y="747"/>
                </a:cubicBezTo>
                <a:cubicBezTo>
                  <a:pt x="93" y="758"/>
                  <a:pt x="93" y="758"/>
                  <a:pt x="93" y="758"/>
                </a:cubicBezTo>
                <a:close/>
                <a:moveTo>
                  <a:pt x="188" y="63"/>
                </a:moveTo>
                <a:cubicBezTo>
                  <a:pt x="184" y="67"/>
                  <a:pt x="185" y="71"/>
                  <a:pt x="185" y="74"/>
                </a:cubicBezTo>
                <a:cubicBezTo>
                  <a:pt x="185" y="76"/>
                  <a:pt x="184" y="86"/>
                  <a:pt x="182" y="91"/>
                </a:cubicBezTo>
                <a:cubicBezTo>
                  <a:pt x="180" y="97"/>
                  <a:pt x="179" y="105"/>
                  <a:pt x="179" y="109"/>
                </a:cubicBezTo>
                <a:cubicBezTo>
                  <a:pt x="179" y="112"/>
                  <a:pt x="186" y="111"/>
                  <a:pt x="190" y="106"/>
                </a:cubicBezTo>
                <a:cubicBezTo>
                  <a:pt x="194" y="101"/>
                  <a:pt x="198" y="100"/>
                  <a:pt x="203" y="100"/>
                </a:cubicBezTo>
                <a:cubicBezTo>
                  <a:pt x="207" y="100"/>
                  <a:pt x="216" y="90"/>
                  <a:pt x="216" y="87"/>
                </a:cubicBezTo>
                <a:cubicBezTo>
                  <a:pt x="217" y="83"/>
                  <a:pt x="209" y="73"/>
                  <a:pt x="206" y="70"/>
                </a:cubicBezTo>
                <a:cubicBezTo>
                  <a:pt x="203" y="66"/>
                  <a:pt x="199" y="68"/>
                  <a:pt x="198" y="68"/>
                </a:cubicBezTo>
                <a:cubicBezTo>
                  <a:pt x="198" y="69"/>
                  <a:pt x="196" y="69"/>
                  <a:pt x="196" y="66"/>
                </a:cubicBezTo>
                <a:cubicBezTo>
                  <a:pt x="195" y="63"/>
                  <a:pt x="193" y="62"/>
                  <a:pt x="191" y="62"/>
                </a:cubicBezTo>
                <a:cubicBezTo>
                  <a:pt x="189" y="61"/>
                  <a:pt x="188" y="63"/>
                  <a:pt x="188" y="63"/>
                </a:cubicBezTo>
                <a:close/>
                <a:moveTo>
                  <a:pt x="138" y="50"/>
                </a:moveTo>
                <a:cubicBezTo>
                  <a:pt x="136" y="51"/>
                  <a:pt x="135" y="58"/>
                  <a:pt x="132" y="57"/>
                </a:cubicBezTo>
                <a:cubicBezTo>
                  <a:pt x="130" y="56"/>
                  <a:pt x="122" y="53"/>
                  <a:pt x="120" y="51"/>
                </a:cubicBezTo>
                <a:cubicBezTo>
                  <a:pt x="118" y="49"/>
                  <a:pt x="120" y="44"/>
                  <a:pt x="124" y="45"/>
                </a:cubicBezTo>
                <a:cubicBezTo>
                  <a:pt x="128" y="45"/>
                  <a:pt x="133" y="45"/>
                  <a:pt x="128" y="39"/>
                </a:cubicBezTo>
                <a:cubicBezTo>
                  <a:pt x="124" y="34"/>
                  <a:pt x="123" y="35"/>
                  <a:pt x="128" y="29"/>
                </a:cubicBezTo>
                <a:cubicBezTo>
                  <a:pt x="132" y="24"/>
                  <a:pt x="131" y="20"/>
                  <a:pt x="130" y="16"/>
                </a:cubicBezTo>
                <a:cubicBezTo>
                  <a:pt x="130" y="12"/>
                  <a:pt x="141" y="12"/>
                  <a:pt x="141" y="9"/>
                </a:cubicBezTo>
                <a:cubicBezTo>
                  <a:pt x="142" y="5"/>
                  <a:pt x="143" y="0"/>
                  <a:pt x="148" y="7"/>
                </a:cubicBezTo>
                <a:cubicBezTo>
                  <a:pt x="152" y="13"/>
                  <a:pt x="154" y="16"/>
                  <a:pt x="157" y="17"/>
                </a:cubicBezTo>
                <a:cubicBezTo>
                  <a:pt x="160" y="18"/>
                  <a:pt x="156" y="21"/>
                  <a:pt x="155" y="24"/>
                </a:cubicBezTo>
                <a:cubicBezTo>
                  <a:pt x="154" y="27"/>
                  <a:pt x="157" y="33"/>
                  <a:pt x="156" y="34"/>
                </a:cubicBezTo>
                <a:cubicBezTo>
                  <a:pt x="156" y="36"/>
                  <a:pt x="146" y="39"/>
                  <a:pt x="145" y="40"/>
                </a:cubicBezTo>
                <a:cubicBezTo>
                  <a:pt x="145" y="41"/>
                  <a:pt x="153" y="41"/>
                  <a:pt x="156" y="39"/>
                </a:cubicBezTo>
                <a:cubicBezTo>
                  <a:pt x="160" y="37"/>
                  <a:pt x="160" y="38"/>
                  <a:pt x="160" y="42"/>
                </a:cubicBezTo>
                <a:cubicBezTo>
                  <a:pt x="160" y="45"/>
                  <a:pt x="166" y="48"/>
                  <a:pt x="167" y="45"/>
                </a:cubicBezTo>
                <a:cubicBezTo>
                  <a:pt x="167" y="42"/>
                  <a:pt x="173" y="44"/>
                  <a:pt x="175" y="50"/>
                </a:cubicBezTo>
                <a:cubicBezTo>
                  <a:pt x="177" y="57"/>
                  <a:pt x="175" y="63"/>
                  <a:pt x="175" y="66"/>
                </a:cubicBezTo>
                <a:cubicBezTo>
                  <a:pt x="175" y="69"/>
                  <a:pt x="178" y="72"/>
                  <a:pt x="178" y="76"/>
                </a:cubicBezTo>
                <a:cubicBezTo>
                  <a:pt x="178" y="80"/>
                  <a:pt x="170" y="84"/>
                  <a:pt x="166" y="85"/>
                </a:cubicBezTo>
                <a:cubicBezTo>
                  <a:pt x="163" y="85"/>
                  <a:pt x="153" y="75"/>
                  <a:pt x="148" y="76"/>
                </a:cubicBezTo>
                <a:cubicBezTo>
                  <a:pt x="143" y="77"/>
                  <a:pt x="142" y="71"/>
                  <a:pt x="140" y="68"/>
                </a:cubicBezTo>
                <a:cubicBezTo>
                  <a:pt x="138" y="64"/>
                  <a:pt x="136" y="66"/>
                  <a:pt x="136" y="61"/>
                </a:cubicBezTo>
                <a:cubicBezTo>
                  <a:pt x="137" y="57"/>
                  <a:pt x="141" y="54"/>
                  <a:pt x="141" y="52"/>
                </a:cubicBezTo>
                <a:cubicBezTo>
                  <a:pt x="140" y="50"/>
                  <a:pt x="138" y="50"/>
                  <a:pt x="138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4"/>
          <p:cNvSpPr>
            <a:spLocks/>
          </p:cNvSpPr>
          <p:nvPr/>
        </p:nvSpPr>
        <p:spPr bwMode="auto">
          <a:xfrm>
            <a:off x="7530524" y="3934905"/>
            <a:ext cx="827631" cy="1085962"/>
          </a:xfrm>
          <a:custGeom>
            <a:avLst/>
            <a:gdLst>
              <a:gd name="T0" fmla="*/ 97 w 205"/>
              <a:gd name="T1" fmla="*/ 4 h 302"/>
              <a:gd name="T2" fmla="*/ 87 w 205"/>
              <a:gd name="T3" fmla="*/ 0 h 302"/>
              <a:gd name="T4" fmla="*/ 81 w 205"/>
              <a:gd name="T5" fmla="*/ 13 h 302"/>
              <a:gd name="T6" fmla="*/ 82 w 205"/>
              <a:gd name="T7" fmla="*/ 19 h 302"/>
              <a:gd name="T8" fmla="*/ 89 w 205"/>
              <a:gd name="T9" fmla="*/ 36 h 302"/>
              <a:gd name="T10" fmla="*/ 98 w 205"/>
              <a:gd name="T11" fmla="*/ 39 h 302"/>
              <a:gd name="T12" fmla="*/ 87 w 205"/>
              <a:gd name="T13" fmla="*/ 55 h 302"/>
              <a:gd name="T14" fmla="*/ 73 w 205"/>
              <a:gd name="T15" fmla="*/ 55 h 302"/>
              <a:gd name="T16" fmla="*/ 67 w 205"/>
              <a:gd name="T17" fmla="*/ 63 h 302"/>
              <a:gd name="T18" fmla="*/ 77 w 205"/>
              <a:gd name="T19" fmla="*/ 77 h 302"/>
              <a:gd name="T20" fmla="*/ 86 w 205"/>
              <a:gd name="T21" fmla="*/ 94 h 302"/>
              <a:gd name="T22" fmla="*/ 97 w 205"/>
              <a:gd name="T23" fmla="*/ 93 h 302"/>
              <a:gd name="T24" fmla="*/ 109 w 205"/>
              <a:gd name="T25" fmla="*/ 114 h 302"/>
              <a:gd name="T26" fmla="*/ 98 w 205"/>
              <a:gd name="T27" fmla="*/ 121 h 302"/>
              <a:gd name="T28" fmla="*/ 76 w 205"/>
              <a:gd name="T29" fmla="*/ 150 h 302"/>
              <a:gd name="T30" fmla="*/ 80 w 205"/>
              <a:gd name="T31" fmla="*/ 167 h 302"/>
              <a:gd name="T32" fmla="*/ 84 w 205"/>
              <a:gd name="T33" fmla="*/ 183 h 302"/>
              <a:gd name="T34" fmla="*/ 54 w 205"/>
              <a:gd name="T35" fmla="*/ 204 h 302"/>
              <a:gd name="T36" fmla="*/ 43 w 205"/>
              <a:gd name="T37" fmla="*/ 222 h 302"/>
              <a:gd name="T38" fmla="*/ 28 w 205"/>
              <a:gd name="T39" fmla="*/ 233 h 302"/>
              <a:gd name="T40" fmla="*/ 3 w 205"/>
              <a:gd name="T41" fmla="*/ 244 h 302"/>
              <a:gd name="T42" fmla="*/ 2 w 205"/>
              <a:gd name="T43" fmla="*/ 258 h 302"/>
              <a:gd name="T44" fmla="*/ 10 w 205"/>
              <a:gd name="T45" fmla="*/ 273 h 302"/>
              <a:gd name="T46" fmla="*/ 0 w 205"/>
              <a:gd name="T47" fmla="*/ 288 h 302"/>
              <a:gd name="T48" fmla="*/ 10 w 205"/>
              <a:gd name="T49" fmla="*/ 299 h 302"/>
              <a:gd name="T50" fmla="*/ 34 w 205"/>
              <a:gd name="T51" fmla="*/ 299 h 302"/>
              <a:gd name="T52" fmla="*/ 55 w 205"/>
              <a:gd name="T53" fmla="*/ 295 h 302"/>
              <a:gd name="T54" fmla="*/ 89 w 205"/>
              <a:gd name="T55" fmla="*/ 274 h 302"/>
              <a:gd name="T56" fmla="*/ 104 w 205"/>
              <a:gd name="T57" fmla="*/ 253 h 302"/>
              <a:gd name="T58" fmla="*/ 131 w 205"/>
              <a:gd name="T59" fmla="*/ 244 h 302"/>
              <a:gd name="T60" fmla="*/ 155 w 205"/>
              <a:gd name="T61" fmla="*/ 237 h 302"/>
              <a:gd name="T62" fmla="*/ 178 w 205"/>
              <a:gd name="T63" fmla="*/ 239 h 302"/>
              <a:gd name="T64" fmla="*/ 198 w 205"/>
              <a:gd name="T65" fmla="*/ 218 h 302"/>
              <a:gd name="T66" fmla="*/ 196 w 205"/>
              <a:gd name="T67" fmla="*/ 199 h 302"/>
              <a:gd name="T68" fmla="*/ 197 w 205"/>
              <a:gd name="T69" fmla="*/ 176 h 302"/>
              <a:gd name="T70" fmla="*/ 199 w 205"/>
              <a:gd name="T71" fmla="*/ 145 h 302"/>
              <a:gd name="T72" fmla="*/ 187 w 205"/>
              <a:gd name="T73" fmla="*/ 141 h 302"/>
              <a:gd name="T74" fmla="*/ 186 w 205"/>
              <a:gd name="T75" fmla="*/ 120 h 302"/>
              <a:gd name="T76" fmla="*/ 205 w 205"/>
              <a:gd name="T77" fmla="*/ 104 h 302"/>
              <a:gd name="T78" fmla="*/ 193 w 205"/>
              <a:gd name="T79" fmla="*/ 93 h 302"/>
              <a:gd name="T80" fmla="*/ 193 w 205"/>
              <a:gd name="T81" fmla="*/ 81 h 302"/>
              <a:gd name="T82" fmla="*/ 183 w 205"/>
              <a:gd name="T83" fmla="*/ 73 h 302"/>
              <a:gd name="T84" fmla="*/ 178 w 205"/>
              <a:gd name="T85" fmla="*/ 54 h 302"/>
              <a:gd name="T86" fmla="*/ 170 w 205"/>
              <a:gd name="T87" fmla="*/ 55 h 302"/>
              <a:gd name="T88" fmla="*/ 164 w 205"/>
              <a:gd name="T89" fmla="*/ 48 h 302"/>
              <a:gd name="T90" fmla="*/ 152 w 205"/>
              <a:gd name="T91" fmla="*/ 51 h 302"/>
              <a:gd name="T92" fmla="*/ 143 w 205"/>
              <a:gd name="T93" fmla="*/ 49 h 302"/>
              <a:gd name="T94" fmla="*/ 145 w 205"/>
              <a:gd name="T95" fmla="*/ 39 h 302"/>
              <a:gd name="T96" fmla="*/ 134 w 205"/>
              <a:gd name="T97" fmla="*/ 38 h 302"/>
              <a:gd name="T98" fmla="*/ 129 w 205"/>
              <a:gd name="T99" fmla="*/ 31 h 302"/>
              <a:gd name="T100" fmla="*/ 125 w 205"/>
              <a:gd name="T101" fmla="*/ 24 h 302"/>
              <a:gd name="T102" fmla="*/ 114 w 205"/>
              <a:gd name="T103" fmla="*/ 14 h 302"/>
              <a:gd name="T104" fmla="*/ 106 w 205"/>
              <a:gd name="T105" fmla="*/ 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" h="302">
                <a:moveTo>
                  <a:pt x="103" y="2"/>
                </a:moveTo>
                <a:cubicBezTo>
                  <a:pt x="97" y="4"/>
                  <a:pt x="97" y="4"/>
                  <a:pt x="97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5"/>
                  <a:pt x="80" y="5"/>
                  <a:pt x="80" y="5"/>
                </a:cubicBezTo>
                <a:cubicBezTo>
                  <a:pt x="81" y="13"/>
                  <a:pt x="81" y="13"/>
                  <a:pt x="81" y="13"/>
                </a:cubicBezTo>
                <a:cubicBezTo>
                  <a:pt x="78" y="15"/>
                  <a:pt x="78" y="15"/>
                  <a:pt x="78" y="15"/>
                </a:cubicBezTo>
                <a:cubicBezTo>
                  <a:pt x="82" y="19"/>
                  <a:pt x="82" y="19"/>
                  <a:pt x="82" y="19"/>
                </a:cubicBezTo>
                <a:cubicBezTo>
                  <a:pt x="79" y="23"/>
                  <a:pt x="79" y="23"/>
                  <a:pt x="79" y="23"/>
                </a:cubicBezTo>
                <a:cubicBezTo>
                  <a:pt x="89" y="36"/>
                  <a:pt x="89" y="36"/>
                  <a:pt x="89" y="36"/>
                </a:cubicBezTo>
                <a:cubicBezTo>
                  <a:pt x="95" y="33"/>
                  <a:pt x="95" y="33"/>
                  <a:pt x="95" y="33"/>
                </a:cubicBezTo>
                <a:cubicBezTo>
                  <a:pt x="98" y="39"/>
                  <a:pt x="98" y="39"/>
                  <a:pt x="98" y="39"/>
                </a:cubicBezTo>
                <a:cubicBezTo>
                  <a:pt x="96" y="43"/>
                  <a:pt x="96" y="43"/>
                  <a:pt x="96" y="43"/>
                </a:cubicBezTo>
                <a:cubicBezTo>
                  <a:pt x="87" y="55"/>
                  <a:pt x="87" y="55"/>
                  <a:pt x="87" y="55"/>
                </a:cubicBezTo>
                <a:cubicBezTo>
                  <a:pt x="80" y="52"/>
                  <a:pt x="80" y="52"/>
                  <a:pt x="80" y="52"/>
                </a:cubicBezTo>
                <a:cubicBezTo>
                  <a:pt x="73" y="55"/>
                  <a:pt x="73" y="55"/>
                  <a:pt x="73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7"/>
                  <a:pt x="74" y="67"/>
                  <a:pt x="74" y="67"/>
                </a:cubicBezTo>
                <a:cubicBezTo>
                  <a:pt x="77" y="77"/>
                  <a:pt x="77" y="77"/>
                  <a:pt x="77" y="77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94"/>
                  <a:pt x="86" y="94"/>
                  <a:pt x="86" y="94"/>
                </a:cubicBezTo>
                <a:cubicBezTo>
                  <a:pt x="92" y="94"/>
                  <a:pt x="92" y="94"/>
                  <a:pt x="92" y="94"/>
                </a:cubicBezTo>
                <a:cubicBezTo>
                  <a:pt x="97" y="93"/>
                  <a:pt x="97" y="93"/>
                  <a:pt x="97" y="93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71" y="197"/>
                  <a:pt x="71" y="197"/>
                  <a:pt x="71" y="197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52" y="214"/>
                  <a:pt x="52" y="214"/>
                  <a:pt x="52" y="214"/>
                </a:cubicBezTo>
                <a:cubicBezTo>
                  <a:pt x="43" y="222"/>
                  <a:pt x="43" y="222"/>
                  <a:pt x="43" y="222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3" y="244"/>
                  <a:pt x="3" y="244"/>
                  <a:pt x="3" y="244"/>
                </a:cubicBezTo>
                <a:cubicBezTo>
                  <a:pt x="3" y="252"/>
                  <a:pt x="3" y="252"/>
                  <a:pt x="3" y="252"/>
                </a:cubicBezTo>
                <a:cubicBezTo>
                  <a:pt x="2" y="258"/>
                  <a:pt x="2" y="258"/>
                  <a:pt x="2" y="258"/>
                </a:cubicBezTo>
                <a:cubicBezTo>
                  <a:pt x="3" y="273"/>
                  <a:pt x="3" y="273"/>
                  <a:pt x="3" y="273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8"/>
                  <a:pt x="0" y="288"/>
                  <a:pt x="0" y="288"/>
                </a:cubicBezTo>
                <a:cubicBezTo>
                  <a:pt x="1" y="288"/>
                  <a:pt x="1" y="289"/>
                  <a:pt x="1" y="290"/>
                </a:cubicBezTo>
                <a:cubicBezTo>
                  <a:pt x="1" y="295"/>
                  <a:pt x="7" y="296"/>
                  <a:pt x="10" y="299"/>
                </a:cubicBezTo>
                <a:cubicBezTo>
                  <a:pt x="13" y="302"/>
                  <a:pt x="20" y="302"/>
                  <a:pt x="24" y="300"/>
                </a:cubicBezTo>
                <a:cubicBezTo>
                  <a:pt x="27" y="298"/>
                  <a:pt x="30" y="296"/>
                  <a:pt x="34" y="299"/>
                </a:cubicBezTo>
                <a:cubicBezTo>
                  <a:pt x="37" y="301"/>
                  <a:pt x="41" y="299"/>
                  <a:pt x="45" y="298"/>
                </a:cubicBezTo>
                <a:cubicBezTo>
                  <a:pt x="49" y="298"/>
                  <a:pt x="52" y="294"/>
                  <a:pt x="55" y="295"/>
                </a:cubicBezTo>
                <a:cubicBezTo>
                  <a:pt x="58" y="297"/>
                  <a:pt x="62" y="292"/>
                  <a:pt x="64" y="289"/>
                </a:cubicBezTo>
                <a:cubicBezTo>
                  <a:pt x="66" y="286"/>
                  <a:pt x="82" y="274"/>
                  <a:pt x="89" y="274"/>
                </a:cubicBezTo>
                <a:cubicBezTo>
                  <a:pt x="95" y="274"/>
                  <a:pt x="96" y="271"/>
                  <a:pt x="97" y="265"/>
                </a:cubicBezTo>
                <a:cubicBezTo>
                  <a:pt x="98" y="259"/>
                  <a:pt x="101" y="258"/>
                  <a:pt x="104" y="253"/>
                </a:cubicBezTo>
                <a:cubicBezTo>
                  <a:pt x="107" y="248"/>
                  <a:pt x="112" y="242"/>
                  <a:pt x="116" y="242"/>
                </a:cubicBezTo>
                <a:cubicBezTo>
                  <a:pt x="120" y="242"/>
                  <a:pt x="127" y="240"/>
                  <a:pt x="131" y="244"/>
                </a:cubicBezTo>
                <a:cubicBezTo>
                  <a:pt x="134" y="247"/>
                  <a:pt x="142" y="242"/>
                  <a:pt x="145" y="239"/>
                </a:cubicBezTo>
                <a:cubicBezTo>
                  <a:pt x="149" y="236"/>
                  <a:pt x="154" y="235"/>
                  <a:pt x="155" y="237"/>
                </a:cubicBezTo>
                <a:cubicBezTo>
                  <a:pt x="157" y="239"/>
                  <a:pt x="160" y="239"/>
                  <a:pt x="164" y="239"/>
                </a:cubicBezTo>
                <a:cubicBezTo>
                  <a:pt x="168" y="239"/>
                  <a:pt x="173" y="240"/>
                  <a:pt x="178" y="239"/>
                </a:cubicBezTo>
                <a:cubicBezTo>
                  <a:pt x="182" y="239"/>
                  <a:pt x="187" y="235"/>
                  <a:pt x="188" y="231"/>
                </a:cubicBezTo>
                <a:cubicBezTo>
                  <a:pt x="189" y="227"/>
                  <a:pt x="193" y="220"/>
                  <a:pt x="198" y="218"/>
                </a:cubicBezTo>
                <a:cubicBezTo>
                  <a:pt x="202" y="216"/>
                  <a:pt x="204" y="212"/>
                  <a:pt x="201" y="209"/>
                </a:cubicBezTo>
                <a:cubicBezTo>
                  <a:pt x="198" y="205"/>
                  <a:pt x="195" y="202"/>
                  <a:pt x="196" y="199"/>
                </a:cubicBezTo>
                <a:cubicBezTo>
                  <a:pt x="197" y="196"/>
                  <a:pt x="197" y="193"/>
                  <a:pt x="197" y="190"/>
                </a:cubicBezTo>
                <a:cubicBezTo>
                  <a:pt x="196" y="186"/>
                  <a:pt x="197" y="181"/>
                  <a:pt x="197" y="176"/>
                </a:cubicBezTo>
                <a:cubicBezTo>
                  <a:pt x="197" y="170"/>
                  <a:pt x="196" y="166"/>
                  <a:pt x="198" y="163"/>
                </a:cubicBezTo>
                <a:cubicBezTo>
                  <a:pt x="200" y="159"/>
                  <a:pt x="202" y="149"/>
                  <a:pt x="199" y="145"/>
                </a:cubicBezTo>
                <a:cubicBezTo>
                  <a:pt x="196" y="142"/>
                  <a:pt x="199" y="139"/>
                  <a:pt x="195" y="137"/>
                </a:cubicBezTo>
                <a:cubicBezTo>
                  <a:pt x="192" y="135"/>
                  <a:pt x="189" y="139"/>
                  <a:pt x="187" y="141"/>
                </a:cubicBezTo>
                <a:cubicBezTo>
                  <a:pt x="184" y="143"/>
                  <a:pt x="180" y="143"/>
                  <a:pt x="182" y="137"/>
                </a:cubicBezTo>
                <a:cubicBezTo>
                  <a:pt x="183" y="130"/>
                  <a:pt x="186" y="123"/>
                  <a:pt x="186" y="120"/>
                </a:cubicBezTo>
                <a:cubicBezTo>
                  <a:pt x="186" y="117"/>
                  <a:pt x="198" y="111"/>
                  <a:pt x="202" y="107"/>
                </a:cubicBezTo>
                <a:cubicBezTo>
                  <a:pt x="203" y="105"/>
                  <a:pt x="204" y="104"/>
                  <a:pt x="205" y="104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93" y="81"/>
                  <a:pt x="193" y="81"/>
                  <a:pt x="193" y="81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51" y="54"/>
                  <a:pt x="151" y="54"/>
                  <a:pt x="151" y="54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6" y="5"/>
                  <a:pt x="106" y="5"/>
                  <a:pt x="106" y="5"/>
                </a:cubicBezTo>
                <a:lnTo>
                  <a:pt x="103" y="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5"/>
          <p:cNvSpPr>
            <a:spLocks/>
          </p:cNvSpPr>
          <p:nvPr/>
        </p:nvSpPr>
        <p:spPr bwMode="auto">
          <a:xfrm>
            <a:off x="5322219" y="4643366"/>
            <a:ext cx="657464" cy="401634"/>
          </a:xfrm>
          <a:custGeom>
            <a:avLst/>
            <a:gdLst>
              <a:gd name="T0" fmla="*/ 132 w 163"/>
              <a:gd name="T1" fmla="*/ 0 h 112"/>
              <a:gd name="T2" fmla="*/ 135 w 163"/>
              <a:gd name="T3" fmla="*/ 8 h 112"/>
              <a:gd name="T4" fmla="*/ 143 w 163"/>
              <a:gd name="T5" fmla="*/ 10 h 112"/>
              <a:gd name="T6" fmla="*/ 146 w 163"/>
              <a:gd name="T7" fmla="*/ 18 h 112"/>
              <a:gd name="T8" fmla="*/ 150 w 163"/>
              <a:gd name="T9" fmla="*/ 27 h 112"/>
              <a:gd name="T10" fmla="*/ 163 w 163"/>
              <a:gd name="T11" fmla="*/ 31 h 112"/>
              <a:gd name="T12" fmla="*/ 161 w 163"/>
              <a:gd name="T13" fmla="*/ 36 h 112"/>
              <a:gd name="T14" fmla="*/ 154 w 163"/>
              <a:gd name="T15" fmla="*/ 37 h 112"/>
              <a:gd name="T16" fmla="*/ 159 w 163"/>
              <a:gd name="T17" fmla="*/ 47 h 112"/>
              <a:gd name="T18" fmla="*/ 161 w 163"/>
              <a:gd name="T19" fmla="*/ 55 h 112"/>
              <a:gd name="T20" fmla="*/ 154 w 163"/>
              <a:gd name="T21" fmla="*/ 60 h 112"/>
              <a:gd name="T22" fmla="*/ 158 w 163"/>
              <a:gd name="T23" fmla="*/ 66 h 112"/>
              <a:gd name="T24" fmla="*/ 152 w 163"/>
              <a:gd name="T25" fmla="*/ 73 h 112"/>
              <a:gd name="T26" fmla="*/ 147 w 163"/>
              <a:gd name="T27" fmla="*/ 75 h 112"/>
              <a:gd name="T28" fmla="*/ 142 w 163"/>
              <a:gd name="T29" fmla="*/ 71 h 112"/>
              <a:gd name="T30" fmla="*/ 138 w 163"/>
              <a:gd name="T31" fmla="*/ 74 h 112"/>
              <a:gd name="T32" fmla="*/ 137 w 163"/>
              <a:gd name="T33" fmla="*/ 81 h 112"/>
              <a:gd name="T34" fmla="*/ 128 w 163"/>
              <a:gd name="T35" fmla="*/ 89 h 112"/>
              <a:gd name="T36" fmla="*/ 121 w 163"/>
              <a:gd name="T37" fmla="*/ 89 h 112"/>
              <a:gd name="T38" fmla="*/ 104 w 163"/>
              <a:gd name="T39" fmla="*/ 96 h 112"/>
              <a:gd name="T40" fmla="*/ 111 w 163"/>
              <a:gd name="T41" fmla="*/ 104 h 112"/>
              <a:gd name="T42" fmla="*/ 113 w 163"/>
              <a:gd name="T43" fmla="*/ 111 h 112"/>
              <a:gd name="T44" fmla="*/ 105 w 163"/>
              <a:gd name="T45" fmla="*/ 112 h 112"/>
              <a:gd name="T46" fmla="*/ 100 w 163"/>
              <a:gd name="T47" fmla="*/ 104 h 112"/>
              <a:gd name="T48" fmla="*/ 84 w 163"/>
              <a:gd name="T49" fmla="*/ 99 h 112"/>
              <a:gd name="T50" fmla="*/ 71 w 163"/>
              <a:gd name="T51" fmla="*/ 104 h 112"/>
              <a:gd name="T52" fmla="*/ 59 w 163"/>
              <a:gd name="T53" fmla="*/ 101 h 112"/>
              <a:gd name="T54" fmla="*/ 50 w 163"/>
              <a:gd name="T55" fmla="*/ 96 h 112"/>
              <a:gd name="T56" fmla="*/ 49 w 163"/>
              <a:gd name="T57" fmla="*/ 87 h 112"/>
              <a:gd name="T58" fmla="*/ 41 w 163"/>
              <a:gd name="T59" fmla="*/ 85 h 112"/>
              <a:gd name="T60" fmla="*/ 38 w 163"/>
              <a:gd name="T61" fmla="*/ 93 h 112"/>
              <a:gd name="T62" fmla="*/ 29 w 163"/>
              <a:gd name="T63" fmla="*/ 96 h 112"/>
              <a:gd name="T64" fmla="*/ 9 w 163"/>
              <a:gd name="T65" fmla="*/ 40 h 112"/>
              <a:gd name="T66" fmla="*/ 0 w 163"/>
              <a:gd name="T67" fmla="*/ 17 h 112"/>
              <a:gd name="T68" fmla="*/ 7 w 163"/>
              <a:gd name="T69" fmla="*/ 10 h 112"/>
              <a:gd name="T70" fmla="*/ 12 w 163"/>
              <a:gd name="T71" fmla="*/ 15 h 112"/>
              <a:gd name="T72" fmla="*/ 17 w 163"/>
              <a:gd name="T73" fmla="*/ 13 h 112"/>
              <a:gd name="T74" fmla="*/ 23 w 163"/>
              <a:gd name="T75" fmla="*/ 11 h 112"/>
              <a:gd name="T76" fmla="*/ 34 w 163"/>
              <a:gd name="T77" fmla="*/ 11 h 112"/>
              <a:gd name="T78" fmla="*/ 42 w 163"/>
              <a:gd name="T79" fmla="*/ 4 h 112"/>
              <a:gd name="T80" fmla="*/ 53 w 163"/>
              <a:gd name="T81" fmla="*/ 0 h 112"/>
              <a:gd name="T82" fmla="*/ 62 w 163"/>
              <a:gd name="T83" fmla="*/ 0 h 112"/>
              <a:gd name="T84" fmla="*/ 70 w 163"/>
              <a:gd name="T85" fmla="*/ 9 h 112"/>
              <a:gd name="T86" fmla="*/ 70 w 163"/>
              <a:gd name="T87" fmla="*/ 16 h 112"/>
              <a:gd name="T88" fmla="*/ 84 w 163"/>
              <a:gd name="T89" fmla="*/ 26 h 112"/>
              <a:gd name="T90" fmla="*/ 88 w 163"/>
              <a:gd name="T91" fmla="*/ 18 h 112"/>
              <a:gd name="T92" fmla="*/ 95 w 163"/>
              <a:gd name="T93" fmla="*/ 8 h 112"/>
              <a:gd name="T94" fmla="*/ 100 w 163"/>
              <a:gd name="T95" fmla="*/ 13 h 112"/>
              <a:gd name="T96" fmla="*/ 104 w 163"/>
              <a:gd name="T97" fmla="*/ 8 h 112"/>
              <a:gd name="T98" fmla="*/ 109 w 163"/>
              <a:gd name="T99" fmla="*/ 11 h 112"/>
              <a:gd name="T100" fmla="*/ 114 w 163"/>
              <a:gd name="T101" fmla="*/ 7 h 112"/>
              <a:gd name="T102" fmla="*/ 123 w 163"/>
              <a:gd name="T103" fmla="*/ 7 h 112"/>
              <a:gd name="T104" fmla="*/ 132 w 163"/>
              <a:gd name="T10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3" h="112">
                <a:moveTo>
                  <a:pt x="132" y="0"/>
                </a:moveTo>
                <a:cubicBezTo>
                  <a:pt x="135" y="8"/>
                  <a:pt x="135" y="8"/>
                  <a:pt x="135" y="8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4" y="110"/>
                  <a:pt x="103" y="107"/>
                  <a:pt x="100" y="104"/>
                </a:cubicBezTo>
                <a:cubicBezTo>
                  <a:pt x="93" y="98"/>
                  <a:pt x="86" y="96"/>
                  <a:pt x="84" y="99"/>
                </a:cubicBezTo>
                <a:cubicBezTo>
                  <a:pt x="82" y="101"/>
                  <a:pt x="75" y="105"/>
                  <a:pt x="71" y="104"/>
                </a:cubicBezTo>
                <a:cubicBezTo>
                  <a:pt x="67" y="102"/>
                  <a:pt x="63" y="105"/>
                  <a:pt x="59" y="101"/>
                </a:cubicBezTo>
                <a:cubicBezTo>
                  <a:pt x="55" y="98"/>
                  <a:pt x="52" y="99"/>
                  <a:pt x="50" y="96"/>
                </a:cubicBezTo>
                <a:cubicBezTo>
                  <a:pt x="49" y="93"/>
                  <a:pt x="49" y="90"/>
                  <a:pt x="49" y="87"/>
                </a:cubicBezTo>
                <a:cubicBezTo>
                  <a:pt x="50" y="84"/>
                  <a:pt x="45" y="84"/>
                  <a:pt x="41" y="85"/>
                </a:cubicBezTo>
                <a:cubicBezTo>
                  <a:pt x="37" y="85"/>
                  <a:pt x="38" y="93"/>
                  <a:pt x="38" y="93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11" y="50"/>
                  <a:pt x="9" y="40"/>
                </a:cubicBezTo>
                <a:cubicBezTo>
                  <a:pt x="7" y="33"/>
                  <a:pt x="3" y="23"/>
                  <a:pt x="0" y="17"/>
                </a:cubicBezTo>
                <a:cubicBezTo>
                  <a:pt x="7" y="10"/>
                  <a:pt x="7" y="10"/>
                  <a:pt x="7" y="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3"/>
                  <a:pt x="17" y="13"/>
                  <a:pt x="17" y="13"/>
                </a:cubicBezTo>
                <a:cubicBezTo>
                  <a:pt x="23" y="11"/>
                  <a:pt x="23" y="11"/>
                  <a:pt x="2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42" y="4"/>
                  <a:pt x="42" y="4"/>
                  <a:pt x="42" y="4"/>
                </a:cubicBezTo>
                <a:cubicBezTo>
                  <a:pt x="53" y="0"/>
                  <a:pt x="53" y="0"/>
                  <a:pt x="5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16"/>
                  <a:pt x="70" y="16"/>
                  <a:pt x="70" y="16"/>
                </a:cubicBezTo>
                <a:cubicBezTo>
                  <a:pt x="84" y="26"/>
                  <a:pt x="84" y="26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95" y="8"/>
                  <a:pt x="95" y="8"/>
                  <a:pt x="95" y="8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4" y="7"/>
                  <a:pt x="114" y="7"/>
                  <a:pt x="114" y="7"/>
                </a:cubicBezTo>
                <a:cubicBezTo>
                  <a:pt x="123" y="7"/>
                  <a:pt x="123" y="7"/>
                  <a:pt x="123" y="7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6"/>
          <p:cNvSpPr>
            <a:spLocks/>
          </p:cNvSpPr>
          <p:nvPr/>
        </p:nvSpPr>
        <p:spPr bwMode="auto">
          <a:xfrm>
            <a:off x="5190726" y="4288274"/>
            <a:ext cx="663265" cy="448175"/>
          </a:xfrm>
          <a:custGeom>
            <a:avLst/>
            <a:gdLst>
              <a:gd name="T0" fmla="*/ 27 w 165"/>
              <a:gd name="T1" fmla="*/ 0 h 125"/>
              <a:gd name="T2" fmla="*/ 33 w 165"/>
              <a:gd name="T3" fmla="*/ 1 h 125"/>
              <a:gd name="T4" fmla="*/ 39 w 165"/>
              <a:gd name="T5" fmla="*/ 7 h 125"/>
              <a:gd name="T6" fmla="*/ 51 w 165"/>
              <a:gd name="T7" fmla="*/ 7 h 125"/>
              <a:gd name="T8" fmla="*/ 71 w 165"/>
              <a:gd name="T9" fmla="*/ 14 h 125"/>
              <a:gd name="T10" fmla="*/ 88 w 165"/>
              <a:gd name="T11" fmla="*/ 35 h 125"/>
              <a:gd name="T12" fmla="*/ 103 w 165"/>
              <a:gd name="T13" fmla="*/ 35 h 125"/>
              <a:gd name="T14" fmla="*/ 110 w 165"/>
              <a:gd name="T15" fmla="*/ 42 h 125"/>
              <a:gd name="T16" fmla="*/ 124 w 165"/>
              <a:gd name="T17" fmla="*/ 41 h 125"/>
              <a:gd name="T18" fmla="*/ 129 w 165"/>
              <a:gd name="T19" fmla="*/ 35 h 125"/>
              <a:gd name="T20" fmla="*/ 136 w 165"/>
              <a:gd name="T21" fmla="*/ 38 h 125"/>
              <a:gd name="T22" fmla="*/ 135 w 165"/>
              <a:gd name="T23" fmla="*/ 52 h 125"/>
              <a:gd name="T24" fmla="*/ 137 w 165"/>
              <a:gd name="T25" fmla="*/ 55 h 125"/>
              <a:gd name="T26" fmla="*/ 135 w 165"/>
              <a:gd name="T27" fmla="*/ 58 h 125"/>
              <a:gd name="T28" fmla="*/ 138 w 165"/>
              <a:gd name="T29" fmla="*/ 62 h 125"/>
              <a:gd name="T30" fmla="*/ 147 w 165"/>
              <a:gd name="T31" fmla="*/ 52 h 125"/>
              <a:gd name="T32" fmla="*/ 156 w 165"/>
              <a:gd name="T33" fmla="*/ 54 h 125"/>
              <a:gd name="T34" fmla="*/ 158 w 165"/>
              <a:gd name="T35" fmla="*/ 64 h 125"/>
              <a:gd name="T36" fmla="*/ 161 w 165"/>
              <a:gd name="T37" fmla="*/ 76 h 125"/>
              <a:gd name="T38" fmla="*/ 159 w 165"/>
              <a:gd name="T39" fmla="*/ 88 h 125"/>
              <a:gd name="T40" fmla="*/ 165 w 165"/>
              <a:gd name="T41" fmla="*/ 99 h 125"/>
              <a:gd name="T42" fmla="*/ 156 w 165"/>
              <a:gd name="T43" fmla="*/ 106 h 125"/>
              <a:gd name="T44" fmla="*/ 147 w 165"/>
              <a:gd name="T45" fmla="*/ 106 h 125"/>
              <a:gd name="T46" fmla="*/ 142 w 165"/>
              <a:gd name="T47" fmla="*/ 110 h 125"/>
              <a:gd name="T48" fmla="*/ 137 w 165"/>
              <a:gd name="T49" fmla="*/ 107 h 125"/>
              <a:gd name="T50" fmla="*/ 133 w 165"/>
              <a:gd name="T51" fmla="*/ 112 h 125"/>
              <a:gd name="T52" fmla="*/ 128 w 165"/>
              <a:gd name="T53" fmla="*/ 107 h 125"/>
              <a:gd name="T54" fmla="*/ 121 w 165"/>
              <a:gd name="T55" fmla="*/ 117 h 125"/>
              <a:gd name="T56" fmla="*/ 117 w 165"/>
              <a:gd name="T57" fmla="*/ 125 h 125"/>
              <a:gd name="T58" fmla="*/ 103 w 165"/>
              <a:gd name="T59" fmla="*/ 115 h 125"/>
              <a:gd name="T60" fmla="*/ 103 w 165"/>
              <a:gd name="T61" fmla="*/ 108 h 125"/>
              <a:gd name="T62" fmla="*/ 95 w 165"/>
              <a:gd name="T63" fmla="*/ 99 h 125"/>
              <a:gd name="T64" fmla="*/ 86 w 165"/>
              <a:gd name="T65" fmla="*/ 99 h 125"/>
              <a:gd name="T66" fmla="*/ 75 w 165"/>
              <a:gd name="T67" fmla="*/ 103 h 125"/>
              <a:gd name="T68" fmla="*/ 67 w 165"/>
              <a:gd name="T69" fmla="*/ 110 h 125"/>
              <a:gd name="T70" fmla="*/ 56 w 165"/>
              <a:gd name="T71" fmla="*/ 110 h 125"/>
              <a:gd name="T72" fmla="*/ 50 w 165"/>
              <a:gd name="T73" fmla="*/ 112 h 125"/>
              <a:gd name="T74" fmla="*/ 45 w 165"/>
              <a:gd name="T75" fmla="*/ 114 h 125"/>
              <a:gd name="T76" fmla="*/ 40 w 165"/>
              <a:gd name="T77" fmla="*/ 109 h 125"/>
              <a:gd name="T78" fmla="*/ 33 w 165"/>
              <a:gd name="T79" fmla="*/ 116 h 125"/>
              <a:gd name="T80" fmla="*/ 28 w 165"/>
              <a:gd name="T81" fmla="*/ 109 h 125"/>
              <a:gd name="T82" fmla="*/ 16 w 165"/>
              <a:gd name="T83" fmla="*/ 91 h 125"/>
              <a:gd name="T84" fmla="*/ 21 w 165"/>
              <a:gd name="T85" fmla="*/ 87 h 125"/>
              <a:gd name="T86" fmla="*/ 20 w 165"/>
              <a:gd name="T87" fmla="*/ 82 h 125"/>
              <a:gd name="T88" fmla="*/ 11 w 165"/>
              <a:gd name="T89" fmla="*/ 84 h 125"/>
              <a:gd name="T90" fmla="*/ 3 w 165"/>
              <a:gd name="T91" fmla="*/ 86 h 125"/>
              <a:gd name="T92" fmla="*/ 0 w 165"/>
              <a:gd name="T93" fmla="*/ 86 h 125"/>
              <a:gd name="T94" fmla="*/ 1 w 165"/>
              <a:gd name="T95" fmla="*/ 81 h 125"/>
              <a:gd name="T96" fmla="*/ 5 w 165"/>
              <a:gd name="T97" fmla="*/ 73 h 125"/>
              <a:gd name="T98" fmla="*/ 2 w 165"/>
              <a:gd name="T99" fmla="*/ 67 h 125"/>
              <a:gd name="T100" fmla="*/ 1 w 165"/>
              <a:gd name="T101" fmla="*/ 50 h 125"/>
              <a:gd name="T102" fmla="*/ 4 w 165"/>
              <a:gd name="T103" fmla="*/ 38 h 125"/>
              <a:gd name="T104" fmla="*/ 13 w 165"/>
              <a:gd name="T105" fmla="*/ 33 h 125"/>
              <a:gd name="T106" fmla="*/ 20 w 165"/>
              <a:gd name="T107" fmla="*/ 29 h 125"/>
              <a:gd name="T108" fmla="*/ 22 w 165"/>
              <a:gd name="T109" fmla="*/ 19 h 125"/>
              <a:gd name="T110" fmla="*/ 27 w 165"/>
              <a:gd name="T111" fmla="*/ 14 h 125"/>
              <a:gd name="T112" fmla="*/ 27 w 165"/>
              <a:gd name="T1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5" h="125">
                <a:moveTo>
                  <a:pt x="27" y="0"/>
                </a:moveTo>
                <a:cubicBezTo>
                  <a:pt x="33" y="1"/>
                  <a:pt x="33" y="1"/>
                  <a:pt x="33" y="1"/>
                </a:cubicBezTo>
                <a:cubicBezTo>
                  <a:pt x="39" y="7"/>
                  <a:pt x="39" y="7"/>
                  <a:pt x="39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71" y="14"/>
                  <a:pt x="71" y="14"/>
                  <a:pt x="71" y="14"/>
                </a:cubicBezTo>
                <a:cubicBezTo>
                  <a:pt x="88" y="35"/>
                  <a:pt x="88" y="35"/>
                  <a:pt x="88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7" y="55"/>
                  <a:pt x="137" y="55"/>
                  <a:pt x="137" y="55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61" y="76"/>
                  <a:pt x="161" y="76"/>
                </a:cubicBezTo>
                <a:cubicBezTo>
                  <a:pt x="161" y="77"/>
                  <a:pt x="159" y="88"/>
                  <a:pt x="159" y="88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95" y="99"/>
                  <a:pt x="95" y="99"/>
                  <a:pt x="95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1" y="113"/>
                  <a:pt x="29" y="110"/>
                  <a:pt x="28" y="109"/>
                </a:cubicBezTo>
                <a:cubicBezTo>
                  <a:pt x="23" y="105"/>
                  <a:pt x="16" y="94"/>
                  <a:pt x="16" y="91"/>
                </a:cubicBezTo>
                <a:cubicBezTo>
                  <a:pt x="16" y="87"/>
                  <a:pt x="18" y="88"/>
                  <a:pt x="21" y="87"/>
                </a:cubicBezTo>
                <a:cubicBezTo>
                  <a:pt x="23" y="85"/>
                  <a:pt x="21" y="82"/>
                  <a:pt x="20" y="82"/>
                </a:cubicBezTo>
                <a:cubicBezTo>
                  <a:pt x="18" y="82"/>
                  <a:pt x="13" y="83"/>
                  <a:pt x="11" y="84"/>
                </a:cubicBezTo>
                <a:cubicBezTo>
                  <a:pt x="9" y="84"/>
                  <a:pt x="6" y="86"/>
                  <a:pt x="3" y="86"/>
                </a:cubicBezTo>
                <a:cubicBezTo>
                  <a:pt x="2" y="85"/>
                  <a:pt x="1" y="85"/>
                  <a:pt x="0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3"/>
                  <a:pt x="5" y="73"/>
                  <a:pt x="5" y="73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50"/>
                  <a:pt x="1" y="50"/>
                  <a:pt x="1" y="50"/>
                </a:cubicBezTo>
                <a:cubicBezTo>
                  <a:pt x="4" y="38"/>
                  <a:pt x="4" y="38"/>
                  <a:pt x="4" y="38"/>
                </a:cubicBezTo>
                <a:cubicBezTo>
                  <a:pt x="13" y="33"/>
                  <a:pt x="13" y="33"/>
                  <a:pt x="13" y="33"/>
                </a:cubicBezTo>
                <a:cubicBezTo>
                  <a:pt x="20" y="29"/>
                  <a:pt x="20" y="29"/>
                  <a:pt x="20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14"/>
                  <a:pt x="27" y="14"/>
                  <a:pt x="27" y="14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7"/>
          <p:cNvSpPr>
            <a:spLocks/>
          </p:cNvSpPr>
          <p:nvPr/>
        </p:nvSpPr>
        <p:spPr bwMode="auto">
          <a:xfrm>
            <a:off x="5819184" y="4402041"/>
            <a:ext cx="317130" cy="496440"/>
          </a:xfrm>
          <a:custGeom>
            <a:avLst/>
            <a:gdLst>
              <a:gd name="T0" fmla="*/ 0 w 79"/>
              <a:gd name="T1" fmla="*/ 22 h 138"/>
              <a:gd name="T2" fmla="*/ 6 w 79"/>
              <a:gd name="T3" fmla="*/ 17 h 138"/>
              <a:gd name="T4" fmla="*/ 19 w 79"/>
              <a:gd name="T5" fmla="*/ 18 h 138"/>
              <a:gd name="T6" fmla="*/ 31 w 79"/>
              <a:gd name="T7" fmla="*/ 9 h 138"/>
              <a:gd name="T8" fmla="*/ 41 w 79"/>
              <a:gd name="T9" fmla="*/ 9 h 138"/>
              <a:gd name="T10" fmla="*/ 43 w 79"/>
              <a:gd name="T11" fmla="*/ 11 h 138"/>
              <a:gd name="T12" fmla="*/ 49 w 79"/>
              <a:gd name="T13" fmla="*/ 6 h 138"/>
              <a:gd name="T14" fmla="*/ 53 w 79"/>
              <a:gd name="T15" fmla="*/ 9 h 138"/>
              <a:gd name="T16" fmla="*/ 65 w 79"/>
              <a:gd name="T17" fmla="*/ 0 h 138"/>
              <a:gd name="T18" fmla="*/ 67 w 79"/>
              <a:gd name="T19" fmla="*/ 0 h 138"/>
              <a:gd name="T20" fmla="*/ 68 w 79"/>
              <a:gd name="T21" fmla="*/ 11 h 138"/>
              <a:gd name="T22" fmla="*/ 75 w 79"/>
              <a:gd name="T23" fmla="*/ 17 h 138"/>
              <a:gd name="T24" fmla="*/ 79 w 79"/>
              <a:gd name="T25" fmla="*/ 23 h 138"/>
              <a:gd name="T26" fmla="*/ 79 w 79"/>
              <a:gd name="T27" fmla="*/ 34 h 138"/>
              <a:gd name="T28" fmla="*/ 65 w 79"/>
              <a:gd name="T29" fmla="*/ 45 h 138"/>
              <a:gd name="T30" fmla="*/ 69 w 79"/>
              <a:gd name="T31" fmla="*/ 57 h 138"/>
              <a:gd name="T32" fmla="*/ 69 w 79"/>
              <a:gd name="T33" fmla="*/ 69 h 138"/>
              <a:gd name="T34" fmla="*/ 62 w 79"/>
              <a:gd name="T35" fmla="*/ 74 h 138"/>
              <a:gd name="T36" fmla="*/ 65 w 79"/>
              <a:gd name="T37" fmla="*/ 76 h 138"/>
              <a:gd name="T38" fmla="*/ 71 w 79"/>
              <a:gd name="T39" fmla="*/ 74 h 138"/>
              <a:gd name="T40" fmla="*/ 79 w 79"/>
              <a:gd name="T41" fmla="*/ 75 h 138"/>
              <a:gd name="T42" fmla="*/ 75 w 79"/>
              <a:gd name="T43" fmla="*/ 80 h 138"/>
              <a:gd name="T44" fmla="*/ 75 w 79"/>
              <a:gd name="T45" fmla="*/ 91 h 138"/>
              <a:gd name="T46" fmla="*/ 68 w 79"/>
              <a:gd name="T47" fmla="*/ 100 h 138"/>
              <a:gd name="T48" fmla="*/ 75 w 79"/>
              <a:gd name="T49" fmla="*/ 107 h 138"/>
              <a:gd name="T50" fmla="*/ 72 w 79"/>
              <a:gd name="T51" fmla="*/ 114 h 138"/>
              <a:gd name="T52" fmla="*/ 77 w 79"/>
              <a:gd name="T53" fmla="*/ 122 h 138"/>
              <a:gd name="T54" fmla="*/ 67 w 79"/>
              <a:gd name="T55" fmla="*/ 130 h 138"/>
              <a:gd name="T56" fmla="*/ 67 w 79"/>
              <a:gd name="T57" fmla="*/ 138 h 138"/>
              <a:gd name="T58" fmla="*/ 62 w 79"/>
              <a:gd name="T59" fmla="*/ 136 h 138"/>
              <a:gd name="T60" fmla="*/ 62 w 79"/>
              <a:gd name="T61" fmla="*/ 131 h 138"/>
              <a:gd name="T62" fmla="*/ 57 w 79"/>
              <a:gd name="T63" fmla="*/ 130 h 138"/>
              <a:gd name="T64" fmla="*/ 50 w 79"/>
              <a:gd name="T65" fmla="*/ 126 h 138"/>
              <a:gd name="T66" fmla="*/ 44 w 79"/>
              <a:gd name="T67" fmla="*/ 127 h 138"/>
              <a:gd name="T68" fmla="*/ 38 w 79"/>
              <a:gd name="T69" fmla="*/ 122 h 138"/>
              <a:gd name="T70" fmla="*/ 36 w 79"/>
              <a:gd name="T71" fmla="*/ 114 h 138"/>
              <a:gd name="T72" fmla="*/ 31 w 79"/>
              <a:gd name="T73" fmla="*/ 104 h 138"/>
              <a:gd name="T74" fmla="*/ 38 w 79"/>
              <a:gd name="T75" fmla="*/ 103 h 138"/>
              <a:gd name="T76" fmla="*/ 40 w 79"/>
              <a:gd name="T77" fmla="*/ 98 h 138"/>
              <a:gd name="T78" fmla="*/ 27 w 79"/>
              <a:gd name="T79" fmla="*/ 94 h 138"/>
              <a:gd name="T80" fmla="*/ 23 w 79"/>
              <a:gd name="T81" fmla="*/ 85 h 138"/>
              <a:gd name="T82" fmla="*/ 20 w 79"/>
              <a:gd name="T83" fmla="*/ 77 h 138"/>
              <a:gd name="T84" fmla="*/ 12 w 79"/>
              <a:gd name="T85" fmla="*/ 75 h 138"/>
              <a:gd name="T86" fmla="*/ 9 w 79"/>
              <a:gd name="T87" fmla="*/ 67 h 138"/>
              <a:gd name="T88" fmla="*/ 3 w 79"/>
              <a:gd name="T89" fmla="*/ 56 h 138"/>
              <a:gd name="T90" fmla="*/ 5 w 79"/>
              <a:gd name="T91" fmla="*/ 44 h 138"/>
              <a:gd name="T92" fmla="*/ 2 w 79"/>
              <a:gd name="T93" fmla="*/ 32 h 138"/>
              <a:gd name="T94" fmla="*/ 0 w 79"/>
              <a:gd name="T95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38">
                <a:moveTo>
                  <a:pt x="0" y="22"/>
                </a:moveTo>
                <a:cubicBezTo>
                  <a:pt x="6" y="17"/>
                  <a:pt x="6" y="17"/>
                  <a:pt x="6" y="17"/>
                </a:cubicBezTo>
                <a:cubicBezTo>
                  <a:pt x="19" y="18"/>
                  <a:pt x="19" y="18"/>
                  <a:pt x="19" y="18"/>
                </a:cubicBezTo>
                <a:cubicBezTo>
                  <a:pt x="31" y="9"/>
                  <a:pt x="31" y="9"/>
                  <a:pt x="3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49" y="6"/>
                  <a:pt x="49" y="6"/>
                  <a:pt x="49" y="6"/>
                </a:cubicBezTo>
                <a:cubicBezTo>
                  <a:pt x="53" y="9"/>
                  <a:pt x="53" y="9"/>
                  <a:pt x="53" y="9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34"/>
                  <a:pt x="79" y="34"/>
                  <a:pt x="79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9"/>
                  <a:pt x="69" y="69"/>
                  <a:pt x="69" y="69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76"/>
                  <a:pt x="65" y="76"/>
                  <a:pt x="65" y="76"/>
                </a:cubicBezTo>
                <a:cubicBezTo>
                  <a:pt x="71" y="74"/>
                  <a:pt x="71" y="74"/>
                  <a:pt x="71" y="74"/>
                </a:cubicBezTo>
                <a:cubicBezTo>
                  <a:pt x="79" y="75"/>
                  <a:pt x="79" y="75"/>
                  <a:pt x="79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91"/>
                  <a:pt x="75" y="91"/>
                  <a:pt x="75" y="9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40" y="98"/>
                  <a:pt x="40" y="98"/>
                  <a:pt x="40" y="98"/>
                </a:cubicBezTo>
                <a:cubicBezTo>
                  <a:pt x="27" y="94"/>
                  <a:pt x="27" y="94"/>
                  <a:pt x="27" y="94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77"/>
                  <a:pt x="20" y="77"/>
                  <a:pt x="20" y="77"/>
                </a:cubicBezTo>
                <a:cubicBezTo>
                  <a:pt x="12" y="75"/>
                  <a:pt x="12" y="75"/>
                  <a:pt x="12" y="75"/>
                </a:cubicBezTo>
                <a:cubicBezTo>
                  <a:pt x="9" y="67"/>
                  <a:pt x="9" y="67"/>
                  <a:pt x="9" y="67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5" y="45"/>
                  <a:pt x="5" y="44"/>
                </a:cubicBezTo>
                <a:cubicBezTo>
                  <a:pt x="5" y="44"/>
                  <a:pt x="2" y="32"/>
                  <a:pt x="2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3844858" y="2904103"/>
            <a:ext cx="1264651" cy="661920"/>
          </a:xfrm>
          <a:custGeom>
            <a:avLst/>
            <a:gdLst>
              <a:gd name="T0" fmla="*/ 639 w 654"/>
              <a:gd name="T1" fmla="*/ 84 h 384"/>
              <a:gd name="T2" fmla="*/ 650 w 654"/>
              <a:gd name="T3" fmla="*/ 115 h 384"/>
              <a:gd name="T4" fmla="*/ 608 w 654"/>
              <a:gd name="T5" fmla="*/ 136 h 384"/>
              <a:gd name="T6" fmla="*/ 533 w 654"/>
              <a:gd name="T7" fmla="*/ 169 h 384"/>
              <a:gd name="T8" fmla="*/ 468 w 654"/>
              <a:gd name="T9" fmla="*/ 215 h 384"/>
              <a:gd name="T10" fmla="*/ 446 w 654"/>
              <a:gd name="T11" fmla="*/ 205 h 384"/>
              <a:gd name="T12" fmla="*/ 400 w 654"/>
              <a:gd name="T13" fmla="*/ 261 h 384"/>
              <a:gd name="T14" fmla="*/ 373 w 654"/>
              <a:gd name="T15" fmla="*/ 307 h 384"/>
              <a:gd name="T16" fmla="*/ 368 w 654"/>
              <a:gd name="T17" fmla="*/ 340 h 384"/>
              <a:gd name="T18" fmla="*/ 345 w 654"/>
              <a:gd name="T19" fmla="*/ 373 h 384"/>
              <a:gd name="T20" fmla="*/ 275 w 654"/>
              <a:gd name="T21" fmla="*/ 361 h 384"/>
              <a:gd name="T22" fmla="*/ 241 w 654"/>
              <a:gd name="T23" fmla="*/ 363 h 384"/>
              <a:gd name="T24" fmla="*/ 212 w 654"/>
              <a:gd name="T25" fmla="*/ 361 h 384"/>
              <a:gd name="T26" fmla="*/ 170 w 654"/>
              <a:gd name="T27" fmla="*/ 355 h 384"/>
              <a:gd name="T28" fmla="*/ 150 w 654"/>
              <a:gd name="T29" fmla="*/ 325 h 384"/>
              <a:gd name="T30" fmla="*/ 135 w 654"/>
              <a:gd name="T31" fmla="*/ 334 h 384"/>
              <a:gd name="T32" fmla="*/ 118 w 654"/>
              <a:gd name="T33" fmla="*/ 344 h 384"/>
              <a:gd name="T34" fmla="*/ 95 w 654"/>
              <a:gd name="T35" fmla="*/ 359 h 384"/>
              <a:gd name="T36" fmla="*/ 72 w 654"/>
              <a:gd name="T37" fmla="*/ 353 h 384"/>
              <a:gd name="T38" fmla="*/ 39 w 654"/>
              <a:gd name="T39" fmla="*/ 348 h 384"/>
              <a:gd name="T40" fmla="*/ 14 w 654"/>
              <a:gd name="T41" fmla="*/ 375 h 384"/>
              <a:gd name="T42" fmla="*/ 10 w 654"/>
              <a:gd name="T43" fmla="*/ 342 h 384"/>
              <a:gd name="T44" fmla="*/ 8 w 654"/>
              <a:gd name="T45" fmla="*/ 313 h 384"/>
              <a:gd name="T46" fmla="*/ 27 w 654"/>
              <a:gd name="T47" fmla="*/ 284 h 384"/>
              <a:gd name="T48" fmla="*/ 31 w 654"/>
              <a:gd name="T49" fmla="*/ 267 h 384"/>
              <a:gd name="T50" fmla="*/ 85 w 654"/>
              <a:gd name="T51" fmla="*/ 244 h 384"/>
              <a:gd name="T52" fmla="*/ 116 w 654"/>
              <a:gd name="T53" fmla="*/ 178 h 384"/>
              <a:gd name="T54" fmla="*/ 77 w 654"/>
              <a:gd name="T55" fmla="*/ 192 h 384"/>
              <a:gd name="T56" fmla="*/ 64 w 654"/>
              <a:gd name="T57" fmla="*/ 163 h 384"/>
              <a:gd name="T58" fmla="*/ 89 w 654"/>
              <a:gd name="T59" fmla="*/ 134 h 384"/>
              <a:gd name="T60" fmla="*/ 95 w 654"/>
              <a:gd name="T61" fmla="*/ 109 h 384"/>
              <a:gd name="T62" fmla="*/ 83 w 654"/>
              <a:gd name="T63" fmla="*/ 55 h 384"/>
              <a:gd name="T64" fmla="*/ 122 w 654"/>
              <a:gd name="T65" fmla="*/ 73 h 384"/>
              <a:gd name="T66" fmla="*/ 173 w 654"/>
              <a:gd name="T67" fmla="*/ 94 h 384"/>
              <a:gd name="T68" fmla="*/ 208 w 654"/>
              <a:gd name="T69" fmla="*/ 80 h 384"/>
              <a:gd name="T70" fmla="*/ 214 w 654"/>
              <a:gd name="T71" fmla="*/ 25 h 384"/>
              <a:gd name="T72" fmla="*/ 308 w 654"/>
              <a:gd name="T73" fmla="*/ 0 h 384"/>
              <a:gd name="T74" fmla="*/ 364 w 654"/>
              <a:gd name="T75" fmla="*/ 21 h 384"/>
              <a:gd name="T76" fmla="*/ 425 w 654"/>
              <a:gd name="T77" fmla="*/ 65 h 384"/>
              <a:gd name="T78" fmla="*/ 518 w 654"/>
              <a:gd name="T79" fmla="*/ 102 h 384"/>
              <a:gd name="T80" fmla="*/ 579 w 654"/>
              <a:gd name="T81" fmla="*/ 77 h 384"/>
              <a:gd name="T82" fmla="*/ 621 w 654"/>
              <a:gd name="T83" fmla="*/ 6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4" h="384">
                <a:moveTo>
                  <a:pt x="654" y="61"/>
                </a:moveTo>
                <a:lnTo>
                  <a:pt x="643" y="67"/>
                </a:lnTo>
                <a:lnTo>
                  <a:pt x="639" y="84"/>
                </a:lnTo>
                <a:lnTo>
                  <a:pt x="652" y="96"/>
                </a:lnTo>
                <a:lnTo>
                  <a:pt x="637" y="107"/>
                </a:lnTo>
                <a:lnTo>
                  <a:pt x="650" y="115"/>
                </a:lnTo>
                <a:lnTo>
                  <a:pt x="633" y="123"/>
                </a:lnTo>
                <a:lnTo>
                  <a:pt x="618" y="136"/>
                </a:lnTo>
                <a:lnTo>
                  <a:pt x="608" y="136"/>
                </a:lnTo>
                <a:lnTo>
                  <a:pt x="604" y="153"/>
                </a:lnTo>
                <a:lnTo>
                  <a:pt x="566" y="153"/>
                </a:lnTo>
                <a:lnTo>
                  <a:pt x="533" y="169"/>
                </a:lnTo>
                <a:lnTo>
                  <a:pt x="531" y="184"/>
                </a:lnTo>
                <a:lnTo>
                  <a:pt x="502" y="184"/>
                </a:lnTo>
                <a:lnTo>
                  <a:pt x="468" y="215"/>
                </a:lnTo>
                <a:lnTo>
                  <a:pt x="454" y="217"/>
                </a:lnTo>
                <a:lnTo>
                  <a:pt x="458" y="209"/>
                </a:lnTo>
                <a:lnTo>
                  <a:pt x="446" y="205"/>
                </a:lnTo>
                <a:lnTo>
                  <a:pt x="414" y="236"/>
                </a:lnTo>
                <a:lnTo>
                  <a:pt x="416" y="255"/>
                </a:lnTo>
                <a:lnTo>
                  <a:pt x="400" y="261"/>
                </a:lnTo>
                <a:lnTo>
                  <a:pt x="400" y="280"/>
                </a:lnTo>
                <a:lnTo>
                  <a:pt x="379" y="288"/>
                </a:lnTo>
                <a:lnTo>
                  <a:pt x="373" y="307"/>
                </a:lnTo>
                <a:lnTo>
                  <a:pt x="375" y="321"/>
                </a:lnTo>
                <a:lnTo>
                  <a:pt x="373" y="325"/>
                </a:lnTo>
                <a:lnTo>
                  <a:pt x="368" y="340"/>
                </a:lnTo>
                <a:lnTo>
                  <a:pt x="350" y="359"/>
                </a:lnTo>
                <a:lnTo>
                  <a:pt x="352" y="369"/>
                </a:lnTo>
                <a:lnTo>
                  <a:pt x="345" y="373"/>
                </a:lnTo>
                <a:lnTo>
                  <a:pt x="337" y="384"/>
                </a:lnTo>
                <a:lnTo>
                  <a:pt x="312" y="382"/>
                </a:lnTo>
                <a:lnTo>
                  <a:pt x="275" y="361"/>
                </a:lnTo>
                <a:lnTo>
                  <a:pt x="258" y="355"/>
                </a:lnTo>
                <a:lnTo>
                  <a:pt x="248" y="367"/>
                </a:lnTo>
                <a:lnTo>
                  <a:pt x="241" y="363"/>
                </a:lnTo>
                <a:lnTo>
                  <a:pt x="233" y="359"/>
                </a:lnTo>
                <a:lnTo>
                  <a:pt x="227" y="369"/>
                </a:lnTo>
                <a:lnTo>
                  <a:pt x="212" y="361"/>
                </a:lnTo>
                <a:lnTo>
                  <a:pt x="202" y="367"/>
                </a:lnTo>
                <a:lnTo>
                  <a:pt x="181" y="350"/>
                </a:lnTo>
                <a:lnTo>
                  <a:pt x="170" y="355"/>
                </a:lnTo>
                <a:lnTo>
                  <a:pt x="160" y="348"/>
                </a:lnTo>
                <a:lnTo>
                  <a:pt x="162" y="334"/>
                </a:lnTo>
                <a:lnTo>
                  <a:pt x="150" y="325"/>
                </a:lnTo>
                <a:lnTo>
                  <a:pt x="143" y="332"/>
                </a:lnTo>
                <a:lnTo>
                  <a:pt x="139" y="330"/>
                </a:lnTo>
                <a:lnTo>
                  <a:pt x="135" y="334"/>
                </a:lnTo>
                <a:lnTo>
                  <a:pt x="118" y="328"/>
                </a:lnTo>
                <a:lnTo>
                  <a:pt x="112" y="340"/>
                </a:lnTo>
                <a:lnTo>
                  <a:pt x="118" y="344"/>
                </a:lnTo>
                <a:lnTo>
                  <a:pt x="118" y="353"/>
                </a:lnTo>
                <a:lnTo>
                  <a:pt x="114" y="357"/>
                </a:lnTo>
                <a:lnTo>
                  <a:pt x="95" y="359"/>
                </a:lnTo>
                <a:lnTo>
                  <a:pt x="89" y="367"/>
                </a:lnTo>
                <a:lnTo>
                  <a:pt x="81" y="367"/>
                </a:lnTo>
                <a:lnTo>
                  <a:pt x="72" y="353"/>
                </a:lnTo>
                <a:lnTo>
                  <a:pt x="60" y="363"/>
                </a:lnTo>
                <a:lnTo>
                  <a:pt x="54" y="359"/>
                </a:lnTo>
                <a:lnTo>
                  <a:pt x="39" y="348"/>
                </a:lnTo>
                <a:lnTo>
                  <a:pt x="27" y="353"/>
                </a:lnTo>
                <a:lnTo>
                  <a:pt x="25" y="365"/>
                </a:lnTo>
                <a:lnTo>
                  <a:pt x="14" y="375"/>
                </a:lnTo>
                <a:lnTo>
                  <a:pt x="8" y="371"/>
                </a:lnTo>
                <a:lnTo>
                  <a:pt x="10" y="363"/>
                </a:lnTo>
                <a:lnTo>
                  <a:pt x="10" y="342"/>
                </a:lnTo>
                <a:lnTo>
                  <a:pt x="0" y="334"/>
                </a:lnTo>
                <a:lnTo>
                  <a:pt x="2" y="323"/>
                </a:lnTo>
                <a:lnTo>
                  <a:pt x="8" y="313"/>
                </a:lnTo>
                <a:lnTo>
                  <a:pt x="12" y="300"/>
                </a:lnTo>
                <a:lnTo>
                  <a:pt x="25" y="300"/>
                </a:lnTo>
                <a:lnTo>
                  <a:pt x="27" y="284"/>
                </a:lnTo>
                <a:lnTo>
                  <a:pt x="35" y="271"/>
                </a:lnTo>
                <a:lnTo>
                  <a:pt x="27" y="265"/>
                </a:lnTo>
                <a:lnTo>
                  <a:pt x="31" y="267"/>
                </a:lnTo>
                <a:lnTo>
                  <a:pt x="54" y="259"/>
                </a:lnTo>
                <a:lnTo>
                  <a:pt x="64" y="267"/>
                </a:lnTo>
                <a:lnTo>
                  <a:pt x="85" y="244"/>
                </a:lnTo>
                <a:lnTo>
                  <a:pt x="77" y="236"/>
                </a:lnTo>
                <a:lnTo>
                  <a:pt x="127" y="192"/>
                </a:lnTo>
                <a:lnTo>
                  <a:pt x="116" y="178"/>
                </a:lnTo>
                <a:lnTo>
                  <a:pt x="97" y="175"/>
                </a:lnTo>
                <a:lnTo>
                  <a:pt x="87" y="182"/>
                </a:lnTo>
                <a:lnTo>
                  <a:pt x="77" y="192"/>
                </a:lnTo>
                <a:lnTo>
                  <a:pt x="58" y="186"/>
                </a:lnTo>
                <a:lnTo>
                  <a:pt x="56" y="173"/>
                </a:lnTo>
                <a:lnTo>
                  <a:pt x="64" y="163"/>
                </a:lnTo>
                <a:lnTo>
                  <a:pt x="70" y="148"/>
                </a:lnTo>
                <a:lnTo>
                  <a:pt x="89" y="146"/>
                </a:lnTo>
                <a:lnTo>
                  <a:pt x="89" y="134"/>
                </a:lnTo>
                <a:lnTo>
                  <a:pt x="83" y="125"/>
                </a:lnTo>
                <a:lnTo>
                  <a:pt x="83" y="117"/>
                </a:lnTo>
                <a:lnTo>
                  <a:pt x="95" y="109"/>
                </a:lnTo>
                <a:lnTo>
                  <a:pt x="97" y="86"/>
                </a:lnTo>
                <a:lnTo>
                  <a:pt x="85" y="75"/>
                </a:lnTo>
                <a:lnTo>
                  <a:pt x="83" y="55"/>
                </a:lnTo>
                <a:lnTo>
                  <a:pt x="89" y="55"/>
                </a:lnTo>
                <a:lnTo>
                  <a:pt x="104" y="61"/>
                </a:lnTo>
                <a:lnTo>
                  <a:pt x="122" y="73"/>
                </a:lnTo>
                <a:lnTo>
                  <a:pt x="143" y="84"/>
                </a:lnTo>
                <a:lnTo>
                  <a:pt x="152" y="102"/>
                </a:lnTo>
                <a:lnTo>
                  <a:pt x="173" y="94"/>
                </a:lnTo>
                <a:lnTo>
                  <a:pt x="202" y="111"/>
                </a:lnTo>
                <a:lnTo>
                  <a:pt x="216" y="94"/>
                </a:lnTo>
                <a:lnTo>
                  <a:pt x="208" y="80"/>
                </a:lnTo>
                <a:lnTo>
                  <a:pt x="212" y="65"/>
                </a:lnTo>
                <a:lnTo>
                  <a:pt x="202" y="46"/>
                </a:lnTo>
                <a:lnTo>
                  <a:pt x="214" y="25"/>
                </a:lnTo>
                <a:lnTo>
                  <a:pt x="227" y="7"/>
                </a:lnTo>
                <a:lnTo>
                  <a:pt x="302" y="9"/>
                </a:lnTo>
                <a:lnTo>
                  <a:pt x="308" y="0"/>
                </a:lnTo>
                <a:lnTo>
                  <a:pt x="335" y="2"/>
                </a:lnTo>
                <a:lnTo>
                  <a:pt x="348" y="17"/>
                </a:lnTo>
                <a:lnTo>
                  <a:pt x="364" y="21"/>
                </a:lnTo>
                <a:lnTo>
                  <a:pt x="395" y="44"/>
                </a:lnTo>
                <a:lnTo>
                  <a:pt x="412" y="50"/>
                </a:lnTo>
                <a:lnTo>
                  <a:pt x="425" y="65"/>
                </a:lnTo>
                <a:lnTo>
                  <a:pt x="452" y="69"/>
                </a:lnTo>
                <a:lnTo>
                  <a:pt x="500" y="102"/>
                </a:lnTo>
                <a:lnTo>
                  <a:pt x="518" y="102"/>
                </a:lnTo>
                <a:lnTo>
                  <a:pt x="527" y="109"/>
                </a:lnTo>
                <a:lnTo>
                  <a:pt x="560" y="100"/>
                </a:lnTo>
                <a:lnTo>
                  <a:pt x="579" y="77"/>
                </a:lnTo>
                <a:lnTo>
                  <a:pt x="600" y="82"/>
                </a:lnTo>
                <a:lnTo>
                  <a:pt x="606" y="67"/>
                </a:lnTo>
                <a:lnTo>
                  <a:pt x="621" y="65"/>
                </a:lnTo>
                <a:lnTo>
                  <a:pt x="637" y="52"/>
                </a:lnTo>
                <a:lnTo>
                  <a:pt x="654" y="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70"/>
          <p:cNvSpPr>
            <a:spLocks/>
          </p:cNvSpPr>
          <p:nvPr/>
        </p:nvSpPr>
        <p:spPr bwMode="auto">
          <a:xfrm>
            <a:off x="3127449" y="2326647"/>
            <a:ext cx="624591" cy="656749"/>
          </a:xfrm>
          <a:custGeom>
            <a:avLst/>
            <a:gdLst>
              <a:gd name="T0" fmla="*/ 0 w 155"/>
              <a:gd name="T1" fmla="*/ 98 h 183"/>
              <a:gd name="T2" fmla="*/ 32 w 155"/>
              <a:gd name="T3" fmla="*/ 98 h 183"/>
              <a:gd name="T4" fmla="*/ 55 w 155"/>
              <a:gd name="T5" fmla="*/ 94 h 183"/>
              <a:gd name="T6" fmla="*/ 60 w 155"/>
              <a:gd name="T7" fmla="*/ 81 h 183"/>
              <a:gd name="T8" fmla="*/ 61 w 155"/>
              <a:gd name="T9" fmla="*/ 62 h 183"/>
              <a:gd name="T10" fmla="*/ 71 w 155"/>
              <a:gd name="T11" fmla="*/ 59 h 183"/>
              <a:gd name="T12" fmla="*/ 77 w 155"/>
              <a:gd name="T13" fmla="*/ 49 h 183"/>
              <a:gd name="T14" fmla="*/ 81 w 155"/>
              <a:gd name="T15" fmla="*/ 41 h 183"/>
              <a:gd name="T16" fmla="*/ 83 w 155"/>
              <a:gd name="T17" fmla="*/ 36 h 183"/>
              <a:gd name="T18" fmla="*/ 91 w 155"/>
              <a:gd name="T19" fmla="*/ 30 h 183"/>
              <a:gd name="T20" fmla="*/ 101 w 155"/>
              <a:gd name="T21" fmla="*/ 21 h 183"/>
              <a:gd name="T22" fmla="*/ 108 w 155"/>
              <a:gd name="T23" fmla="*/ 22 h 183"/>
              <a:gd name="T24" fmla="*/ 120 w 155"/>
              <a:gd name="T25" fmla="*/ 0 h 183"/>
              <a:gd name="T26" fmla="*/ 135 w 155"/>
              <a:gd name="T27" fmla="*/ 12 h 183"/>
              <a:gd name="T28" fmla="*/ 133 w 155"/>
              <a:gd name="T29" fmla="*/ 23 h 183"/>
              <a:gd name="T30" fmla="*/ 137 w 155"/>
              <a:gd name="T31" fmla="*/ 28 h 183"/>
              <a:gd name="T32" fmla="*/ 152 w 155"/>
              <a:gd name="T33" fmla="*/ 33 h 183"/>
              <a:gd name="T34" fmla="*/ 151 w 155"/>
              <a:gd name="T35" fmla="*/ 43 h 183"/>
              <a:gd name="T36" fmla="*/ 151 w 155"/>
              <a:gd name="T37" fmla="*/ 58 h 183"/>
              <a:gd name="T38" fmla="*/ 140 w 155"/>
              <a:gd name="T39" fmla="*/ 65 h 183"/>
              <a:gd name="T40" fmla="*/ 133 w 155"/>
              <a:gd name="T41" fmla="*/ 70 h 183"/>
              <a:gd name="T42" fmla="*/ 126 w 155"/>
              <a:gd name="T43" fmla="*/ 85 h 183"/>
              <a:gd name="T44" fmla="*/ 121 w 155"/>
              <a:gd name="T45" fmla="*/ 93 h 183"/>
              <a:gd name="T46" fmla="*/ 126 w 155"/>
              <a:gd name="T47" fmla="*/ 103 h 183"/>
              <a:gd name="T48" fmla="*/ 125 w 155"/>
              <a:gd name="T49" fmla="*/ 113 h 183"/>
              <a:gd name="T50" fmla="*/ 126 w 155"/>
              <a:gd name="T51" fmla="*/ 116 h 183"/>
              <a:gd name="T52" fmla="*/ 118 w 155"/>
              <a:gd name="T53" fmla="*/ 124 h 183"/>
              <a:gd name="T54" fmla="*/ 109 w 155"/>
              <a:gd name="T55" fmla="*/ 120 h 183"/>
              <a:gd name="T56" fmla="*/ 110 w 155"/>
              <a:gd name="T57" fmla="*/ 130 h 183"/>
              <a:gd name="T58" fmla="*/ 101 w 155"/>
              <a:gd name="T59" fmla="*/ 137 h 183"/>
              <a:gd name="T60" fmla="*/ 102 w 155"/>
              <a:gd name="T61" fmla="*/ 147 h 183"/>
              <a:gd name="T62" fmla="*/ 108 w 155"/>
              <a:gd name="T63" fmla="*/ 152 h 183"/>
              <a:gd name="T64" fmla="*/ 105 w 155"/>
              <a:gd name="T65" fmla="*/ 157 h 183"/>
              <a:gd name="T66" fmla="*/ 98 w 155"/>
              <a:gd name="T67" fmla="*/ 161 h 183"/>
              <a:gd name="T68" fmla="*/ 99 w 155"/>
              <a:gd name="T69" fmla="*/ 170 h 183"/>
              <a:gd name="T70" fmla="*/ 86 w 155"/>
              <a:gd name="T71" fmla="*/ 179 h 183"/>
              <a:gd name="T72" fmla="*/ 82 w 155"/>
              <a:gd name="T73" fmla="*/ 171 h 183"/>
              <a:gd name="T74" fmla="*/ 74 w 155"/>
              <a:gd name="T75" fmla="*/ 170 h 183"/>
              <a:gd name="T76" fmla="*/ 69 w 155"/>
              <a:gd name="T77" fmla="*/ 171 h 183"/>
              <a:gd name="T78" fmla="*/ 65 w 155"/>
              <a:gd name="T79" fmla="*/ 167 h 183"/>
              <a:gd name="T80" fmla="*/ 56 w 155"/>
              <a:gd name="T81" fmla="*/ 169 h 183"/>
              <a:gd name="T82" fmla="*/ 50 w 155"/>
              <a:gd name="T83" fmla="*/ 173 h 183"/>
              <a:gd name="T84" fmla="*/ 45 w 155"/>
              <a:gd name="T85" fmla="*/ 171 h 183"/>
              <a:gd name="T86" fmla="*/ 41 w 155"/>
              <a:gd name="T87" fmla="*/ 178 h 183"/>
              <a:gd name="T88" fmla="*/ 32 w 155"/>
              <a:gd name="T89" fmla="*/ 183 h 183"/>
              <a:gd name="T90" fmla="*/ 24 w 155"/>
              <a:gd name="T91" fmla="*/ 160 h 183"/>
              <a:gd name="T92" fmla="*/ 15 w 155"/>
              <a:gd name="T93" fmla="*/ 156 h 183"/>
              <a:gd name="T94" fmla="*/ 0 w 155"/>
              <a:gd name="T95" fmla="*/ 111 h 183"/>
              <a:gd name="T96" fmla="*/ 0 w 155"/>
              <a:gd name="T97" fmla="*/ 9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" h="183">
                <a:moveTo>
                  <a:pt x="0" y="98"/>
                </a:moveTo>
                <a:cubicBezTo>
                  <a:pt x="32" y="98"/>
                  <a:pt x="32" y="98"/>
                  <a:pt x="32" y="98"/>
                </a:cubicBezTo>
                <a:cubicBezTo>
                  <a:pt x="43" y="98"/>
                  <a:pt x="47" y="95"/>
                  <a:pt x="55" y="94"/>
                </a:cubicBezTo>
                <a:cubicBezTo>
                  <a:pt x="62" y="93"/>
                  <a:pt x="59" y="87"/>
                  <a:pt x="60" y="81"/>
                </a:cubicBezTo>
                <a:cubicBezTo>
                  <a:pt x="60" y="75"/>
                  <a:pt x="61" y="65"/>
                  <a:pt x="61" y="62"/>
                </a:cubicBezTo>
                <a:cubicBezTo>
                  <a:pt x="61" y="59"/>
                  <a:pt x="65" y="59"/>
                  <a:pt x="71" y="59"/>
                </a:cubicBezTo>
                <a:cubicBezTo>
                  <a:pt x="77" y="59"/>
                  <a:pt x="77" y="56"/>
                  <a:pt x="77" y="49"/>
                </a:cubicBezTo>
                <a:cubicBezTo>
                  <a:pt x="77" y="42"/>
                  <a:pt x="77" y="41"/>
                  <a:pt x="81" y="41"/>
                </a:cubicBezTo>
                <a:cubicBezTo>
                  <a:pt x="86" y="42"/>
                  <a:pt x="84" y="40"/>
                  <a:pt x="83" y="36"/>
                </a:cubicBezTo>
                <a:cubicBezTo>
                  <a:pt x="83" y="33"/>
                  <a:pt x="89" y="33"/>
                  <a:pt x="91" y="30"/>
                </a:cubicBezTo>
                <a:cubicBezTo>
                  <a:pt x="93" y="28"/>
                  <a:pt x="98" y="23"/>
                  <a:pt x="101" y="21"/>
                </a:cubicBezTo>
                <a:cubicBezTo>
                  <a:pt x="105" y="19"/>
                  <a:pt x="106" y="23"/>
                  <a:pt x="108" y="22"/>
                </a:cubicBezTo>
                <a:cubicBezTo>
                  <a:pt x="109" y="21"/>
                  <a:pt x="115" y="9"/>
                  <a:pt x="120" y="0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0" y="37"/>
                  <a:pt x="148" y="35"/>
                  <a:pt x="151" y="43"/>
                </a:cubicBezTo>
                <a:cubicBezTo>
                  <a:pt x="155" y="53"/>
                  <a:pt x="153" y="56"/>
                  <a:pt x="151" y="58"/>
                </a:cubicBezTo>
                <a:cubicBezTo>
                  <a:pt x="149" y="60"/>
                  <a:pt x="143" y="65"/>
                  <a:pt x="140" y="65"/>
                </a:cubicBezTo>
                <a:cubicBezTo>
                  <a:pt x="137" y="66"/>
                  <a:pt x="133" y="66"/>
                  <a:pt x="133" y="70"/>
                </a:cubicBezTo>
                <a:cubicBezTo>
                  <a:pt x="133" y="75"/>
                  <a:pt x="130" y="83"/>
                  <a:pt x="126" y="85"/>
                </a:cubicBezTo>
                <a:cubicBezTo>
                  <a:pt x="121" y="87"/>
                  <a:pt x="122" y="91"/>
                  <a:pt x="121" y="93"/>
                </a:cubicBezTo>
                <a:cubicBezTo>
                  <a:pt x="120" y="95"/>
                  <a:pt x="126" y="98"/>
                  <a:pt x="126" y="103"/>
                </a:cubicBezTo>
                <a:cubicBezTo>
                  <a:pt x="126" y="107"/>
                  <a:pt x="124" y="109"/>
                  <a:pt x="125" y="113"/>
                </a:cubicBezTo>
                <a:cubicBezTo>
                  <a:pt x="125" y="115"/>
                  <a:pt x="125" y="115"/>
                  <a:pt x="126" y="116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6" y="179"/>
                  <a:pt x="86" y="179"/>
                  <a:pt x="86" y="179"/>
                </a:cubicBezTo>
                <a:cubicBezTo>
                  <a:pt x="82" y="171"/>
                  <a:pt x="82" y="171"/>
                  <a:pt x="8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1" y="178"/>
                  <a:pt x="41" y="178"/>
                  <a:pt x="41" y="178"/>
                </a:cubicBezTo>
                <a:cubicBezTo>
                  <a:pt x="32" y="183"/>
                  <a:pt x="32" y="183"/>
                  <a:pt x="32" y="183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0" y="111"/>
                  <a:pt x="0" y="111"/>
                  <a:pt x="0" y="111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" name="Группа 142"/>
          <p:cNvGrpSpPr/>
          <p:nvPr/>
        </p:nvGrpSpPr>
        <p:grpSpPr>
          <a:xfrm>
            <a:off x="2224403" y="4352052"/>
            <a:ext cx="502766" cy="715356"/>
            <a:chOff x="2224403" y="4352052"/>
            <a:chExt cx="502766" cy="715356"/>
          </a:xfrm>
        </p:grpSpPr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2361697" y="4352052"/>
              <a:ext cx="309395" cy="367159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2224403" y="4488228"/>
              <a:ext cx="172101" cy="132729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2321089" y="4603720"/>
              <a:ext cx="172101" cy="108596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2369431" y="4676117"/>
              <a:ext cx="148896" cy="10687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2448714" y="4715763"/>
              <a:ext cx="77349" cy="110320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2473852" y="4643366"/>
              <a:ext cx="253317" cy="424042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2469985" y="4696802"/>
              <a:ext cx="181769" cy="179270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2098711" y="3953866"/>
            <a:ext cx="1044208" cy="749831"/>
            <a:chOff x="2098711" y="3953866"/>
            <a:chExt cx="1044208" cy="749831"/>
          </a:xfrm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647887" y="3953866"/>
              <a:ext cx="495032" cy="408529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2816120" y="4315854"/>
              <a:ext cx="222378" cy="367159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344293" y="4000407"/>
              <a:ext cx="448623" cy="437832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2098711" y="4119346"/>
              <a:ext cx="359672" cy="398186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2469985" y="4298616"/>
              <a:ext cx="446689" cy="405081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2195397" y="4308959"/>
              <a:ext cx="125692" cy="172375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2941812" y="3314355"/>
            <a:ext cx="1558576" cy="1342801"/>
            <a:chOff x="2941812" y="3314355"/>
            <a:chExt cx="1558576" cy="1342801"/>
          </a:xfrm>
        </p:grpSpPr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3562535" y="3314355"/>
              <a:ext cx="554977" cy="546429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3171924" y="3500520"/>
              <a:ext cx="510501" cy="301656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3038498" y="3752187"/>
              <a:ext cx="286190" cy="268905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3461982" y="4069357"/>
              <a:ext cx="680669" cy="587799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941812" y="3884916"/>
              <a:ext cx="520170" cy="467136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3365296" y="3986617"/>
              <a:ext cx="334533" cy="246496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3276345" y="3845270"/>
              <a:ext cx="309395" cy="227535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3941544" y="3464321"/>
              <a:ext cx="558844" cy="568837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3748172" y="3934905"/>
              <a:ext cx="466026" cy="549876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3102311" y="3695304"/>
              <a:ext cx="297793" cy="182717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3429109" y="3774596"/>
              <a:ext cx="464092" cy="348197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3388501" y="3712541"/>
              <a:ext cx="181769" cy="155137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3456181" y="3633249"/>
              <a:ext cx="274588" cy="177546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3759775" y="3676342"/>
              <a:ext cx="264919" cy="287866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Freeform 85"/>
          <p:cNvSpPr>
            <a:spLocks/>
          </p:cNvSpPr>
          <p:nvPr/>
        </p:nvSpPr>
        <p:spPr bwMode="auto">
          <a:xfrm>
            <a:off x="6801513" y="4093490"/>
            <a:ext cx="1169899" cy="927377"/>
          </a:xfrm>
          <a:custGeom>
            <a:avLst/>
            <a:gdLst>
              <a:gd name="T0" fmla="*/ 23 w 290"/>
              <a:gd name="T1" fmla="*/ 178 h 258"/>
              <a:gd name="T2" fmla="*/ 28 w 290"/>
              <a:gd name="T3" fmla="*/ 185 h 258"/>
              <a:gd name="T4" fmla="*/ 45 w 290"/>
              <a:gd name="T5" fmla="*/ 192 h 258"/>
              <a:gd name="T6" fmla="*/ 67 w 290"/>
              <a:gd name="T7" fmla="*/ 202 h 258"/>
              <a:gd name="T8" fmla="*/ 85 w 290"/>
              <a:gd name="T9" fmla="*/ 210 h 258"/>
              <a:gd name="T10" fmla="*/ 97 w 290"/>
              <a:gd name="T11" fmla="*/ 222 h 258"/>
              <a:gd name="T12" fmla="*/ 107 w 290"/>
              <a:gd name="T13" fmla="*/ 223 h 258"/>
              <a:gd name="T14" fmla="*/ 113 w 290"/>
              <a:gd name="T15" fmla="*/ 212 h 258"/>
              <a:gd name="T16" fmla="*/ 133 w 290"/>
              <a:gd name="T17" fmla="*/ 184 h 258"/>
              <a:gd name="T18" fmla="*/ 161 w 290"/>
              <a:gd name="T19" fmla="*/ 129 h 258"/>
              <a:gd name="T20" fmla="*/ 157 w 290"/>
              <a:gd name="T21" fmla="*/ 110 h 258"/>
              <a:gd name="T22" fmla="*/ 158 w 290"/>
              <a:gd name="T23" fmla="*/ 69 h 258"/>
              <a:gd name="T24" fmla="*/ 146 w 290"/>
              <a:gd name="T25" fmla="*/ 51 h 258"/>
              <a:gd name="T26" fmla="*/ 161 w 290"/>
              <a:gd name="T27" fmla="*/ 48 h 258"/>
              <a:gd name="T28" fmla="*/ 166 w 290"/>
              <a:gd name="T29" fmla="*/ 38 h 258"/>
              <a:gd name="T30" fmla="*/ 182 w 290"/>
              <a:gd name="T31" fmla="*/ 37 h 258"/>
              <a:gd name="T32" fmla="*/ 186 w 290"/>
              <a:gd name="T33" fmla="*/ 25 h 258"/>
              <a:gd name="T34" fmla="*/ 198 w 290"/>
              <a:gd name="T35" fmla="*/ 32 h 258"/>
              <a:gd name="T36" fmla="*/ 206 w 290"/>
              <a:gd name="T37" fmla="*/ 32 h 258"/>
              <a:gd name="T38" fmla="*/ 219 w 290"/>
              <a:gd name="T39" fmla="*/ 26 h 258"/>
              <a:gd name="T40" fmla="*/ 232 w 290"/>
              <a:gd name="T41" fmla="*/ 25 h 258"/>
              <a:gd name="T42" fmla="*/ 236 w 290"/>
              <a:gd name="T43" fmla="*/ 13 h 258"/>
              <a:gd name="T44" fmla="*/ 249 w 290"/>
              <a:gd name="T45" fmla="*/ 0 h 258"/>
              <a:gd name="T46" fmla="*/ 250 w 290"/>
              <a:gd name="T47" fmla="*/ 11 h 258"/>
              <a:gd name="T48" fmla="*/ 255 w 290"/>
              <a:gd name="T49" fmla="*/ 23 h 258"/>
              <a:gd name="T50" fmla="*/ 265 w 290"/>
              <a:gd name="T51" fmla="*/ 40 h 258"/>
              <a:gd name="T52" fmla="*/ 273 w 290"/>
              <a:gd name="T53" fmla="*/ 50 h 258"/>
              <a:gd name="T54" fmla="*/ 289 w 290"/>
              <a:gd name="T55" fmla="*/ 59 h 258"/>
              <a:gd name="T56" fmla="*/ 288 w 290"/>
              <a:gd name="T57" fmla="*/ 75 h 258"/>
              <a:gd name="T58" fmla="*/ 265 w 290"/>
              <a:gd name="T59" fmla="*/ 99 h 258"/>
              <a:gd name="T60" fmla="*/ 255 w 290"/>
              <a:gd name="T61" fmla="*/ 114 h 258"/>
              <a:gd name="T62" fmla="*/ 266 w 290"/>
              <a:gd name="T63" fmla="*/ 129 h 258"/>
              <a:gd name="T64" fmla="*/ 252 w 290"/>
              <a:gd name="T65" fmla="*/ 153 h 258"/>
              <a:gd name="T66" fmla="*/ 233 w 290"/>
              <a:gd name="T67" fmla="*/ 170 h 258"/>
              <a:gd name="T68" fmla="*/ 221 w 290"/>
              <a:gd name="T69" fmla="*/ 190 h 258"/>
              <a:gd name="T70" fmla="*/ 195 w 290"/>
              <a:gd name="T71" fmla="*/ 200 h 258"/>
              <a:gd name="T72" fmla="*/ 184 w 290"/>
              <a:gd name="T73" fmla="*/ 208 h 258"/>
              <a:gd name="T74" fmla="*/ 184 w 290"/>
              <a:gd name="T75" fmla="*/ 229 h 258"/>
              <a:gd name="T76" fmla="*/ 182 w 290"/>
              <a:gd name="T77" fmla="*/ 237 h 258"/>
              <a:gd name="T78" fmla="*/ 176 w 290"/>
              <a:gd name="T79" fmla="*/ 246 h 258"/>
              <a:gd name="T80" fmla="*/ 156 w 290"/>
              <a:gd name="T81" fmla="*/ 238 h 258"/>
              <a:gd name="T82" fmla="*/ 122 w 290"/>
              <a:gd name="T83" fmla="*/ 245 h 258"/>
              <a:gd name="T84" fmla="*/ 102 w 290"/>
              <a:gd name="T85" fmla="*/ 257 h 258"/>
              <a:gd name="T86" fmla="*/ 73 w 290"/>
              <a:gd name="T87" fmla="*/ 243 h 258"/>
              <a:gd name="T88" fmla="*/ 58 w 290"/>
              <a:gd name="T89" fmla="*/ 225 h 258"/>
              <a:gd name="T90" fmla="*/ 35 w 290"/>
              <a:gd name="T91" fmla="*/ 219 h 258"/>
              <a:gd name="T92" fmla="*/ 11 w 290"/>
              <a:gd name="T93" fmla="*/ 215 h 258"/>
              <a:gd name="T94" fmla="*/ 0 w 290"/>
              <a:gd name="T95" fmla="*/ 205 h 258"/>
              <a:gd name="T96" fmla="*/ 9 w 290"/>
              <a:gd name="T97" fmla="*/ 19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0" h="258">
                <a:moveTo>
                  <a:pt x="9" y="191"/>
                </a:moveTo>
                <a:cubicBezTo>
                  <a:pt x="23" y="178"/>
                  <a:pt x="23" y="178"/>
                  <a:pt x="23" y="178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7" y="202"/>
                  <a:pt x="67" y="202"/>
                  <a:pt x="67" y="202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8" y="221"/>
                  <a:pt x="88" y="221"/>
                  <a:pt x="88" y="221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107" y="223"/>
                  <a:pt x="107" y="223"/>
                  <a:pt x="107" y="223"/>
                </a:cubicBezTo>
                <a:cubicBezTo>
                  <a:pt x="112" y="223"/>
                  <a:pt x="112" y="223"/>
                  <a:pt x="112" y="22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59" y="156"/>
                  <a:pt x="159" y="156"/>
                  <a:pt x="159" y="156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86" y="25"/>
                  <a:pt x="186" y="25"/>
                  <a:pt x="186" y="25"/>
                </a:cubicBezTo>
                <a:cubicBezTo>
                  <a:pt x="188" y="32"/>
                  <a:pt x="188" y="32"/>
                  <a:pt x="188" y="32"/>
                </a:cubicBezTo>
                <a:cubicBezTo>
                  <a:pt x="198" y="32"/>
                  <a:pt x="198" y="32"/>
                  <a:pt x="198" y="32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6" y="32"/>
                  <a:pt x="206" y="32"/>
                  <a:pt x="20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32" y="25"/>
                  <a:pt x="232" y="25"/>
                  <a:pt x="232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44" y="6"/>
                  <a:pt x="244" y="6"/>
                  <a:pt x="244" y="6"/>
                </a:cubicBezTo>
                <a:cubicBezTo>
                  <a:pt x="249" y="0"/>
                  <a:pt x="249" y="0"/>
                  <a:pt x="249" y="0"/>
                </a:cubicBezTo>
                <a:cubicBezTo>
                  <a:pt x="257" y="4"/>
                  <a:pt x="257" y="4"/>
                  <a:pt x="257" y="4"/>
                </a:cubicBezTo>
                <a:cubicBezTo>
                  <a:pt x="250" y="11"/>
                  <a:pt x="250" y="11"/>
                  <a:pt x="250" y="11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33"/>
                  <a:pt x="258" y="33"/>
                  <a:pt x="258" y="3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73" y="50"/>
                  <a:pt x="273" y="50"/>
                  <a:pt x="273" y="50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89" y="59"/>
                  <a:pt x="289" y="59"/>
                  <a:pt x="289" y="59"/>
                </a:cubicBezTo>
                <a:cubicBezTo>
                  <a:pt x="290" y="70"/>
                  <a:pt x="290" y="70"/>
                  <a:pt x="290" y="70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279" y="77"/>
                  <a:pt x="279" y="77"/>
                  <a:pt x="279" y="77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57" y="106"/>
                  <a:pt x="257" y="106"/>
                  <a:pt x="257" y="106"/>
                </a:cubicBezTo>
                <a:cubicBezTo>
                  <a:pt x="255" y="114"/>
                  <a:pt x="255" y="114"/>
                  <a:pt x="255" y="114"/>
                </a:cubicBezTo>
                <a:cubicBezTo>
                  <a:pt x="261" y="123"/>
                  <a:pt x="261" y="123"/>
                  <a:pt x="261" y="123"/>
                </a:cubicBezTo>
                <a:cubicBezTo>
                  <a:pt x="266" y="129"/>
                  <a:pt x="266" y="129"/>
                  <a:pt x="266" y="129"/>
                </a:cubicBezTo>
                <a:cubicBezTo>
                  <a:pt x="265" y="139"/>
                  <a:pt x="265" y="139"/>
                  <a:pt x="265" y="139"/>
                </a:cubicBezTo>
                <a:cubicBezTo>
                  <a:pt x="252" y="153"/>
                  <a:pt x="252" y="153"/>
                  <a:pt x="252" y="153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3" y="170"/>
                  <a:pt x="233" y="170"/>
                  <a:pt x="233" y="170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1" y="190"/>
                  <a:pt x="221" y="190"/>
                  <a:pt x="221" y="190"/>
                </a:cubicBezTo>
                <a:cubicBezTo>
                  <a:pt x="209" y="189"/>
                  <a:pt x="209" y="189"/>
                  <a:pt x="209" y="189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84" y="200"/>
                  <a:pt x="184" y="200"/>
                  <a:pt x="184" y="200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183" y="214"/>
                  <a:pt x="183" y="214"/>
                  <a:pt x="183" y="214"/>
                </a:cubicBezTo>
                <a:cubicBezTo>
                  <a:pt x="184" y="229"/>
                  <a:pt x="184" y="229"/>
                  <a:pt x="184" y="229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182" y="237"/>
                  <a:pt x="182" y="237"/>
                  <a:pt x="182" y="237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180" y="243"/>
                  <a:pt x="177" y="245"/>
                  <a:pt x="176" y="246"/>
                </a:cubicBezTo>
                <a:cubicBezTo>
                  <a:pt x="173" y="247"/>
                  <a:pt x="165" y="248"/>
                  <a:pt x="164" y="244"/>
                </a:cubicBezTo>
                <a:cubicBezTo>
                  <a:pt x="164" y="239"/>
                  <a:pt x="159" y="238"/>
                  <a:pt x="156" y="238"/>
                </a:cubicBezTo>
                <a:cubicBezTo>
                  <a:pt x="153" y="237"/>
                  <a:pt x="152" y="244"/>
                  <a:pt x="146" y="241"/>
                </a:cubicBezTo>
                <a:cubicBezTo>
                  <a:pt x="139" y="237"/>
                  <a:pt x="127" y="243"/>
                  <a:pt x="122" y="245"/>
                </a:cubicBezTo>
                <a:cubicBezTo>
                  <a:pt x="117" y="246"/>
                  <a:pt x="115" y="252"/>
                  <a:pt x="112" y="253"/>
                </a:cubicBezTo>
                <a:cubicBezTo>
                  <a:pt x="109" y="253"/>
                  <a:pt x="104" y="258"/>
                  <a:pt x="102" y="257"/>
                </a:cubicBezTo>
                <a:cubicBezTo>
                  <a:pt x="100" y="257"/>
                  <a:pt x="86" y="254"/>
                  <a:pt x="80" y="251"/>
                </a:cubicBezTo>
                <a:cubicBezTo>
                  <a:pt x="74" y="247"/>
                  <a:pt x="74" y="247"/>
                  <a:pt x="73" y="243"/>
                </a:cubicBezTo>
                <a:cubicBezTo>
                  <a:pt x="72" y="239"/>
                  <a:pt x="70" y="234"/>
                  <a:pt x="68" y="228"/>
                </a:cubicBezTo>
                <a:cubicBezTo>
                  <a:pt x="67" y="223"/>
                  <a:pt x="63" y="225"/>
                  <a:pt x="58" y="225"/>
                </a:cubicBezTo>
                <a:cubicBezTo>
                  <a:pt x="52" y="225"/>
                  <a:pt x="48" y="224"/>
                  <a:pt x="47" y="223"/>
                </a:cubicBezTo>
                <a:cubicBezTo>
                  <a:pt x="47" y="222"/>
                  <a:pt x="41" y="219"/>
                  <a:pt x="35" y="219"/>
                </a:cubicBezTo>
                <a:cubicBezTo>
                  <a:pt x="29" y="220"/>
                  <a:pt x="27" y="220"/>
                  <a:pt x="22" y="219"/>
                </a:cubicBezTo>
                <a:cubicBezTo>
                  <a:pt x="16" y="218"/>
                  <a:pt x="15" y="218"/>
                  <a:pt x="11" y="215"/>
                </a:cubicBezTo>
                <a:cubicBezTo>
                  <a:pt x="9" y="213"/>
                  <a:pt x="7" y="214"/>
                  <a:pt x="6" y="216"/>
                </a:cubicBezTo>
                <a:cubicBezTo>
                  <a:pt x="0" y="205"/>
                  <a:pt x="0" y="205"/>
                  <a:pt x="0" y="205"/>
                </a:cubicBezTo>
                <a:cubicBezTo>
                  <a:pt x="4" y="198"/>
                  <a:pt x="4" y="198"/>
                  <a:pt x="4" y="198"/>
                </a:cubicBezTo>
                <a:lnTo>
                  <a:pt x="9" y="1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6"/>
          <p:cNvSpPr>
            <a:spLocks noEditPoints="1"/>
          </p:cNvSpPr>
          <p:nvPr/>
        </p:nvSpPr>
        <p:spPr bwMode="auto">
          <a:xfrm>
            <a:off x="6109242" y="4719211"/>
            <a:ext cx="729012" cy="427490"/>
          </a:xfrm>
          <a:custGeom>
            <a:avLst/>
            <a:gdLst>
              <a:gd name="T0" fmla="*/ 0 w 181"/>
              <a:gd name="T1" fmla="*/ 67 h 119"/>
              <a:gd name="T2" fmla="*/ 13 w 181"/>
              <a:gd name="T3" fmla="*/ 68 h 119"/>
              <a:gd name="T4" fmla="*/ 21 w 181"/>
              <a:gd name="T5" fmla="*/ 62 h 119"/>
              <a:gd name="T6" fmla="*/ 21 w 181"/>
              <a:gd name="T7" fmla="*/ 53 h 119"/>
              <a:gd name="T8" fmla="*/ 27 w 181"/>
              <a:gd name="T9" fmla="*/ 52 h 119"/>
              <a:gd name="T10" fmla="*/ 39 w 181"/>
              <a:gd name="T11" fmla="*/ 59 h 119"/>
              <a:gd name="T12" fmla="*/ 53 w 181"/>
              <a:gd name="T13" fmla="*/ 60 h 119"/>
              <a:gd name="T14" fmla="*/ 66 w 181"/>
              <a:gd name="T15" fmla="*/ 59 h 119"/>
              <a:gd name="T16" fmla="*/ 78 w 181"/>
              <a:gd name="T17" fmla="*/ 50 h 119"/>
              <a:gd name="T18" fmla="*/ 85 w 181"/>
              <a:gd name="T19" fmla="*/ 50 h 119"/>
              <a:gd name="T20" fmla="*/ 85 w 181"/>
              <a:gd name="T21" fmla="*/ 40 h 119"/>
              <a:gd name="T22" fmla="*/ 91 w 181"/>
              <a:gd name="T23" fmla="*/ 35 h 119"/>
              <a:gd name="T24" fmla="*/ 90 w 181"/>
              <a:gd name="T25" fmla="*/ 29 h 119"/>
              <a:gd name="T26" fmla="*/ 98 w 181"/>
              <a:gd name="T27" fmla="*/ 26 h 119"/>
              <a:gd name="T28" fmla="*/ 100 w 181"/>
              <a:gd name="T29" fmla="*/ 13 h 119"/>
              <a:gd name="T30" fmla="*/ 108 w 181"/>
              <a:gd name="T31" fmla="*/ 11 h 119"/>
              <a:gd name="T32" fmla="*/ 114 w 181"/>
              <a:gd name="T33" fmla="*/ 11 h 119"/>
              <a:gd name="T34" fmla="*/ 117 w 181"/>
              <a:gd name="T35" fmla="*/ 8 h 119"/>
              <a:gd name="T36" fmla="*/ 127 w 181"/>
              <a:gd name="T37" fmla="*/ 6 h 119"/>
              <a:gd name="T38" fmla="*/ 133 w 181"/>
              <a:gd name="T39" fmla="*/ 4 h 119"/>
              <a:gd name="T40" fmla="*/ 135 w 181"/>
              <a:gd name="T41" fmla="*/ 0 h 119"/>
              <a:gd name="T42" fmla="*/ 144 w 181"/>
              <a:gd name="T43" fmla="*/ 2 h 119"/>
              <a:gd name="T44" fmla="*/ 155 w 181"/>
              <a:gd name="T45" fmla="*/ 5 h 119"/>
              <a:gd name="T46" fmla="*/ 164 w 181"/>
              <a:gd name="T47" fmla="*/ 12 h 119"/>
              <a:gd name="T48" fmla="*/ 176 w 181"/>
              <a:gd name="T49" fmla="*/ 10 h 119"/>
              <a:gd name="T50" fmla="*/ 181 w 181"/>
              <a:gd name="T51" fmla="*/ 17 h 119"/>
              <a:gd name="T52" fmla="*/ 176 w 181"/>
              <a:gd name="T53" fmla="*/ 24 h 119"/>
              <a:gd name="T54" fmla="*/ 172 w 181"/>
              <a:gd name="T55" fmla="*/ 31 h 119"/>
              <a:gd name="T56" fmla="*/ 178 w 181"/>
              <a:gd name="T57" fmla="*/ 42 h 119"/>
              <a:gd name="T58" fmla="*/ 178 w 181"/>
              <a:gd name="T59" fmla="*/ 45 h 119"/>
              <a:gd name="T60" fmla="*/ 172 w 181"/>
              <a:gd name="T61" fmla="*/ 51 h 119"/>
              <a:gd name="T62" fmla="*/ 167 w 181"/>
              <a:gd name="T63" fmla="*/ 59 h 119"/>
              <a:gd name="T64" fmla="*/ 162 w 181"/>
              <a:gd name="T65" fmla="*/ 72 h 119"/>
              <a:gd name="T66" fmla="*/ 169 w 181"/>
              <a:gd name="T67" fmla="*/ 85 h 119"/>
              <a:gd name="T68" fmla="*/ 171 w 181"/>
              <a:gd name="T69" fmla="*/ 99 h 119"/>
              <a:gd name="T70" fmla="*/ 163 w 181"/>
              <a:gd name="T71" fmla="*/ 107 h 119"/>
              <a:gd name="T72" fmla="*/ 152 w 181"/>
              <a:gd name="T73" fmla="*/ 109 h 119"/>
              <a:gd name="T74" fmla="*/ 144 w 181"/>
              <a:gd name="T75" fmla="*/ 108 h 119"/>
              <a:gd name="T76" fmla="*/ 135 w 181"/>
              <a:gd name="T77" fmla="*/ 106 h 119"/>
              <a:gd name="T78" fmla="*/ 126 w 181"/>
              <a:gd name="T79" fmla="*/ 109 h 119"/>
              <a:gd name="T80" fmla="*/ 114 w 181"/>
              <a:gd name="T81" fmla="*/ 108 h 119"/>
              <a:gd name="T82" fmla="*/ 101 w 181"/>
              <a:gd name="T83" fmla="*/ 101 h 119"/>
              <a:gd name="T84" fmla="*/ 99 w 181"/>
              <a:gd name="T85" fmla="*/ 92 h 119"/>
              <a:gd name="T86" fmla="*/ 88 w 181"/>
              <a:gd name="T87" fmla="*/ 91 h 119"/>
              <a:gd name="T88" fmla="*/ 80 w 181"/>
              <a:gd name="T89" fmla="*/ 92 h 119"/>
              <a:gd name="T90" fmla="*/ 69 w 181"/>
              <a:gd name="T91" fmla="*/ 88 h 119"/>
              <a:gd name="T92" fmla="*/ 61 w 181"/>
              <a:gd name="T93" fmla="*/ 87 h 119"/>
              <a:gd name="T94" fmla="*/ 55 w 181"/>
              <a:gd name="T95" fmla="*/ 90 h 119"/>
              <a:gd name="T96" fmla="*/ 47 w 181"/>
              <a:gd name="T97" fmla="*/ 94 h 119"/>
              <a:gd name="T98" fmla="*/ 41 w 181"/>
              <a:gd name="T99" fmla="*/ 97 h 119"/>
              <a:gd name="T100" fmla="*/ 34 w 181"/>
              <a:gd name="T101" fmla="*/ 102 h 119"/>
              <a:gd name="T102" fmla="*/ 24 w 181"/>
              <a:gd name="T103" fmla="*/ 107 h 119"/>
              <a:gd name="T104" fmla="*/ 16 w 181"/>
              <a:gd name="T105" fmla="*/ 112 h 119"/>
              <a:gd name="T106" fmla="*/ 13 w 181"/>
              <a:gd name="T107" fmla="*/ 114 h 119"/>
              <a:gd name="T108" fmla="*/ 11 w 181"/>
              <a:gd name="T109" fmla="*/ 112 h 119"/>
              <a:gd name="T110" fmla="*/ 5 w 181"/>
              <a:gd name="T111" fmla="*/ 105 h 119"/>
              <a:gd name="T112" fmla="*/ 14 w 181"/>
              <a:gd name="T113" fmla="*/ 101 h 119"/>
              <a:gd name="T114" fmla="*/ 14 w 181"/>
              <a:gd name="T115" fmla="*/ 96 h 119"/>
              <a:gd name="T116" fmla="*/ 2 w 181"/>
              <a:gd name="T117" fmla="*/ 83 h 119"/>
              <a:gd name="T118" fmla="*/ 0 w 181"/>
              <a:gd name="T119" fmla="*/ 67 h 119"/>
              <a:gd name="T120" fmla="*/ 13 w 181"/>
              <a:gd name="T121" fmla="*/ 119 h 119"/>
              <a:gd name="T122" fmla="*/ 13 w 181"/>
              <a:gd name="T123" fmla="*/ 119 h 119"/>
              <a:gd name="T124" fmla="*/ 13 w 181"/>
              <a:gd name="T1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" h="119">
                <a:moveTo>
                  <a:pt x="0" y="67"/>
                </a:moveTo>
                <a:cubicBezTo>
                  <a:pt x="13" y="68"/>
                  <a:pt x="13" y="68"/>
                  <a:pt x="13" y="68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39" y="59"/>
                  <a:pt x="39" y="59"/>
                  <a:pt x="39" y="59"/>
                </a:cubicBezTo>
                <a:cubicBezTo>
                  <a:pt x="53" y="60"/>
                  <a:pt x="53" y="60"/>
                  <a:pt x="53" y="60"/>
                </a:cubicBezTo>
                <a:cubicBezTo>
                  <a:pt x="66" y="59"/>
                  <a:pt x="66" y="59"/>
                  <a:pt x="66" y="59"/>
                </a:cubicBezTo>
                <a:cubicBezTo>
                  <a:pt x="78" y="50"/>
                  <a:pt x="78" y="50"/>
                  <a:pt x="78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5" y="40"/>
                  <a:pt x="85" y="40"/>
                  <a:pt x="85" y="40"/>
                </a:cubicBezTo>
                <a:cubicBezTo>
                  <a:pt x="91" y="35"/>
                  <a:pt x="91" y="35"/>
                  <a:pt x="91" y="35"/>
                </a:cubicBezTo>
                <a:cubicBezTo>
                  <a:pt x="90" y="29"/>
                  <a:pt x="90" y="29"/>
                  <a:pt x="90" y="29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7" y="8"/>
                  <a:pt x="117" y="8"/>
                  <a:pt x="117" y="8"/>
                </a:cubicBezTo>
                <a:cubicBezTo>
                  <a:pt x="127" y="6"/>
                  <a:pt x="127" y="6"/>
                  <a:pt x="127" y="6"/>
                </a:cubicBezTo>
                <a:cubicBezTo>
                  <a:pt x="133" y="4"/>
                  <a:pt x="133" y="4"/>
                  <a:pt x="133" y="4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2"/>
                  <a:pt x="144" y="2"/>
                  <a:pt x="144" y="2"/>
                </a:cubicBezTo>
                <a:cubicBezTo>
                  <a:pt x="155" y="5"/>
                  <a:pt x="155" y="5"/>
                  <a:pt x="155" y="5"/>
                </a:cubicBezTo>
                <a:cubicBezTo>
                  <a:pt x="164" y="12"/>
                  <a:pt x="164" y="12"/>
                  <a:pt x="164" y="12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8" y="43"/>
                  <a:pt x="178" y="44"/>
                  <a:pt x="178" y="45"/>
                </a:cubicBezTo>
                <a:cubicBezTo>
                  <a:pt x="178" y="48"/>
                  <a:pt x="175" y="48"/>
                  <a:pt x="172" y="51"/>
                </a:cubicBezTo>
                <a:cubicBezTo>
                  <a:pt x="168" y="53"/>
                  <a:pt x="170" y="58"/>
                  <a:pt x="167" y="59"/>
                </a:cubicBezTo>
                <a:cubicBezTo>
                  <a:pt x="164" y="60"/>
                  <a:pt x="162" y="68"/>
                  <a:pt x="162" y="72"/>
                </a:cubicBezTo>
                <a:cubicBezTo>
                  <a:pt x="162" y="77"/>
                  <a:pt x="164" y="80"/>
                  <a:pt x="169" y="85"/>
                </a:cubicBezTo>
                <a:cubicBezTo>
                  <a:pt x="173" y="91"/>
                  <a:pt x="175" y="97"/>
                  <a:pt x="171" y="99"/>
                </a:cubicBezTo>
                <a:cubicBezTo>
                  <a:pt x="167" y="101"/>
                  <a:pt x="168" y="102"/>
                  <a:pt x="163" y="107"/>
                </a:cubicBezTo>
                <a:cubicBezTo>
                  <a:pt x="158" y="112"/>
                  <a:pt x="154" y="112"/>
                  <a:pt x="152" y="109"/>
                </a:cubicBezTo>
                <a:cubicBezTo>
                  <a:pt x="150" y="106"/>
                  <a:pt x="146" y="108"/>
                  <a:pt x="144" y="108"/>
                </a:cubicBezTo>
                <a:cubicBezTo>
                  <a:pt x="142" y="108"/>
                  <a:pt x="136" y="108"/>
                  <a:pt x="135" y="106"/>
                </a:cubicBezTo>
                <a:cubicBezTo>
                  <a:pt x="133" y="104"/>
                  <a:pt x="128" y="106"/>
                  <a:pt x="126" y="109"/>
                </a:cubicBezTo>
                <a:cubicBezTo>
                  <a:pt x="123" y="111"/>
                  <a:pt x="119" y="109"/>
                  <a:pt x="114" y="108"/>
                </a:cubicBezTo>
                <a:cubicBezTo>
                  <a:pt x="110" y="108"/>
                  <a:pt x="103" y="104"/>
                  <a:pt x="101" y="101"/>
                </a:cubicBezTo>
                <a:cubicBezTo>
                  <a:pt x="100" y="98"/>
                  <a:pt x="100" y="94"/>
                  <a:pt x="99" y="92"/>
                </a:cubicBezTo>
                <a:cubicBezTo>
                  <a:pt x="99" y="91"/>
                  <a:pt x="90" y="92"/>
                  <a:pt x="88" y="91"/>
                </a:cubicBezTo>
                <a:cubicBezTo>
                  <a:pt x="87" y="90"/>
                  <a:pt x="82" y="92"/>
                  <a:pt x="80" y="92"/>
                </a:cubicBezTo>
                <a:cubicBezTo>
                  <a:pt x="79" y="92"/>
                  <a:pt x="71" y="90"/>
                  <a:pt x="69" y="88"/>
                </a:cubicBezTo>
                <a:cubicBezTo>
                  <a:pt x="66" y="85"/>
                  <a:pt x="65" y="87"/>
                  <a:pt x="61" y="87"/>
                </a:cubicBezTo>
                <a:cubicBezTo>
                  <a:pt x="58" y="87"/>
                  <a:pt x="57" y="90"/>
                  <a:pt x="55" y="90"/>
                </a:cubicBezTo>
                <a:cubicBezTo>
                  <a:pt x="53" y="90"/>
                  <a:pt x="48" y="92"/>
                  <a:pt x="47" y="94"/>
                </a:cubicBezTo>
                <a:cubicBezTo>
                  <a:pt x="45" y="96"/>
                  <a:pt x="44" y="97"/>
                  <a:pt x="41" y="97"/>
                </a:cubicBezTo>
                <a:cubicBezTo>
                  <a:pt x="38" y="98"/>
                  <a:pt x="37" y="101"/>
                  <a:pt x="34" y="102"/>
                </a:cubicBezTo>
                <a:cubicBezTo>
                  <a:pt x="32" y="103"/>
                  <a:pt x="27" y="105"/>
                  <a:pt x="24" y="107"/>
                </a:cubicBezTo>
                <a:cubicBezTo>
                  <a:pt x="22" y="108"/>
                  <a:pt x="20" y="112"/>
                  <a:pt x="16" y="112"/>
                </a:cubicBezTo>
                <a:cubicBezTo>
                  <a:pt x="15" y="112"/>
                  <a:pt x="14" y="113"/>
                  <a:pt x="13" y="114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05"/>
                  <a:pt x="5" y="105"/>
                  <a:pt x="5" y="105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96"/>
                  <a:pt x="14" y="96"/>
                  <a:pt x="14" y="96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67"/>
                  <a:pt x="0" y="67"/>
                  <a:pt x="0" y="67"/>
                </a:cubicBezTo>
                <a:close/>
                <a:moveTo>
                  <a:pt x="13" y="119"/>
                </a:move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7"/>
          <p:cNvSpPr>
            <a:spLocks/>
          </p:cNvSpPr>
          <p:nvPr/>
        </p:nvSpPr>
        <p:spPr bwMode="auto">
          <a:xfrm>
            <a:off x="5741835" y="4841597"/>
            <a:ext cx="423484" cy="365435"/>
          </a:xfrm>
          <a:custGeom>
            <a:avLst/>
            <a:gdLst>
              <a:gd name="T0" fmla="*/ 1 w 105"/>
              <a:gd name="T1" fmla="*/ 57 h 102"/>
              <a:gd name="T2" fmla="*/ 0 w 105"/>
              <a:gd name="T3" fmla="*/ 65 h 102"/>
              <a:gd name="T4" fmla="*/ 8 w 105"/>
              <a:gd name="T5" fmla="*/ 69 h 102"/>
              <a:gd name="T6" fmla="*/ 16 w 105"/>
              <a:gd name="T7" fmla="*/ 78 h 102"/>
              <a:gd name="T8" fmla="*/ 18 w 105"/>
              <a:gd name="T9" fmla="*/ 86 h 102"/>
              <a:gd name="T10" fmla="*/ 29 w 105"/>
              <a:gd name="T11" fmla="*/ 88 h 102"/>
              <a:gd name="T12" fmla="*/ 38 w 105"/>
              <a:gd name="T13" fmla="*/ 88 h 102"/>
              <a:gd name="T14" fmla="*/ 46 w 105"/>
              <a:gd name="T15" fmla="*/ 82 h 102"/>
              <a:gd name="T16" fmla="*/ 46 w 105"/>
              <a:gd name="T17" fmla="*/ 88 h 102"/>
              <a:gd name="T18" fmla="*/ 52 w 105"/>
              <a:gd name="T19" fmla="*/ 95 h 102"/>
              <a:gd name="T20" fmla="*/ 62 w 105"/>
              <a:gd name="T21" fmla="*/ 102 h 102"/>
              <a:gd name="T22" fmla="*/ 72 w 105"/>
              <a:gd name="T23" fmla="*/ 99 h 102"/>
              <a:gd name="T24" fmla="*/ 79 w 105"/>
              <a:gd name="T25" fmla="*/ 92 h 102"/>
              <a:gd name="T26" fmla="*/ 91 w 105"/>
              <a:gd name="T27" fmla="*/ 92 h 102"/>
              <a:gd name="T28" fmla="*/ 104 w 105"/>
              <a:gd name="T29" fmla="*/ 85 h 102"/>
              <a:gd name="T30" fmla="*/ 104 w 105"/>
              <a:gd name="T31" fmla="*/ 80 h 102"/>
              <a:gd name="T32" fmla="*/ 102 w 105"/>
              <a:gd name="T33" fmla="*/ 78 h 102"/>
              <a:gd name="T34" fmla="*/ 96 w 105"/>
              <a:gd name="T35" fmla="*/ 71 h 102"/>
              <a:gd name="T36" fmla="*/ 105 w 105"/>
              <a:gd name="T37" fmla="*/ 67 h 102"/>
              <a:gd name="T38" fmla="*/ 105 w 105"/>
              <a:gd name="T39" fmla="*/ 62 h 102"/>
              <a:gd name="T40" fmla="*/ 93 w 105"/>
              <a:gd name="T41" fmla="*/ 49 h 102"/>
              <a:gd name="T42" fmla="*/ 91 w 105"/>
              <a:gd name="T43" fmla="*/ 33 h 102"/>
              <a:gd name="T44" fmla="*/ 85 w 105"/>
              <a:gd name="T45" fmla="*/ 33 h 102"/>
              <a:gd name="T46" fmla="*/ 82 w 105"/>
              <a:gd name="T47" fmla="*/ 41 h 102"/>
              <a:gd name="T48" fmla="*/ 76 w 105"/>
              <a:gd name="T49" fmla="*/ 40 h 102"/>
              <a:gd name="T50" fmla="*/ 70 w 105"/>
              <a:gd name="T51" fmla="*/ 34 h 102"/>
              <a:gd name="T52" fmla="*/ 73 w 105"/>
              <a:gd name="T53" fmla="*/ 31 h 102"/>
              <a:gd name="T54" fmla="*/ 73 w 105"/>
              <a:gd name="T55" fmla="*/ 24 h 102"/>
              <a:gd name="T56" fmla="*/ 81 w 105"/>
              <a:gd name="T57" fmla="*/ 14 h 102"/>
              <a:gd name="T58" fmla="*/ 81 w 105"/>
              <a:gd name="T59" fmla="*/ 9 h 102"/>
              <a:gd name="T60" fmla="*/ 76 w 105"/>
              <a:gd name="T61" fmla="*/ 8 h 102"/>
              <a:gd name="T62" fmla="*/ 69 w 105"/>
              <a:gd name="T63" fmla="*/ 4 h 102"/>
              <a:gd name="T64" fmla="*/ 63 w 105"/>
              <a:gd name="T65" fmla="*/ 5 h 102"/>
              <a:gd name="T66" fmla="*/ 57 w 105"/>
              <a:gd name="T67" fmla="*/ 0 h 102"/>
              <a:gd name="T68" fmla="*/ 50 w 105"/>
              <a:gd name="T69" fmla="*/ 5 h 102"/>
              <a:gd name="T70" fmla="*/ 54 w 105"/>
              <a:gd name="T71" fmla="*/ 11 h 102"/>
              <a:gd name="T72" fmla="*/ 48 w 105"/>
              <a:gd name="T73" fmla="*/ 18 h 102"/>
              <a:gd name="T74" fmla="*/ 43 w 105"/>
              <a:gd name="T75" fmla="*/ 20 h 102"/>
              <a:gd name="T76" fmla="*/ 38 w 105"/>
              <a:gd name="T77" fmla="*/ 16 h 102"/>
              <a:gd name="T78" fmla="*/ 34 w 105"/>
              <a:gd name="T79" fmla="*/ 19 h 102"/>
              <a:gd name="T80" fmla="*/ 33 w 105"/>
              <a:gd name="T81" fmla="*/ 26 h 102"/>
              <a:gd name="T82" fmla="*/ 24 w 105"/>
              <a:gd name="T83" fmla="*/ 34 h 102"/>
              <a:gd name="T84" fmla="*/ 17 w 105"/>
              <a:gd name="T85" fmla="*/ 34 h 102"/>
              <a:gd name="T86" fmla="*/ 0 w 105"/>
              <a:gd name="T87" fmla="*/ 41 h 102"/>
              <a:gd name="T88" fmla="*/ 7 w 105"/>
              <a:gd name="T89" fmla="*/ 49 h 102"/>
              <a:gd name="T90" fmla="*/ 9 w 105"/>
              <a:gd name="T91" fmla="*/ 56 h 102"/>
              <a:gd name="T92" fmla="*/ 1 w 105"/>
              <a:gd name="T93" fmla="*/ 5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02">
                <a:moveTo>
                  <a:pt x="1" y="57"/>
                </a:moveTo>
                <a:cubicBezTo>
                  <a:pt x="1" y="61"/>
                  <a:pt x="0" y="64"/>
                  <a:pt x="0" y="65"/>
                </a:cubicBezTo>
                <a:cubicBezTo>
                  <a:pt x="0" y="67"/>
                  <a:pt x="6" y="67"/>
                  <a:pt x="8" y="69"/>
                </a:cubicBezTo>
                <a:cubicBezTo>
                  <a:pt x="11" y="71"/>
                  <a:pt x="15" y="74"/>
                  <a:pt x="16" y="78"/>
                </a:cubicBezTo>
                <a:cubicBezTo>
                  <a:pt x="16" y="81"/>
                  <a:pt x="18" y="86"/>
                  <a:pt x="18" y="86"/>
                </a:cubicBezTo>
                <a:cubicBezTo>
                  <a:pt x="18" y="86"/>
                  <a:pt x="28" y="86"/>
                  <a:pt x="29" y="88"/>
                </a:cubicBezTo>
                <a:cubicBezTo>
                  <a:pt x="30" y="89"/>
                  <a:pt x="36" y="91"/>
                  <a:pt x="38" y="88"/>
                </a:cubicBezTo>
                <a:cubicBezTo>
                  <a:pt x="40" y="85"/>
                  <a:pt x="45" y="81"/>
                  <a:pt x="46" y="82"/>
                </a:cubicBezTo>
                <a:cubicBezTo>
                  <a:pt x="46" y="83"/>
                  <a:pt x="46" y="86"/>
                  <a:pt x="46" y="88"/>
                </a:cubicBezTo>
                <a:cubicBezTo>
                  <a:pt x="46" y="89"/>
                  <a:pt x="50" y="92"/>
                  <a:pt x="52" y="95"/>
                </a:cubicBezTo>
                <a:cubicBezTo>
                  <a:pt x="54" y="98"/>
                  <a:pt x="58" y="102"/>
                  <a:pt x="62" y="102"/>
                </a:cubicBezTo>
                <a:cubicBezTo>
                  <a:pt x="65" y="102"/>
                  <a:pt x="71" y="101"/>
                  <a:pt x="72" y="99"/>
                </a:cubicBezTo>
                <a:cubicBezTo>
                  <a:pt x="74" y="96"/>
                  <a:pt x="76" y="92"/>
                  <a:pt x="79" y="92"/>
                </a:cubicBezTo>
                <a:cubicBezTo>
                  <a:pt x="83" y="92"/>
                  <a:pt x="87" y="92"/>
                  <a:pt x="91" y="92"/>
                </a:cubicBezTo>
                <a:cubicBezTo>
                  <a:pt x="94" y="92"/>
                  <a:pt x="104" y="87"/>
                  <a:pt x="104" y="85"/>
                </a:cubicBezTo>
                <a:cubicBezTo>
                  <a:pt x="104" y="84"/>
                  <a:pt x="104" y="82"/>
                  <a:pt x="104" y="80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71"/>
                  <a:pt x="96" y="71"/>
                  <a:pt x="96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93" y="49"/>
                  <a:pt x="93" y="49"/>
                  <a:pt x="93" y="49"/>
                </a:cubicBezTo>
                <a:cubicBezTo>
                  <a:pt x="91" y="33"/>
                  <a:pt x="91" y="33"/>
                  <a:pt x="91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2" y="41"/>
                  <a:pt x="82" y="41"/>
                  <a:pt x="82" y="41"/>
                </a:cubicBezTo>
                <a:cubicBezTo>
                  <a:pt x="76" y="40"/>
                  <a:pt x="76" y="40"/>
                  <a:pt x="76" y="40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24"/>
                  <a:pt x="73" y="24"/>
                  <a:pt x="73" y="24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69" y="4"/>
                  <a:pt x="69" y="4"/>
                  <a:pt x="69" y="4"/>
                </a:cubicBezTo>
                <a:cubicBezTo>
                  <a:pt x="63" y="5"/>
                  <a:pt x="63" y="5"/>
                  <a:pt x="63" y="5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8"/>
                  <a:pt x="48" y="18"/>
                  <a:pt x="48" y="18"/>
                </a:cubicBezTo>
                <a:cubicBezTo>
                  <a:pt x="43" y="20"/>
                  <a:pt x="43" y="20"/>
                  <a:pt x="43" y="20"/>
                </a:cubicBezTo>
                <a:cubicBezTo>
                  <a:pt x="38" y="16"/>
                  <a:pt x="38" y="16"/>
                  <a:pt x="38" y="16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26"/>
                  <a:pt x="33" y="26"/>
                  <a:pt x="33" y="26"/>
                </a:cubicBezTo>
                <a:cubicBezTo>
                  <a:pt x="24" y="34"/>
                  <a:pt x="24" y="34"/>
                  <a:pt x="2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0" y="41"/>
                  <a:pt x="0" y="41"/>
                  <a:pt x="0" y="41"/>
                </a:cubicBezTo>
                <a:cubicBezTo>
                  <a:pt x="7" y="49"/>
                  <a:pt x="7" y="49"/>
                  <a:pt x="7" y="49"/>
                </a:cubicBezTo>
                <a:cubicBezTo>
                  <a:pt x="9" y="56"/>
                  <a:pt x="9" y="56"/>
                  <a:pt x="9" y="56"/>
                </a:cubicBezTo>
                <a:lnTo>
                  <a:pt x="1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8"/>
          <p:cNvSpPr>
            <a:spLocks/>
          </p:cNvSpPr>
          <p:nvPr/>
        </p:nvSpPr>
        <p:spPr bwMode="auto">
          <a:xfrm>
            <a:off x="6024158" y="4550283"/>
            <a:ext cx="293925" cy="437832"/>
          </a:xfrm>
          <a:custGeom>
            <a:avLst/>
            <a:gdLst>
              <a:gd name="T0" fmla="*/ 42 w 152"/>
              <a:gd name="T1" fmla="*/ 0 h 254"/>
              <a:gd name="T2" fmla="*/ 58 w 152"/>
              <a:gd name="T3" fmla="*/ 29 h 254"/>
              <a:gd name="T4" fmla="*/ 71 w 152"/>
              <a:gd name="T5" fmla="*/ 29 h 254"/>
              <a:gd name="T6" fmla="*/ 79 w 152"/>
              <a:gd name="T7" fmla="*/ 23 h 254"/>
              <a:gd name="T8" fmla="*/ 106 w 152"/>
              <a:gd name="T9" fmla="*/ 29 h 254"/>
              <a:gd name="T10" fmla="*/ 115 w 152"/>
              <a:gd name="T11" fmla="*/ 25 h 254"/>
              <a:gd name="T12" fmla="*/ 121 w 152"/>
              <a:gd name="T13" fmla="*/ 35 h 254"/>
              <a:gd name="T14" fmla="*/ 115 w 152"/>
              <a:gd name="T15" fmla="*/ 48 h 254"/>
              <a:gd name="T16" fmla="*/ 129 w 152"/>
              <a:gd name="T17" fmla="*/ 62 h 254"/>
              <a:gd name="T18" fmla="*/ 129 w 152"/>
              <a:gd name="T19" fmla="*/ 81 h 254"/>
              <a:gd name="T20" fmla="*/ 148 w 152"/>
              <a:gd name="T21" fmla="*/ 96 h 254"/>
              <a:gd name="T22" fmla="*/ 146 w 152"/>
              <a:gd name="T23" fmla="*/ 114 h 254"/>
              <a:gd name="T24" fmla="*/ 152 w 152"/>
              <a:gd name="T25" fmla="*/ 127 h 254"/>
              <a:gd name="T26" fmla="*/ 133 w 152"/>
              <a:gd name="T27" fmla="*/ 144 h 254"/>
              <a:gd name="T28" fmla="*/ 135 w 152"/>
              <a:gd name="T29" fmla="*/ 154 h 254"/>
              <a:gd name="T30" fmla="*/ 110 w 152"/>
              <a:gd name="T31" fmla="*/ 177 h 254"/>
              <a:gd name="T32" fmla="*/ 100 w 152"/>
              <a:gd name="T33" fmla="*/ 206 h 254"/>
              <a:gd name="T34" fmla="*/ 87 w 152"/>
              <a:gd name="T35" fmla="*/ 208 h 254"/>
              <a:gd name="T36" fmla="*/ 87 w 152"/>
              <a:gd name="T37" fmla="*/ 227 h 254"/>
              <a:gd name="T38" fmla="*/ 71 w 152"/>
              <a:gd name="T39" fmla="*/ 239 h 254"/>
              <a:gd name="T40" fmla="*/ 44 w 152"/>
              <a:gd name="T41" fmla="*/ 237 h 254"/>
              <a:gd name="T42" fmla="*/ 31 w 152"/>
              <a:gd name="T43" fmla="*/ 237 h 254"/>
              <a:gd name="T44" fmla="*/ 25 w 152"/>
              <a:gd name="T45" fmla="*/ 254 h 254"/>
              <a:gd name="T46" fmla="*/ 12 w 152"/>
              <a:gd name="T47" fmla="*/ 252 h 254"/>
              <a:gd name="T48" fmla="*/ 0 w 152"/>
              <a:gd name="T49" fmla="*/ 239 h 254"/>
              <a:gd name="T50" fmla="*/ 6 w 152"/>
              <a:gd name="T51" fmla="*/ 233 h 254"/>
              <a:gd name="T52" fmla="*/ 6 w 152"/>
              <a:gd name="T53" fmla="*/ 219 h 254"/>
              <a:gd name="T54" fmla="*/ 23 w 152"/>
              <a:gd name="T55" fmla="*/ 198 h 254"/>
              <a:gd name="T56" fmla="*/ 33 w 152"/>
              <a:gd name="T57" fmla="*/ 202 h 254"/>
              <a:gd name="T58" fmla="*/ 33 w 152"/>
              <a:gd name="T59" fmla="*/ 185 h 254"/>
              <a:gd name="T60" fmla="*/ 54 w 152"/>
              <a:gd name="T61" fmla="*/ 169 h 254"/>
              <a:gd name="T62" fmla="*/ 44 w 152"/>
              <a:gd name="T63" fmla="*/ 152 h 254"/>
              <a:gd name="T64" fmla="*/ 50 w 152"/>
              <a:gd name="T65" fmla="*/ 137 h 254"/>
              <a:gd name="T66" fmla="*/ 35 w 152"/>
              <a:gd name="T67" fmla="*/ 123 h 254"/>
              <a:gd name="T68" fmla="*/ 50 w 152"/>
              <a:gd name="T69" fmla="*/ 104 h 254"/>
              <a:gd name="T70" fmla="*/ 50 w 152"/>
              <a:gd name="T71" fmla="*/ 81 h 254"/>
              <a:gd name="T72" fmla="*/ 58 w 152"/>
              <a:gd name="T73" fmla="*/ 71 h 254"/>
              <a:gd name="T74" fmla="*/ 42 w 152"/>
              <a:gd name="T75" fmla="*/ 69 h 254"/>
              <a:gd name="T76" fmla="*/ 29 w 152"/>
              <a:gd name="T77" fmla="*/ 73 h 254"/>
              <a:gd name="T78" fmla="*/ 23 w 152"/>
              <a:gd name="T79" fmla="*/ 69 h 254"/>
              <a:gd name="T80" fmla="*/ 37 w 152"/>
              <a:gd name="T81" fmla="*/ 58 h 254"/>
              <a:gd name="T82" fmla="*/ 37 w 152"/>
              <a:gd name="T83" fmla="*/ 33 h 254"/>
              <a:gd name="T84" fmla="*/ 29 w 152"/>
              <a:gd name="T85" fmla="*/ 8 h 254"/>
              <a:gd name="T86" fmla="*/ 42 w 152"/>
              <a:gd name="T8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2" h="254">
                <a:moveTo>
                  <a:pt x="42" y="0"/>
                </a:moveTo>
                <a:lnTo>
                  <a:pt x="58" y="29"/>
                </a:lnTo>
                <a:lnTo>
                  <a:pt x="71" y="29"/>
                </a:lnTo>
                <a:lnTo>
                  <a:pt x="79" y="23"/>
                </a:lnTo>
                <a:lnTo>
                  <a:pt x="106" y="29"/>
                </a:lnTo>
                <a:lnTo>
                  <a:pt x="115" y="25"/>
                </a:lnTo>
                <a:lnTo>
                  <a:pt x="121" y="35"/>
                </a:lnTo>
                <a:lnTo>
                  <a:pt x="115" y="48"/>
                </a:lnTo>
                <a:lnTo>
                  <a:pt x="129" y="62"/>
                </a:lnTo>
                <a:lnTo>
                  <a:pt x="129" y="81"/>
                </a:lnTo>
                <a:lnTo>
                  <a:pt x="148" y="96"/>
                </a:lnTo>
                <a:lnTo>
                  <a:pt x="146" y="114"/>
                </a:lnTo>
                <a:lnTo>
                  <a:pt x="152" y="127"/>
                </a:lnTo>
                <a:lnTo>
                  <a:pt x="133" y="144"/>
                </a:lnTo>
                <a:lnTo>
                  <a:pt x="135" y="154"/>
                </a:lnTo>
                <a:lnTo>
                  <a:pt x="110" y="177"/>
                </a:lnTo>
                <a:lnTo>
                  <a:pt x="100" y="206"/>
                </a:lnTo>
                <a:lnTo>
                  <a:pt x="87" y="208"/>
                </a:lnTo>
                <a:lnTo>
                  <a:pt x="87" y="227"/>
                </a:lnTo>
                <a:lnTo>
                  <a:pt x="71" y="239"/>
                </a:lnTo>
                <a:lnTo>
                  <a:pt x="44" y="237"/>
                </a:lnTo>
                <a:lnTo>
                  <a:pt x="31" y="237"/>
                </a:lnTo>
                <a:lnTo>
                  <a:pt x="25" y="254"/>
                </a:lnTo>
                <a:lnTo>
                  <a:pt x="12" y="252"/>
                </a:lnTo>
                <a:lnTo>
                  <a:pt x="0" y="239"/>
                </a:lnTo>
                <a:lnTo>
                  <a:pt x="6" y="233"/>
                </a:lnTo>
                <a:lnTo>
                  <a:pt x="6" y="219"/>
                </a:lnTo>
                <a:lnTo>
                  <a:pt x="23" y="198"/>
                </a:lnTo>
                <a:lnTo>
                  <a:pt x="33" y="202"/>
                </a:lnTo>
                <a:lnTo>
                  <a:pt x="33" y="185"/>
                </a:lnTo>
                <a:lnTo>
                  <a:pt x="54" y="169"/>
                </a:lnTo>
                <a:lnTo>
                  <a:pt x="44" y="152"/>
                </a:lnTo>
                <a:lnTo>
                  <a:pt x="50" y="137"/>
                </a:lnTo>
                <a:lnTo>
                  <a:pt x="35" y="123"/>
                </a:lnTo>
                <a:lnTo>
                  <a:pt x="50" y="104"/>
                </a:lnTo>
                <a:lnTo>
                  <a:pt x="50" y="81"/>
                </a:lnTo>
                <a:lnTo>
                  <a:pt x="58" y="71"/>
                </a:lnTo>
                <a:lnTo>
                  <a:pt x="42" y="69"/>
                </a:lnTo>
                <a:lnTo>
                  <a:pt x="29" y="73"/>
                </a:lnTo>
                <a:lnTo>
                  <a:pt x="23" y="69"/>
                </a:lnTo>
                <a:lnTo>
                  <a:pt x="37" y="58"/>
                </a:lnTo>
                <a:lnTo>
                  <a:pt x="37" y="33"/>
                </a:lnTo>
                <a:lnTo>
                  <a:pt x="29" y="8"/>
                </a:lnTo>
                <a:lnTo>
                  <a:pt x="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6" name="Группа 215"/>
          <p:cNvGrpSpPr/>
          <p:nvPr/>
        </p:nvGrpSpPr>
        <p:grpSpPr>
          <a:xfrm>
            <a:off x="6882729" y="782167"/>
            <a:ext cx="3650859" cy="4228358"/>
            <a:chOff x="6882729" y="782167"/>
            <a:chExt cx="3650859" cy="4228358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8812579" y="1985344"/>
              <a:ext cx="814095" cy="973918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9470043" y="3490177"/>
              <a:ext cx="725144" cy="705014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9195455" y="4276207"/>
              <a:ext cx="315196" cy="255115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8050694" y="3798729"/>
              <a:ext cx="1160231" cy="682605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9296009" y="1614738"/>
              <a:ext cx="1237579" cy="17427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9452640" y="4169335"/>
              <a:ext cx="408014" cy="841190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8634677" y="2807573"/>
              <a:ext cx="1189236" cy="169272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6882729" y="1697478"/>
              <a:ext cx="2134824" cy="2349471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8752634" y="782167"/>
              <a:ext cx="1156363" cy="1303155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Freeform 90"/>
          <p:cNvSpPr>
            <a:spLocks noEditPoints="1"/>
          </p:cNvSpPr>
          <p:nvPr/>
        </p:nvSpPr>
        <p:spPr bwMode="auto">
          <a:xfrm>
            <a:off x="4117512" y="2535220"/>
            <a:ext cx="1003600" cy="556771"/>
          </a:xfrm>
          <a:custGeom>
            <a:avLst/>
            <a:gdLst>
              <a:gd name="T0" fmla="*/ 0 w 249"/>
              <a:gd name="T1" fmla="*/ 63 h 155"/>
              <a:gd name="T2" fmla="*/ 12 w 249"/>
              <a:gd name="T3" fmla="*/ 38 h 155"/>
              <a:gd name="T4" fmla="*/ 31 w 249"/>
              <a:gd name="T5" fmla="*/ 4 h 155"/>
              <a:gd name="T6" fmla="*/ 53 w 249"/>
              <a:gd name="T7" fmla="*/ 21 h 155"/>
              <a:gd name="T8" fmla="*/ 46 w 249"/>
              <a:gd name="T9" fmla="*/ 46 h 155"/>
              <a:gd name="T10" fmla="*/ 25 w 249"/>
              <a:gd name="T11" fmla="*/ 50 h 155"/>
              <a:gd name="T12" fmla="*/ 30 w 249"/>
              <a:gd name="T13" fmla="*/ 70 h 155"/>
              <a:gd name="T14" fmla="*/ 57 w 249"/>
              <a:gd name="T15" fmla="*/ 59 h 155"/>
              <a:gd name="T16" fmla="*/ 83 w 249"/>
              <a:gd name="T17" fmla="*/ 61 h 155"/>
              <a:gd name="T18" fmla="*/ 116 w 249"/>
              <a:gd name="T19" fmla="*/ 67 h 155"/>
              <a:gd name="T20" fmla="*/ 136 w 249"/>
              <a:gd name="T21" fmla="*/ 61 h 155"/>
              <a:gd name="T22" fmla="*/ 127 w 249"/>
              <a:gd name="T23" fmla="*/ 74 h 155"/>
              <a:gd name="T24" fmla="*/ 133 w 249"/>
              <a:gd name="T25" fmla="*/ 84 h 155"/>
              <a:gd name="T26" fmla="*/ 156 w 249"/>
              <a:gd name="T27" fmla="*/ 83 h 155"/>
              <a:gd name="T28" fmla="*/ 175 w 249"/>
              <a:gd name="T29" fmla="*/ 85 h 155"/>
              <a:gd name="T30" fmla="*/ 182 w 249"/>
              <a:gd name="T31" fmla="*/ 95 h 155"/>
              <a:gd name="T32" fmla="*/ 188 w 249"/>
              <a:gd name="T33" fmla="*/ 97 h 155"/>
              <a:gd name="T34" fmla="*/ 202 w 249"/>
              <a:gd name="T35" fmla="*/ 88 h 155"/>
              <a:gd name="T36" fmla="*/ 198 w 249"/>
              <a:gd name="T37" fmla="*/ 64 h 155"/>
              <a:gd name="T38" fmla="*/ 203 w 249"/>
              <a:gd name="T39" fmla="*/ 45 h 155"/>
              <a:gd name="T40" fmla="*/ 213 w 249"/>
              <a:gd name="T41" fmla="*/ 71 h 155"/>
              <a:gd name="T42" fmla="*/ 238 w 249"/>
              <a:gd name="T43" fmla="*/ 87 h 155"/>
              <a:gd name="T44" fmla="*/ 249 w 249"/>
              <a:gd name="T45" fmla="*/ 105 h 155"/>
              <a:gd name="T46" fmla="*/ 248 w 249"/>
              <a:gd name="T47" fmla="*/ 121 h 155"/>
              <a:gd name="T48" fmla="*/ 246 w 249"/>
              <a:gd name="T49" fmla="*/ 132 h 155"/>
              <a:gd name="T50" fmla="*/ 230 w 249"/>
              <a:gd name="T51" fmla="*/ 134 h 155"/>
              <a:gd name="T52" fmla="*/ 220 w 249"/>
              <a:gd name="T53" fmla="*/ 142 h 155"/>
              <a:gd name="T54" fmla="*/ 201 w 249"/>
              <a:gd name="T55" fmla="*/ 151 h 155"/>
              <a:gd name="T56" fmla="*/ 181 w 249"/>
              <a:gd name="T57" fmla="*/ 152 h 155"/>
              <a:gd name="T58" fmla="*/ 149 w 249"/>
              <a:gd name="T59" fmla="*/ 136 h 155"/>
              <a:gd name="T60" fmla="*/ 130 w 249"/>
              <a:gd name="T61" fmla="*/ 127 h 155"/>
              <a:gd name="T62" fmla="*/ 107 w 249"/>
              <a:gd name="T63" fmla="*/ 113 h 155"/>
              <a:gd name="T64" fmla="*/ 93 w 249"/>
              <a:gd name="T65" fmla="*/ 104 h 155"/>
              <a:gd name="T66" fmla="*/ 77 w 249"/>
              <a:gd name="T67" fmla="*/ 107 h 155"/>
              <a:gd name="T68" fmla="*/ 32 w 249"/>
              <a:gd name="T69" fmla="*/ 100 h 155"/>
              <a:gd name="T70" fmla="*/ 24 w 249"/>
              <a:gd name="T71" fmla="*/ 105 h 155"/>
              <a:gd name="T72" fmla="*/ 15 w 249"/>
              <a:gd name="T73" fmla="*/ 92 h 155"/>
              <a:gd name="T74" fmla="*/ 5 w 249"/>
              <a:gd name="T75" fmla="*/ 77 h 155"/>
              <a:gd name="T76" fmla="*/ 89 w 249"/>
              <a:gd name="T77" fmla="*/ 22 h 155"/>
              <a:gd name="T78" fmla="*/ 97 w 249"/>
              <a:gd name="T79" fmla="*/ 37 h 155"/>
              <a:gd name="T80" fmla="*/ 95 w 249"/>
              <a:gd name="T81" fmla="*/ 1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49" h="155"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" y="59"/>
                  <a:pt x="11" y="55"/>
                  <a:pt x="10" y="50"/>
                </a:cubicBezTo>
                <a:cubicBezTo>
                  <a:pt x="10" y="46"/>
                  <a:pt x="8" y="43"/>
                  <a:pt x="12" y="38"/>
                </a:cubicBezTo>
                <a:cubicBezTo>
                  <a:pt x="16" y="34"/>
                  <a:pt x="31" y="26"/>
                  <a:pt x="32" y="23"/>
                </a:cubicBezTo>
                <a:cubicBezTo>
                  <a:pt x="34" y="19"/>
                  <a:pt x="32" y="5"/>
                  <a:pt x="31" y="4"/>
                </a:cubicBezTo>
                <a:cubicBezTo>
                  <a:pt x="30" y="4"/>
                  <a:pt x="34" y="0"/>
                  <a:pt x="39" y="8"/>
                </a:cubicBezTo>
                <a:cubicBezTo>
                  <a:pt x="43" y="16"/>
                  <a:pt x="48" y="18"/>
                  <a:pt x="53" y="21"/>
                </a:cubicBezTo>
                <a:cubicBezTo>
                  <a:pt x="58" y="23"/>
                  <a:pt x="55" y="32"/>
                  <a:pt x="52" y="38"/>
                </a:cubicBezTo>
                <a:cubicBezTo>
                  <a:pt x="50" y="45"/>
                  <a:pt x="50" y="48"/>
                  <a:pt x="46" y="46"/>
                </a:cubicBezTo>
                <a:cubicBezTo>
                  <a:pt x="41" y="43"/>
                  <a:pt x="33" y="42"/>
                  <a:pt x="30" y="43"/>
                </a:cubicBezTo>
                <a:cubicBezTo>
                  <a:pt x="26" y="45"/>
                  <a:pt x="23" y="46"/>
                  <a:pt x="25" y="50"/>
                </a:cubicBezTo>
                <a:cubicBezTo>
                  <a:pt x="26" y="53"/>
                  <a:pt x="27" y="56"/>
                  <a:pt x="25" y="59"/>
                </a:cubicBezTo>
                <a:cubicBezTo>
                  <a:pt x="23" y="63"/>
                  <a:pt x="26" y="68"/>
                  <a:pt x="30" y="70"/>
                </a:cubicBezTo>
                <a:cubicBezTo>
                  <a:pt x="33" y="72"/>
                  <a:pt x="44" y="73"/>
                  <a:pt x="46" y="70"/>
                </a:cubicBezTo>
                <a:cubicBezTo>
                  <a:pt x="48" y="67"/>
                  <a:pt x="53" y="56"/>
                  <a:pt x="57" y="59"/>
                </a:cubicBezTo>
                <a:cubicBezTo>
                  <a:pt x="61" y="62"/>
                  <a:pt x="65" y="65"/>
                  <a:pt x="68" y="62"/>
                </a:cubicBezTo>
                <a:cubicBezTo>
                  <a:pt x="71" y="59"/>
                  <a:pt x="78" y="64"/>
                  <a:pt x="83" y="61"/>
                </a:cubicBezTo>
                <a:cubicBezTo>
                  <a:pt x="89" y="58"/>
                  <a:pt x="97" y="56"/>
                  <a:pt x="104" y="61"/>
                </a:cubicBezTo>
                <a:cubicBezTo>
                  <a:pt x="110" y="65"/>
                  <a:pt x="113" y="72"/>
                  <a:pt x="116" y="67"/>
                </a:cubicBezTo>
                <a:cubicBezTo>
                  <a:pt x="118" y="61"/>
                  <a:pt x="120" y="60"/>
                  <a:pt x="123" y="59"/>
                </a:cubicBezTo>
                <a:cubicBezTo>
                  <a:pt x="125" y="58"/>
                  <a:pt x="135" y="59"/>
                  <a:pt x="136" y="61"/>
                </a:cubicBezTo>
                <a:cubicBezTo>
                  <a:pt x="137" y="63"/>
                  <a:pt x="134" y="65"/>
                  <a:pt x="132" y="67"/>
                </a:cubicBezTo>
                <a:cubicBezTo>
                  <a:pt x="130" y="70"/>
                  <a:pt x="128" y="72"/>
                  <a:pt x="127" y="74"/>
                </a:cubicBezTo>
                <a:cubicBezTo>
                  <a:pt x="127" y="76"/>
                  <a:pt x="122" y="74"/>
                  <a:pt x="123" y="76"/>
                </a:cubicBezTo>
                <a:cubicBezTo>
                  <a:pt x="124" y="78"/>
                  <a:pt x="129" y="87"/>
                  <a:pt x="133" y="84"/>
                </a:cubicBezTo>
                <a:cubicBezTo>
                  <a:pt x="138" y="81"/>
                  <a:pt x="138" y="79"/>
                  <a:pt x="144" y="79"/>
                </a:cubicBezTo>
                <a:cubicBezTo>
                  <a:pt x="151" y="79"/>
                  <a:pt x="154" y="80"/>
                  <a:pt x="156" y="83"/>
                </a:cubicBezTo>
                <a:cubicBezTo>
                  <a:pt x="157" y="86"/>
                  <a:pt x="159" y="90"/>
                  <a:pt x="163" y="88"/>
                </a:cubicBezTo>
                <a:cubicBezTo>
                  <a:pt x="167" y="86"/>
                  <a:pt x="172" y="86"/>
                  <a:pt x="175" y="85"/>
                </a:cubicBezTo>
                <a:cubicBezTo>
                  <a:pt x="177" y="84"/>
                  <a:pt x="178" y="81"/>
                  <a:pt x="183" y="84"/>
                </a:cubicBezTo>
                <a:cubicBezTo>
                  <a:pt x="188" y="88"/>
                  <a:pt x="185" y="91"/>
                  <a:pt x="182" y="95"/>
                </a:cubicBezTo>
                <a:cubicBezTo>
                  <a:pt x="178" y="98"/>
                  <a:pt x="180" y="102"/>
                  <a:pt x="182" y="104"/>
                </a:cubicBezTo>
                <a:cubicBezTo>
                  <a:pt x="184" y="105"/>
                  <a:pt x="188" y="100"/>
                  <a:pt x="188" y="97"/>
                </a:cubicBezTo>
                <a:cubicBezTo>
                  <a:pt x="187" y="94"/>
                  <a:pt x="195" y="96"/>
                  <a:pt x="197" y="98"/>
                </a:cubicBezTo>
                <a:cubicBezTo>
                  <a:pt x="200" y="100"/>
                  <a:pt x="204" y="92"/>
                  <a:pt x="202" y="88"/>
                </a:cubicBezTo>
                <a:cubicBezTo>
                  <a:pt x="200" y="83"/>
                  <a:pt x="202" y="78"/>
                  <a:pt x="203" y="75"/>
                </a:cubicBezTo>
                <a:cubicBezTo>
                  <a:pt x="204" y="71"/>
                  <a:pt x="202" y="68"/>
                  <a:pt x="198" y="64"/>
                </a:cubicBezTo>
                <a:cubicBezTo>
                  <a:pt x="195" y="61"/>
                  <a:pt x="191" y="58"/>
                  <a:pt x="193" y="52"/>
                </a:cubicBezTo>
                <a:cubicBezTo>
                  <a:pt x="195" y="47"/>
                  <a:pt x="200" y="40"/>
                  <a:pt x="203" y="45"/>
                </a:cubicBezTo>
                <a:cubicBezTo>
                  <a:pt x="206" y="50"/>
                  <a:pt x="210" y="61"/>
                  <a:pt x="210" y="64"/>
                </a:cubicBezTo>
                <a:cubicBezTo>
                  <a:pt x="209" y="68"/>
                  <a:pt x="210" y="72"/>
                  <a:pt x="213" y="71"/>
                </a:cubicBezTo>
                <a:cubicBezTo>
                  <a:pt x="216" y="71"/>
                  <a:pt x="220" y="74"/>
                  <a:pt x="223" y="77"/>
                </a:cubicBezTo>
                <a:cubicBezTo>
                  <a:pt x="225" y="80"/>
                  <a:pt x="232" y="79"/>
                  <a:pt x="238" y="87"/>
                </a:cubicBezTo>
                <a:cubicBezTo>
                  <a:pt x="244" y="94"/>
                  <a:pt x="243" y="96"/>
                  <a:pt x="247" y="102"/>
                </a:cubicBezTo>
                <a:cubicBezTo>
                  <a:pt x="247" y="103"/>
                  <a:pt x="248" y="104"/>
                  <a:pt x="249" y="105"/>
                </a:cubicBezTo>
                <a:cubicBezTo>
                  <a:pt x="241" y="116"/>
                  <a:pt x="241" y="116"/>
                  <a:pt x="241" y="116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6" y="132"/>
                  <a:pt x="246" y="132"/>
                  <a:pt x="246" y="132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0" y="134"/>
                  <a:pt x="230" y="134"/>
                  <a:pt x="230" y="134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01" y="151"/>
                  <a:pt x="201" y="151"/>
                  <a:pt x="201" y="151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63"/>
                  <a:pt x="0" y="63"/>
                  <a:pt x="0" y="63"/>
                </a:cubicBezTo>
                <a:close/>
                <a:moveTo>
                  <a:pt x="89" y="22"/>
                </a:moveTo>
                <a:cubicBezTo>
                  <a:pt x="82" y="27"/>
                  <a:pt x="82" y="27"/>
                  <a:pt x="82" y="33"/>
                </a:cubicBezTo>
                <a:cubicBezTo>
                  <a:pt x="82" y="39"/>
                  <a:pt x="89" y="38"/>
                  <a:pt x="97" y="37"/>
                </a:cubicBezTo>
                <a:cubicBezTo>
                  <a:pt x="104" y="36"/>
                  <a:pt x="106" y="31"/>
                  <a:pt x="105" y="28"/>
                </a:cubicBezTo>
                <a:cubicBezTo>
                  <a:pt x="104" y="24"/>
                  <a:pt x="100" y="19"/>
                  <a:pt x="95" y="19"/>
                </a:cubicBezTo>
                <a:cubicBezTo>
                  <a:pt x="91" y="19"/>
                  <a:pt x="89" y="22"/>
                  <a:pt x="89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Группа 175"/>
          <p:cNvGrpSpPr/>
          <p:nvPr/>
        </p:nvGrpSpPr>
        <p:grpSpPr>
          <a:xfrm>
            <a:off x="3980218" y="2509364"/>
            <a:ext cx="1999465" cy="1997826"/>
            <a:chOff x="3980218" y="2509364"/>
            <a:chExt cx="1999465" cy="1997826"/>
          </a:xfrm>
        </p:grpSpPr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4577737" y="3917667"/>
              <a:ext cx="684536" cy="499887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4324420" y="4129689"/>
              <a:ext cx="435087" cy="27580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3980218" y="4072805"/>
              <a:ext cx="419617" cy="434385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109778" y="3540166"/>
              <a:ext cx="609121" cy="629169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4798181" y="2509364"/>
              <a:ext cx="1181502" cy="1315221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2"/>
            <p:cNvSpPr>
              <a:spLocks/>
            </p:cNvSpPr>
            <p:nvPr/>
          </p:nvSpPr>
          <p:spPr bwMode="auto">
            <a:xfrm>
              <a:off x="4521659" y="3221273"/>
              <a:ext cx="1425150" cy="91531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Freeform 5"/>
          <p:cNvSpPr>
            <a:spLocks noChangeAspect="1" noEditPoints="1"/>
          </p:cNvSpPr>
          <p:nvPr/>
        </p:nvSpPr>
        <p:spPr bwMode="auto">
          <a:xfrm>
            <a:off x="1964634" y="5445988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96191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1" name="TextBox 90"/>
          <p:cNvSpPr txBox="1"/>
          <p:nvPr/>
        </p:nvSpPr>
        <p:spPr>
          <a:xfrm>
            <a:off x="2383150" y="5412928"/>
            <a:ext cx="2591607" cy="1178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194 000</a:t>
            </a: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студентов и слушателей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всех форм обучения</a:t>
            </a: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 всех филиалах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91" y="493188"/>
            <a:ext cx="10363200" cy="8175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САМЫЙ БОЛЬШОЙ ВУЗ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САМОЙ БОЛЬШОЙ СТРАНЫ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reeform 5"/>
          <p:cNvSpPr>
            <a:spLocks noChangeAspect="1" noEditPoints="1"/>
          </p:cNvSpPr>
          <p:nvPr/>
        </p:nvSpPr>
        <p:spPr bwMode="auto">
          <a:xfrm>
            <a:off x="5128994" y="5456846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5" name="TextBox 94"/>
          <p:cNvSpPr txBox="1"/>
          <p:nvPr/>
        </p:nvSpPr>
        <p:spPr>
          <a:xfrm>
            <a:off x="5547510" y="5395211"/>
            <a:ext cx="2221827" cy="1178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>
                <a:solidFill>
                  <a:srgbClr val="E95C0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18 500</a:t>
            </a: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студентов и слушателей</a:t>
            </a: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Северо-Западном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институте управления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5"/>
          <p:cNvSpPr>
            <a:spLocks noChangeAspect="1" noEditPoints="1"/>
          </p:cNvSpPr>
          <p:nvPr/>
        </p:nvSpPr>
        <p:spPr bwMode="auto">
          <a:xfrm>
            <a:off x="8078956" y="5510840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7" name="TextBox 96"/>
          <p:cNvSpPr txBox="1"/>
          <p:nvPr/>
        </p:nvSpPr>
        <p:spPr>
          <a:xfrm>
            <a:off x="8555777" y="5395211"/>
            <a:ext cx="3189909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>
                <a:solidFill>
                  <a:srgbClr val="E88D0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5000</a:t>
            </a: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служащих ежегодно проходят курсы повышения квалификации в СЗИУ</a:t>
            </a:r>
          </a:p>
        </p:txBody>
      </p:sp>
      <p:grpSp>
        <p:nvGrpSpPr>
          <p:cNvPr id="115" name="Группа 114"/>
          <p:cNvGrpSpPr/>
          <p:nvPr/>
        </p:nvGrpSpPr>
        <p:grpSpPr>
          <a:xfrm>
            <a:off x="2618334" y="1465914"/>
            <a:ext cx="3041737" cy="2097804"/>
            <a:chOff x="2618334" y="1465914"/>
            <a:chExt cx="3041737" cy="2097804"/>
          </a:xfrm>
          <a:solidFill>
            <a:srgbClr val="961916"/>
          </a:solidFill>
        </p:grpSpPr>
        <p:sp>
          <p:nvSpPr>
            <p:cNvPr id="105" name="Freeform 14"/>
            <p:cNvSpPr>
              <a:spLocks noEditPoints="1"/>
            </p:cNvSpPr>
            <p:nvPr/>
          </p:nvSpPr>
          <p:spPr bwMode="auto">
            <a:xfrm>
              <a:off x="4737688" y="1465914"/>
              <a:ext cx="922383" cy="1189387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3451766" y="2636340"/>
              <a:ext cx="835366" cy="725699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3614198" y="2112320"/>
              <a:ext cx="487297" cy="546429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3138504" y="2924206"/>
              <a:ext cx="709674" cy="517125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856181" y="2675986"/>
              <a:ext cx="402213" cy="377501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2796236" y="2891455"/>
              <a:ext cx="382876" cy="258562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auto">
            <a:xfrm>
              <a:off x="2618334" y="2772516"/>
              <a:ext cx="274588" cy="387844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9"/>
            <p:cNvSpPr>
              <a:spLocks/>
            </p:cNvSpPr>
            <p:nvPr/>
          </p:nvSpPr>
          <p:spPr bwMode="auto">
            <a:xfrm>
              <a:off x="3848178" y="2901798"/>
              <a:ext cx="1264651" cy="661920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0"/>
            <p:cNvSpPr>
              <a:spLocks/>
            </p:cNvSpPr>
            <p:nvPr/>
          </p:nvSpPr>
          <p:spPr bwMode="auto">
            <a:xfrm>
              <a:off x="3130769" y="2324342"/>
              <a:ext cx="624591" cy="656749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0"/>
            <p:cNvSpPr>
              <a:spLocks noEditPoints="1"/>
            </p:cNvSpPr>
            <p:nvPr/>
          </p:nvSpPr>
          <p:spPr bwMode="auto">
            <a:xfrm>
              <a:off x="4120832" y="2532915"/>
              <a:ext cx="1003600" cy="556771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2426476" y="3050621"/>
            <a:ext cx="1334266" cy="984261"/>
            <a:chOff x="2426476" y="3050621"/>
            <a:chExt cx="1334266" cy="984261"/>
          </a:xfrm>
          <a:solidFill>
            <a:srgbClr val="961916"/>
          </a:solidFill>
        </p:grpSpPr>
        <p:sp>
          <p:nvSpPr>
            <p:cNvPr id="116" name="Freeform 32"/>
            <p:cNvSpPr>
              <a:spLocks/>
            </p:cNvSpPr>
            <p:nvPr/>
          </p:nvSpPr>
          <p:spPr bwMode="auto">
            <a:xfrm>
              <a:off x="3281180" y="3302289"/>
              <a:ext cx="479562" cy="239601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3184494" y="3388476"/>
              <a:ext cx="261052" cy="203402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3066537" y="3381581"/>
              <a:ext cx="210775" cy="239601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3107145" y="3200587"/>
              <a:ext cx="282323" cy="208574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2720401" y="3050621"/>
              <a:ext cx="508568" cy="298209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2571505" y="3140256"/>
              <a:ext cx="342268" cy="268905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2426476" y="3333316"/>
              <a:ext cx="261052" cy="227535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2478687" y="3548785"/>
              <a:ext cx="266853" cy="237877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2853828" y="3710817"/>
              <a:ext cx="237847" cy="234430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2482554" y="3690132"/>
              <a:ext cx="210775" cy="251667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2627583" y="3743568"/>
              <a:ext cx="326798" cy="291314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3"/>
            <p:cNvSpPr>
              <a:spLocks/>
            </p:cNvSpPr>
            <p:nvPr/>
          </p:nvSpPr>
          <p:spPr bwMode="auto">
            <a:xfrm>
              <a:off x="2898303" y="3553956"/>
              <a:ext cx="297793" cy="196507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"/>
            <p:cNvSpPr>
              <a:spLocks/>
            </p:cNvSpPr>
            <p:nvPr/>
          </p:nvSpPr>
          <p:spPr bwMode="auto">
            <a:xfrm>
              <a:off x="2712667" y="3636696"/>
              <a:ext cx="241715" cy="189612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5"/>
            <p:cNvSpPr>
              <a:spLocks/>
            </p:cNvSpPr>
            <p:nvPr/>
          </p:nvSpPr>
          <p:spPr bwMode="auto">
            <a:xfrm>
              <a:off x="2600511" y="3495348"/>
              <a:ext cx="208842" cy="208574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6"/>
            <p:cNvSpPr>
              <a:spLocks noEditPoints="1"/>
            </p:cNvSpPr>
            <p:nvPr/>
          </p:nvSpPr>
          <p:spPr bwMode="auto">
            <a:xfrm>
              <a:off x="2749407" y="3471216"/>
              <a:ext cx="201107" cy="193060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7"/>
            <p:cNvSpPr>
              <a:spLocks/>
            </p:cNvSpPr>
            <p:nvPr/>
          </p:nvSpPr>
          <p:spPr bwMode="auto">
            <a:xfrm>
              <a:off x="2664324" y="3345382"/>
              <a:ext cx="274588" cy="165480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8"/>
            <p:cNvSpPr>
              <a:spLocks noEditPoints="1"/>
            </p:cNvSpPr>
            <p:nvPr/>
          </p:nvSpPr>
          <p:spPr bwMode="auto">
            <a:xfrm>
              <a:off x="2853828" y="3279880"/>
              <a:ext cx="264919" cy="298209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9"/>
            <p:cNvSpPr>
              <a:spLocks/>
            </p:cNvSpPr>
            <p:nvPr/>
          </p:nvSpPr>
          <p:spPr bwMode="auto">
            <a:xfrm>
              <a:off x="2965984" y="3376410"/>
              <a:ext cx="77349" cy="72397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2224403" y="4352052"/>
            <a:ext cx="502766" cy="715356"/>
            <a:chOff x="2224403" y="4352052"/>
            <a:chExt cx="502766" cy="715356"/>
          </a:xfrm>
          <a:solidFill>
            <a:srgbClr val="961916"/>
          </a:solidFill>
        </p:grpSpPr>
        <p:sp>
          <p:nvSpPr>
            <p:cNvPr id="145" name="Freeform 60"/>
            <p:cNvSpPr>
              <a:spLocks/>
            </p:cNvSpPr>
            <p:nvPr/>
          </p:nvSpPr>
          <p:spPr bwMode="auto">
            <a:xfrm>
              <a:off x="2361697" y="4352052"/>
              <a:ext cx="309395" cy="367159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1"/>
            <p:cNvSpPr>
              <a:spLocks/>
            </p:cNvSpPr>
            <p:nvPr/>
          </p:nvSpPr>
          <p:spPr bwMode="auto">
            <a:xfrm>
              <a:off x="2224403" y="4488228"/>
              <a:ext cx="172101" cy="132729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321089" y="4603720"/>
              <a:ext cx="172101" cy="108596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3"/>
            <p:cNvSpPr>
              <a:spLocks/>
            </p:cNvSpPr>
            <p:nvPr/>
          </p:nvSpPr>
          <p:spPr bwMode="auto">
            <a:xfrm>
              <a:off x="2369431" y="4676117"/>
              <a:ext cx="148896" cy="10687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4"/>
            <p:cNvSpPr>
              <a:spLocks/>
            </p:cNvSpPr>
            <p:nvPr/>
          </p:nvSpPr>
          <p:spPr bwMode="auto">
            <a:xfrm>
              <a:off x="2448714" y="4715763"/>
              <a:ext cx="77349" cy="110320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5"/>
            <p:cNvSpPr>
              <a:spLocks/>
            </p:cNvSpPr>
            <p:nvPr/>
          </p:nvSpPr>
          <p:spPr bwMode="auto">
            <a:xfrm>
              <a:off x="2473852" y="4643366"/>
              <a:ext cx="253317" cy="424042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6"/>
            <p:cNvSpPr>
              <a:spLocks/>
            </p:cNvSpPr>
            <p:nvPr/>
          </p:nvSpPr>
          <p:spPr bwMode="auto">
            <a:xfrm>
              <a:off x="2469985" y="4696802"/>
              <a:ext cx="181769" cy="179270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2097743" y="3953995"/>
            <a:ext cx="1044208" cy="749831"/>
            <a:chOff x="2098711" y="3953866"/>
            <a:chExt cx="1044208" cy="749831"/>
          </a:xfrm>
          <a:solidFill>
            <a:srgbClr val="961916"/>
          </a:solidFill>
        </p:grpSpPr>
        <p:sp>
          <p:nvSpPr>
            <p:cNvPr id="154" name="Freeform 22"/>
            <p:cNvSpPr>
              <a:spLocks/>
            </p:cNvSpPr>
            <p:nvPr/>
          </p:nvSpPr>
          <p:spPr bwMode="auto">
            <a:xfrm>
              <a:off x="2647887" y="3953866"/>
              <a:ext cx="495032" cy="408529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3"/>
            <p:cNvSpPr>
              <a:spLocks noEditPoints="1"/>
            </p:cNvSpPr>
            <p:nvPr/>
          </p:nvSpPr>
          <p:spPr bwMode="auto">
            <a:xfrm>
              <a:off x="2816120" y="4315854"/>
              <a:ext cx="222378" cy="367159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4"/>
            <p:cNvSpPr>
              <a:spLocks/>
            </p:cNvSpPr>
            <p:nvPr/>
          </p:nvSpPr>
          <p:spPr bwMode="auto">
            <a:xfrm>
              <a:off x="2344293" y="4000407"/>
              <a:ext cx="448623" cy="437832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1"/>
            <p:cNvSpPr>
              <a:spLocks noEditPoints="1"/>
            </p:cNvSpPr>
            <p:nvPr/>
          </p:nvSpPr>
          <p:spPr bwMode="auto">
            <a:xfrm>
              <a:off x="2098711" y="4119346"/>
              <a:ext cx="359672" cy="398186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7"/>
            <p:cNvSpPr>
              <a:spLocks/>
            </p:cNvSpPr>
            <p:nvPr/>
          </p:nvSpPr>
          <p:spPr bwMode="auto">
            <a:xfrm>
              <a:off x="2469985" y="4298616"/>
              <a:ext cx="446689" cy="405081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8"/>
            <p:cNvSpPr>
              <a:spLocks/>
            </p:cNvSpPr>
            <p:nvPr/>
          </p:nvSpPr>
          <p:spPr bwMode="auto">
            <a:xfrm>
              <a:off x="2195397" y="4308959"/>
              <a:ext cx="125692" cy="172375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2943369" y="3311648"/>
            <a:ext cx="1558576" cy="1342801"/>
            <a:chOff x="2941812" y="3314355"/>
            <a:chExt cx="1558576" cy="1342801"/>
          </a:xfrm>
          <a:solidFill>
            <a:srgbClr val="961916"/>
          </a:solidFill>
        </p:grpSpPr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3562535" y="3314355"/>
              <a:ext cx="554977" cy="546429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3171924" y="3500520"/>
              <a:ext cx="510501" cy="301656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3038498" y="3752187"/>
              <a:ext cx="286190" cy="268905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3461982" y="4069357"/>
              <a:ext cx="680669" cy="587799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2941812" y="3884916"/>
              <a:ext cx="520170" cy="467136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3365296" y="3986617"/>
              <a:ext cx="334533" cy="246496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3276345" y="3845270"/>
              <a:ext cx="309395" cy="227535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941544" y="3464321"/>
              <a:ext cx="558844" cy="568837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9"/>
            <p:cNvSpPr>
              <a:spLocks/>
            </p:cNvSpPr>
            <p:nvPr/>
          </p:nvSpPr>
          <p:spPr bwMode="auto">
            <a:xfrm>
              <a:off x="3748172" y="3934905"/>
              <a:ext cx="466026" cy="549876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0"/>
            <p:cNvSpPr>
              <a:spLocks/>
            </p:cNvSpPr>
            <p:nvPr/>
          </p:nvSpPr>
          <p:spPr bwMode="auto">
            <a:xfrm>
              <a:off x="3102311" y="3695304"/>
              <a:ext cx="297793" cy="182717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1"/>
            <p:cNvSpPr>
              <a:spLocks/>
            </p:cNvSpPr>
            <p:nvPr/>
          </p:nvSpPr>
          <p:spPr bwMode="auto">
            <a:xfrm>
              <a:off x="3429109" y="3774596"/>
              <a:ext cx="464092" cy="348197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2"/>
            <p:cNvSpPr>
              <a:spLocks/>
            </p:cNvSpPr>
            <p:nvPr/>
          </p:nvSpPr>
          <p:spPr bwMode="auto">
            <a:xfrm>
              <a:off x="3388501" y="3712541"/>
              <a:ext cx="181769" cy="155137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3"/>
            <p:cNvSpPr>
              <a:spLocks/>
            </p:cNvSpPr>
            <p:nvPr/>
          </p:nvSpPr>
          <p:spPr bwMode="auto">
            <a:xfrm>
              <a:off x="3456181" y="3633249"/>
              <a:ext cx="274588" cy="177546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4"/>
            <p:cNvSpPr>
              <a:spLocks/>
            </p:cNvSpPr>
            <p:nvPr/>
          </p:nvSpPr>
          <p:spPr bwMode="auto">
            <a:xfrm>
              <a:off x="3759775" y="3676342"/>
              <a:ext cx="264919" cy="287866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3979207" y="2507370"/>
            <a:ext cx="1999465" cy="1997826"/>
            <a:chOff x="3980218" y="2509364"/>
            <a:chExt cx="1999465" cy="1997826"/>
          </a:xfrm>
          <a:solidFill>
            <a:srgbClr val="E95C0C"/>
          </a:solidFill>
        </p:grpSpPr>
        <p:sp>
          <p:nvSpPr>
            <p:cNvPr id="178" name="Freeform 50"/>
            <p:cNvSpPr>
              <a:spLocks/>
            </p:cNvSpPr>
            <p:nvPr/>
          </p:nvSpPr>
          <p:spPr bwMode="auto">
            <a:xfrm>
              <a:off x="4577737" y="3917667"/>
              <a:ext cx="684536" cy="499887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1"/>
            <p:cNvSpPr>
              <a:spLocks/>
            </p:cNvSpPr>
            <p:nvPr/>
          </p:nvSpPr>
          <p:spPr bwMode="auto">
            <a:xfrm>
              <a:off x="4324420" y="4129689"/>
              <a:ext cx="435087" cy="27580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2"/>
            <p:cNvSpPr>
              <a:spLocks/>
            </p:cNvSpPr>
            <p:nvPr/>
          </p:nvSpPr>
          <p:spPr bwMode="auto">
            <a:xfrm>
              <a:off x="3980218" y="4072805"/>
              <a:ext cx="419617" cy="434385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3"/>
            <p:cNvSpPr>
              <a:spLocks/>
            </p:cNvSpPr>
            <p:nvPr/>
          </p:nvSpPr>
          <p:spPr bwMode="auto">
            <a:xfrm>
              <a:off x="4109778" y="3540166"/>
              <a:ext cx="609121" cy="629169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1"/>
            <p:cNvSpPr>
              <a:spLocks noEditPoints="1"/>
            </p:cNvSpPr>
            <p:nvPr/>
          </p:nvSpPr>
          <p:spPr bwMode="auto">
            <a:xfrm>
              <a:off x="4798181" y="2509364"/>
              <a:ext cx="1181502" cy="1315221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2"/>
            <p:cNvSpPr>
              <a:spLocks/>
            </p:cNvSpPr>
            <p:nvPr/>
          </p:nvSpPr>
          <p:spPr bwMode="auto">
            <a:xfrm>
              <a:off x="4521659" y="3221273"/>
              <a:ext cx="1425150" cy="91531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4883265" y="1675477"/>
            <a:ext cx="3474890" cy="3526792"/>
            <a:chOff x="4883265" y="1675477"/>
            <a:chExt cx="3474890" cy="3526792"/>
          </a:xfrm>
          <a:solidFill>
            <a:srgbClr val="E95C0C"/>
          </a:solidFill>
        </p:grpSpPr>
        <p:sp>
          <p:nvSpPr>
            <p:cNvPr id="193" name="Freeform 54"/>
            <p:cNvSpPr>
              <a:spLocks/>
            </p:cNvSpPr>
            <p:nvPr/>
          </p:nvSpPr>
          <p:spPr bwMode="auto">
            <a:xfrm>
              <a:off x="5262273" y="3930142"/>
              <a:ext cx="881775" cy="575732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5"/>
            <p:cNvSpPr>
              <a:spLocks/>
            </p:cNvSpPr>
            <p:nvPr/>
          </p:nvSpPr>
          <p:spPr bwMode="auto">
            <a:xfrm>
              <a:off x="6567533" y="3525061"/>
              <a:ext cx="1382608" cy="1382447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6"/>
            <p:cNvSpPr>
              <a:spLocks/>
            </p:cNvSpPr>
            <p:nvPr/>
          </p:nvSpPr>
          <p:spPr bwMode="auto">
            <a:xfrm>
              <a:off x="4883265" y="4092174"/>
              <a:ext cx="415749" cy="542981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63"/>
            <p:cNvSpPr>
              <a:spLocks noEditPoints="1"/>
            </p:cNvSpPr>
            <p:nvPr/>
          </p:nvSpPr>
          <p:spPr bwMode="auto">
            <a:xfrm>
              <a:off x="5714763" y="1675477"/>
              <a:ext cx="1429017" cy="3254439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64"/>
            <p:cNvSpPr>
              <a:spLocks/>
            </p:cNvSpPr>
            <p:nvPr/>
          </p:nvSpPr>
          <p:spPr bwMode="auto">
            <a:xfrm>
              <a:off x="7530524" y="3930142"/>
              <a:ext cx="827631" cy="1085962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5"/>
            <p:cNvSpPr>
              <a:spLocks/>
            </p:cNvSpPr>
            <p:nvPr/>
          </p:nvSpPr>
          <p:spPr bwMode="auto">
            <a:xfrm>
              <a:off x="5322219" y="4638603"/>
              <a:ext cx="657464" cy="401634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6"/>
            <p:cNvSpPr>
              <a:spLocks/>
            </p:cNvSpPr>
            <p:nvPr/>
          </p:nvSpPr>
          <p:spPr bwMode="auto">
            <a:xfrm>
              <a:off x="5190726" y="4283511"/>
              <a:ext cx="663265" cy="448175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7"/>
            <p:cNvSpPr>
              <a:spLocks/>
            </p:cNvSpPr>
            <p:nvPr/>
          </p:nvSpPr>
          <p:spPr bwMode="auto">
            <a:xfrm>
              <a:off x="5819184" y="4397278"/>
              <a:ext cx="317130" cy="496440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5"/>
            <p:cNvSpPr>
              <a:spLocks/>
            </p:cNvSpPr>
            <p:nvPr/>
          </p:nvSpPr>
          <p:spPr bwMode="auto">
            <a:xfrm>
              <a:off x="6801513" y="4088727"/>
              <a:ext cx="1169899" cy="927377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6"/>
            <p:cNvSpPr>
              <a:spLocks noEditPoints="1"/>
            </p:cNvSpPr>
            <p:nvPr/>
          </p:nvSpPr>
          <p:spPr bwMode="auto">
            <a:xfrm>
              <a:off x="6109242" y="4714448"/>
              <a:ext cx="729012" cy="427490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7"/>
            <p:cNvSpPr>
              <a:spLocks/>
            </p:cNvSpPr>
            <p:nvPr/>
          </p:nvSpPr>
          <p:spPr bwMode="auto">
            <a:xfrm>
              <a:off x="5741835" y="4836834"/>
              <a:ext cx="423484" cy="365435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8"/>
            <p:cNvSpPr>
              <a:spLocks/>
            </p:cNvSpPr>
            <p:nvPr/>
          </p:nvSpPr>
          <p:spPr bwMode="auto">
            <a:xfrm>
              <a:off x="6024158" y="4545520"/>
              <a:ext cx="293925" cy="437832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7" name="Группа 216"/>
          <p:cNvGrpSpPr/>
          <p:nvPr/>
        </p:nvGrpSpPr>
        <p:grpSpPr>
          <a:xfrm>
            <a:off x="6888714" y="782167"/>
            <a:ext cx="3650859" cy="4228358"/>
            <a:chOff x="6882729" y="782167"/>
            <a:chExt cx="3650859" cy="4228358"/>
          </a:xfrm>
          <a:solidFill>
            <a:srgbClr val="E88D03"/>
          </a:solidFill>
        </p:grpSpPr>
        <p:sp>
          <p:nvSpPr>
            <p:cNvPr id="218" name="Freeform 10"/>
            <p:cNvSpPr>
              <a:spLocks/>
            </p:cNvSpPr>
            <p:nvPr/>
          </p:nvSpPr>
          <p:spPr bwMode="auto">
            <a:xfrm>
              <a:off x="8812579" y="1985344"/>
              <a:ext cx="814095" cy="973918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"/>
            <p:cNvSpPr>
              <a:spLocks/>
            </p:cNvSpPr>
            <p:nvPr/>
          </p:nvSpPr>
          <p:spPr bwMode="auto">
            <a:xfrm>
              <a:off x="9470043" y="3490177"/>
              <a:ext cx="725144" cy="705014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"/>
            <p:cNvSpPr>
              <a:spLocks/>
            </p:cNvSpPr>
            <p:nvPr/>
          </p:nvSpPr>
          <p:spPr bwMode="auto">
            <a:xfrm>
              <a:off x="9195455" y="4276207"/>
              <a:ext cx="315196" cy="255115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8050694" y="3798729"/>
              <a:ext cx="1160231" cy="682605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7"/>
            <p:cNvSpPr>
              <a:spLocks noEditPoints="1"/>
            </p:cNvSpPr>
            <p:nvPr/>
          </p:nvSpPr>
          <p:spPr bwMode="auto">
            <a:xfrm>
              <a:off x="9296009" y="1614738"/>
              <a:ext cx="1237579" cy="17427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9452640" y="4169335"/>
              <a:ext cx="408014" cy="841190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9"/>
            <p:cNvSpPr>
              <a:spLocks noEditPoints="1"/>
            </p:cNvSpPr>
            <p:nvPr/>
          </p:nvSpPr>
          <p:spPr bwMode="auto">
            <a:xfrm>
              <a:off x="8634677" y="2807573"/>
              <a:ext cx="1189236" cy="169272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8"/>
            <p:cNvSpPr>
              <a:spLocks noEditPoints="1"/>
            </p:cNvSpPr>
            <p:nvPr/>
          </p:nvSpPr>
          <p:spPr bwMode="auto">
            <a:xfrm>
              <a:off x="6882729" y="1697478"/>
              <a:ext cx="2134824" cy="2349471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9"/>
            <p:cNvSpPr>
              <a:spLocks noEditPoints="1"/>
            </p:cNvSpPr>
            <p:nvPr/>
          </p:nvSpPr>
          <p:spPr bwMode="auto">
            <a:xfrm>
              <a:off x="8752634" y="782167"/>
              <a:ext cx="1156363" cy="1303155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362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/>
      <p:bldP spid="94" grpId="0" animBg="1"/>
      <p:bldP spid="95" grpId="0"/>
      <p:bldP spid="96" grpId="0" animBg="1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1724" y="2263021"/>
            <a:ext cx="430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имеют степень кандидата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доктора наук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7692" y="3293044"/>
            <a:ext cx="4112925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6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6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 bwMode="black">
          <a:xfrm>
            <a:off x="1877692" y="329304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 bwMode="black">
          <a:xfrm>
            <a:off x="2294210" y="329304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 bwMode="black">
          <a:xfrm>
            <a:off x="2711618" y="329304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 bwMode="black">
          <a:xfrm>
            <a:off x="3126329" y="329304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 bwMode="black">
          <a:xfrm>
            <a:off x="3544300" y="329304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 bwMode="black">
          <a:xfrm>
            <a:off x="3959089" y="329304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 bwMode="black">
          <a:xfrm>
            <a:off x="4375465" y="329304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>
          <a:xfrm>
            <a:off x="7797492" y="1426879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en-US" sz="6600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6600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8" name="Rectangle 3"/>
          <p:cNvSpPr/>
          <p:nvPr/>
        </p:nvSpPr>
        <p:spPr>
          <a:xfrm>
            <a:off x="3706493" y="2263021"/>
            <a:ext cx="430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в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Северо-Западном кампусе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62261" y="1426879"/>
            <a:ext cx="2743200" cy="817291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6600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en-US" sz="6600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/>
          <p:nvPr/>
        </p:nvSpPr>
        <p:spPr>
          <a:xfrm>
            <a:off x="732669" y="2263021"/>
            <a:ext cx="430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в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552577" y="1426879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6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endParaRPr lang="en-US" sz="6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1945" y="462788"/>
            <a:ext cx="1084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НАУЧНО-ПЕДАГОГИЧЕСКИЙ ПОТЕНЦИАЛ</a:t>
            </a:r>
          </a:p>
        </p:txBody>
      </p:sp>
      <p:grpSp>
        <p:nvGrpSpPr>
          <p:cNvPr id="64" name="Group 4"/>
          <p:cNvGrpSpPr/>
          <p:nvPr/>
        </p:nvGrpSpPr>
        <p:grpSpPr>
          <a:xfrm>
            <a:off x="6043706" y="3293044"/>
            <a:ext cx="4112925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65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9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6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9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7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8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9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0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1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1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2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7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3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4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75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95" name="Group 4"/>
          <p:cNvGrpSpPr/>
          <p:nvPr/>
        </p:nvGrpSpPr>
        <p:grpSpPr>
          <a:xfrm>
            <a:off x="1877692" y="4347144"/>
            <a:ext cx="4112925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96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7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8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9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0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1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2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2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3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3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4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0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0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5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06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07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055657" y="4347144"/>
            <a:ext cx="4112925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27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8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9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0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1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2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3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3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4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4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5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39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0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6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37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38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57" name="Group 4"/>
          <p:cNvGrpSpPr/>
          <p:nvPr/>
        </p:nvGrpSpPr>
        <p:grpSpPr>
          <a:xfrm>
            <a:off x="1877692" y="5359939"/>
            <a:ext cx="4112925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58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59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0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1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2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3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4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4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5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5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6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70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1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7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6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6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88" name="Group 4"/>
          <p:cNvGrpSpPr/>
          <p:nvPr/>
        </p:nvGrpSpPr>
        <p:grpSpPr>
          <a:xfrm>
            <a:off x="6049147" y="5359939"/>
            <a:ext cx="4112925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89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0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1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2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3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4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5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5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6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6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7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201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2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8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99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0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219" name="Group 35"/>
          <p:cNvGrpSpPr/>
          <p:nvPr/>
        </p:nvGrpSpPr>
        <p:grpSpPr bwMode="black">
          <a:xfrm>
            <a:off x="5627105" y="329587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2" name="Group 38"/>
          <p:cNvGrpSpPr/>
          <p:nvPr/>
        </p:nvGrpSpPr>
        <p:grpSpPr bwMode="black">
          <a:xfrm>
            <a:off x="6043623" y="329587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5" name="Group 41"/>
          <p:cNvGrpSpPr/>
          <p:nvPr/>
        </p:nvGrpSpPr>
        <p:grpSpPr bwMode="black">
          <a:xfrm>
            <a:off x="6461031" y="329587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8" name="Group 44"/>
          <p:cNvGrpSpPr/>
          <p:nvPr/>
        </p:nvGrpSpPr>
        <p:grpSpPr bwMode="black">
          <a:xfrm>
            <a:off x="6875742" y="329587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1" name="Group 47"/>
          <p:cNvGrpSpPr/>
          <p:nvPr/>
        </p:nvGrpSpPr>
        <p:grpSpPr bwMode="black">
          <a:xfrm>
            <a:off x="7293713" y="329587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4" name="Group 50"/>
          <p:cNvGrpSpPr/>
          <p:nvPr/>
        </p:nvGrpSpPr>
        <p:grpSpPr bwMode="black">
          <a:xfrm>
            <a:off x="7708502" y="329587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7" name="Group 53"/>
          <p:cNvGrpSpPr/>
          <p:nvPr/>
        </p:nvGrpSpPr>
        <p:grpSpPr bwMode="black">
          <a:xfrm>
            <a:off x="8124878" y="329587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0" name="Group 35"/>
          <p:cNvGrpSpPr/>
          <p:nvPr/>
        </p:nvGrpSpPr>
        <p:grpSpPr bwMode="black">
          <a:xfrm>
            <a:off x="5633228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3" name="Group 38"/>
          <p:cNvGrpSpPr/>
          <p:nvPr/>
        </p:nvGrpSpPr>
        <p:grpSpPr bwMode="black">
          <a:xfrm>
            <a:off x="6049746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6" name="Group 41"/>
          <p:cNvGrpSpPr/>
          <p:nvPr/>
        </p:nvGrpSpPr>
        <p:grpSpPr bwMode="black">
          <a:xfrm>
            <a:off x="6467154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9" name="Group 44"/>
          <p:cNvGrpSpPr/>
          <p:nvPr/>
        </p:nvGrpSpPr>
        <p:grpSpPr bwMode="black">
          <a:xfrm>
            <a:off x="6881865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2" name="Group 47"/>
          <p:cNvGrpSpPr/>
          <p:nvPr/>
        </p:nvGrpSpPr>
        <p:grpSpPr bwMode="black">
          <a:xfrm>
            <a:off x="7299836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5" name="Group 50"/>
          <p:cNvGrpSpPr/>
          <p:nvPr/>
        </p:nvGrpSpPr>
        <p:grpSpPr bwMode="black">
          <a:xfrm>
            <a:off x="7714625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8" name="Group 53"/>
          <p:cNvGrpSpPr/>
          <p:nvPr/>
        </p:nvGrpSpPr>
        <p:grpSpPr bwMode="black">
          <a:xfrm>
            <a:off x="8131001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1" name="Group 35"/>
          <p:cNvGrpSpPr/>
          <p:nvPr/>
        </p:nvGrpSpPr>
        <p:grpSpPr bwMode="black">
          <a:xfrm>
            <a:off x="5627105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4" name="Group 38"/>
          <p:cNvGrpSpPr/>
          <p:nvPr/>
        </p:nvGrpSpPr>
        <p:grpSpPr bwMode="black">
          <a:xfrm>
            <a:off x="6043623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7" name="Group 41"/>
          <p:cNvGrpSpPr/>
          <p:nvPr/>
        </p:nvGrpSpPr>
        <p:grpSpPr bwMode="black">
          <a:xfrm>
            <a:off x="6461031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0" name="Group 44"/>
          <p:cNvGrpSpPr/>
          <p:nvPr/>
        </p:nvGrpSpPr>
        <p:grpSpPr bwMode="black">
          <a:xfrm>
            <a:off x="6875742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3" name="Group 47"/>
          <p:cNvGrpSpPr/>
          <p:nvPr/>
        </p:nvGrpSpPr>
        <p:grpSpPr bwMode="black">
          <a:xfrm>
            <a:off x="7293713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6" name="Group 50"/>
          <p:cNvGrpSpPr/>
          <p:nvPr/>
        </p:nvGrpSpPr>
        <p:grpSpPr bwMode="black">
          <a:xfrm>
            <a:off x="7708502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9" name="Group 53"/>
          <p:cNvGrpSpPr/>
          <p:nvPr/>
        </p:nvGrpSpPr>
        <p:grpSpPr bwMode="black">
          <a:xfrm>
            <a:off x="8124878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2" name="Group 44"/>
          <p:cNvGrpSpPr/>
          <p:nvPr/>
        </p:nvGrpSpPr>
        <p:grpSpPr bwMode="black">
          <a:xfrm>
            <a:off x="8549797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5" name="Group 47"/>
          <p:cNvGrpSpPr/>
          <p:nvPr/>
        </p:nvGrpSpPr>
        <p:grpSpPr bwMode="black">
          <a:xfrm>
            <a:off x="8967768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8" name="Group 50"/>
          <p:cNvGrpSpPr/>
          <p:nvPr/>
        </p:nvGrpSpPr>
        <p:grpSpPr bwMode="black">
          <a:xfrm>
            <a:off x="9382557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1" name="Group 53"/>
          <p:cNvGrpSpPr/>
          <p:nvPr/>
        </p:nvGrpSpPr>
        <p:grpSpPr bwMode="black">
          <a:xfrm>
            <a:off x="9798933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4" name="Group 44"/>
          <p:cNvGrpSpPr/>
          <p:nvPr/>
        </p:nvGrpSpPr>
        <p:grpSpPr bwMode="black">
          <a:xfrm>
            <a:off x="8548887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7" name="Group 47"/>
          <p:cNvGrpSpPr/>
          <p:nvPr/>
        </p:nvGrpSpPr>
        <p:grpSpPr bwMode="black">
          <a:xfrm>
            <a:off x="8966858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0" name="Group 50"/>
          <p:cNvGrpSpPr/>
          <p:nvPr/>
        </p:nvGrpSpPr>
        <p:grpSpPr bwMode="black">
          <a:xfrm>
            <a:off x="9381647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3" name="Group 53"/>
          <p:cNvGrpSpPr/>
          <p:nvPr/>
        </p:nvGrpSpPr>
        <p:grpSpPr bwMode="black">
          <a:xfrm>
            <a:off x="9798023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6" name="Group 44"/>
          <p:cNvGrpSpPr/>
          <p:nvPr/>
        </p:nvGrpSpPr>
        <p:grpSpPr bwMode="black">
          <a:xfrm>
            <a:off x="8539442" y="329587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9" name="Group 47"/>
          <p:cNvGrpSpPr/>
          <p:nvPr/>
        </p:nvGrpSpPr>
        <p:grpSpPr bwMode="black">
          <a:xfrm>
            <a:off x="8957413" y="329587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2" name="Group 50"/>
          <p:cNvGrpSpPr/>
          <p:nvPr/>
        </p:nvGrpSpPr>
        <p:grpSpPr bwMode="black">
          <a:xfrm>
            <a:off x="9372202" y="329587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5" name="Group 53"/>
          <p:cNvGrpSpPr/>
          <p:nvPr/>
        </p:nvGrpSpPr>
        <p:grpSpPr bwMode="black">
          <a:xfrm>
            <a:off x="9788578" y="329587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8" name="Group 35"/>
          <p:cNvGrpSpPr/>
          <p:nvPr/>
        </p:nvGrpSpPr>
        <p:grpSpPr bwMode="black">
          <a:xfrm>
            <a:off x="4788905" y="3295874"/>
            <a:ext cx="363512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1" name="Group 38"/>
          <p:cNvGrpSpPr/>
          <p:nvPr/>
        </p:nvGrpSpPr>
        <p:grpSpPr bwMode="black">
          <a:xfrm>
            <a:off x="5205423" y="3295874"/>
            <a:ext cx="363512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4" name="Group 35"/>
          <p:cNvGrpSpPr/>
          <p:nvPr/>
        </p:nvGrpSpPr>
        <p:grpSpPr bwMode="black">
          <a:xfrm>
            <a:off x="1886728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7" name="Group 38"/>
          <p:cNvGrpSpPr/>
          <p:nvPr/>
        </p:nvGrpSpPr>
        <p:grpSpPr bwMode="black">
          <a:xfrm>
            <a:off x="2303246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0" name="Group 41"/>
          <p:cNvGrpSpPr/>
          <p:nvPr/>
        </p:nvGrpSpPr>
        <p:grpSpPr bwMode="black">
          <a:xfrm>
            <a:off x="2720654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3" name="Group 44"/>
          <p:cNvGrpSpPr/>
          <p:nvPr/>
        </p:nvGrpSpPr>
        <p:grpSpPr bwMode="black">
          <a:xfrm>
            <a:off x="3135365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6" name="Group 47"/>
          <p:cNvGrpSpPr/>
          <p:nvPr/>
        </p:nvGrpSpPr>
        <p:grpSpPr bwMode="black">
          <a:xfrm>
            <a:off x="3553336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9" name="Group 50"/>
          <p:cNvGrpSpPr/>
          <p:nvPr/>
        </p:nvGrpSpPr>
        <p:grpSpPr bwMode="black">
          <a:xfrm>
            <a:off x="3968125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2" name="Group 53"/>
          <p:cNvGrpSpPr/>
          <p:nvPr/>
        </p:nvGrpSpPr>
        <p:grpSpPr bwMode="black">
          <a:xfrm>
            <a:off x="4384501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5" name="Group 44"/>
          <p:cNvGrpSpPr/>
          <p:nvPr/>
        </p:nvGrpSpPr>
        <p:grpSpPr bwMode="black">
          <a:xfrm>
            <a:off x="4802387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8" name="Group 47"/>
          <p:cNvGrpSpPr/>
          <p:nvPr/>
        </p:nvGrpSpPr>
        <p:grpSpPr bwMode="black">
          <a:xfrm>
            <a:off x="5220358" y="4347144"/>
            <a:ext cx="363512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1" name="Group 35"/>
          <p:cNvGrpSpPr/>
          <p:nvPr/>
        </p:nvGrpSpPr>
        <p:grpSpPr bwMode="black">
          <a:xfrm>
            <a:off x="1880605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4" name="Group 38"/>
          <p:cNvGrpSpPr/>
          <p:nvPr/>
        </p:nvGrpSpPr>
        <p:grpSpPr bwMode="black">
          <a:xfrm>
            <a:off x="2297123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7" name="Group 41"/>
          <p:cNvGrpSpPr/>
          <p:nvPr/>
        </p:nvGrpSpPr>
        <p:grpSpPr bwMode="black">
          <a:xfrm>
            <a:off x="2714531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0" name="Group 44"/>
          <p:cNvGrpSpPr/>
          <p:nvPr/>
        </p:nvGrpSpPr>
        <p:grpSpPr bwMode="black">
          <a:xfrm>
            <a:off x="3129242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3" name="Group 47"/>
          <p:cNvGrpSpPr/>
          <p:nvPr/>
        </p:nvGrpSpPr>
        <p:grpSpPr bwMode="black">
          <a:xfrm>
            <a:off x="3547213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6" name="Group 50"/>
          <p:cNvGrpSpPr/>
          <p:nvPr/>
        </p:nvGrpSpPr>
        <p:grpSpPr bwMode="black">
          <a:xfrm>
            <a:off x="3962002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9" name="Group 53"/>
          <p:cNvGrpSpPr/>
          <p:nvPr/>
        </p:nvGrpSpPr>
        <p:grpSpPr bwMode="black">
          <a:xfrm>
            <a:off x="4378378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72" name="Group 44"/>
          <p:cNvGrpSpPr/>
          <p:nvPr/>
        </p:nvGrpSpPr>
        <p:grpSpPr bwMode="black">
          <a:xfrm>
            <a:off x="4803297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75" name="Group 47"/>
          <p:cNvGrpSpPr/>
          <p:nvPr/>
        </p:nvGrpSpPr>
        <p:grpSpPr bwMode="black">
          <a:xfrm>
            <a:off x="5221268" y="5359939"/>
            <a:ext cx="363512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970509"/>
      </p:ext>
    </p:extLst>
  </p:cSld>
  <p:clrMapOvr>
    <a:masterClrMapping/>
  </p:clrMapOvr>
  <p:transition spd="slow" advTm="838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3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4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1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8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2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9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6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3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9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59" grpId="0" animBg="1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0"/>
          <p:cNvSpPr>
            <a:spLocks noEditPoints="1"/>
          </p:cNvSpPr>
          <p:nvPr/>
        </p:nvSpPr>
        <p:spPr bwMode="auto">
          <a:xfrm>
            <a:off x="8312399" y="2451540"/>
            <a:ext cx="263852" cy="132580"/>
          </a:xfrm>
          <a:custGeom>
            <a:avLst/>
            <a:gdLst>
              <a:gd name="T0" fmla="*/ 44 w 104"/>
              <a:gd name="T1" fmla="*/ 1 h 54"/>
              <a:gd name="T2" fmla="*/ 48 w 104"/>
              <a:gd name="T3" fmla="*/ 4 h 54"/>
              <a:gd name="T4" fmla="*/ 51 w 104"/>
              <a:gd name="T5" fmla="*/ 5 h 54"/>
              <a:gd name="T6" fmla="*/ 57 w 104"/>
              <a:gd name="T7" fmla="*/ 8 h 54"/>
              <a:gd name="T8" fmla="*/ 69 w 104"/>
              <a:gd name="T9" fmla="*/ 9 h 54"/>
              <a:gd name="T10" fmla="*/ 71 w 104"/>
              <a:gd name="T11" fmla="*/ 7 h 54"/>
              <a:gd name="T12" fmla="*/ 75 w 104"/>
              <a:gd name="T13" fmla="*/ 6 h 54"/>
              <a:gd name="T14" fmla="*/ 82 w 104"/>
              <a:gd name="T15" fmla="*/ 4 h 54"/>
              <a:gd name="T16" fmla="*/ 85 w 104"/>
              <a:gd name="T17" fmla="*/ 8 h 54"/>
              <a:gd name="T18" fmla="*/ 87 w 104"/>
              <a:gd name="T19" fmla="*/ 8 h 54"/>
              <a:gd name="T20" fmla="*/ 91 w 104"/>
              <a:gd name="T21" fmla="*/ 12 h 54"/>
              <a:gd name="T22" fmla="*/ 94 w 104"/>
              <a:gd name="T23" fmla="*/ 15 h 54"/>
              <a:gd name="T24" fmla="*/ 92 w 104"/>
              <a:gd name="T25" fmla="*/ 22 h 54"/>
              <a:gd name="T26" fmla="*/ 92 w 104"/>
              <a:gd name="T27" fmla="*/ 25 h 54"/>
              <a:gd name="T28" fmla="*/ 92 w 104"/>
              <a:gd name="T29" fmla="*/ 35 h 54"/>
              <a:gd name="T30" fmla="*/ 95 w 104"/>
              <a:gd name="T31" fmla="*/ 39 h 54"/>
              <a:gd name="T32" fmla="*/ 95 w 104"/>
              <a:gd name="T33" fmla="*/ 40 h 54"/>
              <a:gd name="T34" fmla="*/ 99 w 104"/>
              <a:gd name="T35" fmla="*/ 39 h 54"/>
              <a:gd name="T36" fmla="*/ 100 w 104"/>
              <a:gd name="T37" fmla="*/ 38 h 54"/>
              <a:gd name="T38" fmla="*/ 99 w 104"/>
              <a:gd name="T39" fmla="*/ 39 h 54"/>
              <a:gd name="T40" fmla="*/ 90 w 104"/>
              <a:gd name="T41" fmla="*/ 41 h 54"/>
              <a:gd name="T42" fmla="*/ 82 w 104"/>
              <a:gd name="T43" fmla="*/ 46 h 54"/>
              <a:gd name="T44" fmla="*/ 61 w 104"/>
              <a:gd name="T45" fmla="*/ 48 h 54"/>
              <a:gd name="T46" fmla="*/ 46 w 104"/>
              <a:gd name="T47" fmla="*/ 49 h 54"/>
              <a:gd name="T48" fmla="*/ 37 w 104"/>
              <a:gd name="T49" fmla="*/ 51 h 54"/>
              <a:gd name="T50" fmla="*/ 24 w 104"/>
              <a:gd name="T51" fmla="*/ 52 h 54"/>
              <a:gd name="T52" fmla="*/ 17 w 104"/>
              <a:gd name="T53" fmla="*/ 52 h 54"/>
              <a:gd name="T54" fmla="*/ 4 w 104"/>
              <a:gd name="T55" fmla="*/ 53 h 54"/>
              <a:gd name="T56" fmla="*/ 5 w 104"/>
              <a:gd name="T57" fmla="*/ 49 h 54"/>
              <a:gd name="T58" fmla="*/ 13 w 104"/>
              <a:gd name="T59" fmla="*/ 40 h 54"/>
              <a:gd name="T60" fmla="*/ 8 w 104"/>
              <a:gd name="T61" fmla="*/ 38 h 54"/>
              <a:gd name="T62" fmla="*/ 4 w 104"/>
              <a:gd name="T63" fmla="*/ 35 h 54"/>
              <a:gd name="T64" fmla="*/ 9 w 104"/>
              <a:gd name="T65" fmla="*/ 22 h 54"/>
              <a:gd name="T66" fmla="*/ 25 w 104"/>
              <a:gd name="T67" fmla="*/ 25 h 54"/>
              <a:gd name="T68" fmla="*/ 38 w 104"/>
              <a:gd name="T69" fmla="*/ 8 h 54"/>
              <a:gd name="T70" fmla="*/ 40 w 104"/>
              <a:gd name="T71" fmla="*/ 1 h 54"/>
              <a:gd name="T72" fmla="*/ 44 w 104"/>
              <a:gd name="T73" fmla="*/ 1 h 54"/>
              <a:gd name="T74" fmla="*/ 102 w 104"/>
              <a:gd name="T75" fmla="*/ 37 h 54"/>
              <a:gd name="T76" fmla="*/ 102 w 104"/>
              <a:gd name="T77" fmla="*/ 37 h 54"/>
              <a:gd name="T78" fmla="*/ 102 w 104"/>
              <a:gd name="T79" fmla="*/ 37 h 54"/>
              <a:gd name="T80" fmla="*/ 102 w 104"/>
              <a:gd name="T81" fmla="*/ 38 h 54"/>
              <a:gd name="T82" fmla="*/ 102 w 104"/>
              <a:gd name="T83" fmla="*/ 37 h 54"/>
              <a:gd name="T84" fmla="*/ 102 w 104"/>
              <a:gd name="T85" fmla="*/ 37 h 54"/>
              <a:gd name="T86" fmla="*/ 102 w 104"/>
              <a:gd name="T87" fmla="*/ 38 h 54"/>
              <a:gd name="T88" fmla="*/ 102 w 104"/>
              <a:gd name="T89" fmla="*/ 38 h 54"/>
              <a:gd name="T90" fmla="*/ 104 w 104"/>
              <a:gd name="T91" fmla="*/ 42 h 54"/>
              <a:gd name="T92" fmla="*/ 104 w 104"/>
              <a:gd name="T93" fmla="*/ 42 h 54"/>
              <a:gd name="T94" fmla="*/ 102 w 104"/>
              <a:gd name="T95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" h="54">
                <a:moveTo>
                  <a:pt x="44" y="1"/>
                </a:moveTo>
                <a:cubicBezTo>
                  <a:pt x="48" y="4"/>
                  <a:pt x="48" y="4"/>
                  <a:pt x="48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71" y="7"/>
                  <a:pt x="71" y="7"/>
                  <a:pt x="71" y="7"/>
                </a:cubicBezTo>
                <a:cubicBezTo>
                  <a:pt x="75" y="6"/>
                  <a:pt x="75" y="6"/>
                  <a:pt x="75" y="6"/>
                </a:cubicBezTo>
                <a:cubicBezTo>
                  <a:pt x="82" y="4"/>
                  <a:pt x="82" y="4"/>
                  <a:pt x="82" y="4"/>
                </a:cubicBez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10"/>
                  <a:pt x="91" y="12"/>
                </a:cubicBezTo>
                <a:cubicBezTo>
                  <a:pt x="92" y="14"/>
                  <a:pt x="94" y="15"/>
                  <a:pt x="94" y="15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35"/>
                  <a:pt x="92" y="35"/>
                  <a:pt x="92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40"/>
                  <a:pt x="95" y="40"/>
                  <a:pt x="95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100" y="39"/>
                  <a:pt x="100" y="38"/>
                </a:cubicBezTo>
                <a:cubicBezTo>
                  <a:pt x="100" y="39"/>
                  <a:pt x="99" y="39"/>
                  <a:pt x="99" y="39"/>
                </a:cubicBezTo>
                <a:cubicBezTo>
                  <a:pt x="90" y="41"/>
                  <a:pt x="90" y="41"/>
                  <a:pt x="90" y="41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63" y="48"/>
                  <a:pt x="61" y="48"/>
                </a:cubicBezTo>
                <a:cubicBezTo>
                  <a:pt x="60" y="48"/>
                  <a:pt x="48" y="49"/>
                  <a:pt x="46" y="49"/>
                </a:cubicBezTo>
                <a:cubicBezTo>
                  <a:pt x="45" y="50"/>
                  <a:pt x="39" y="51"/>
                  <a:pt x="37" y="51"/>
                </a:cubicBezTo>
                <a:cubicBezTo>
                  <a:pt x="35" y="51"/>
                  <a:pt x="26" y="52"/>
                  <a:pt x="24" y="52"/>
                </a:cubicBezTo>
                <a:cubicBezTo>
                  <a:pt x="22" y="52"/>
                  <a:pt x="17" y="52"/>
                  <a:pt x="17" y="52"/>
                </a:cubicBezTo>
                <a:cubicBezTo>
                  <a:pt x="17" y="52"/>
                  <a:pt x="7" y="53"/>
                  <a:pt x="4" y="53"/>
                </a:cubicBezTo>
                <a:cubicBezTo>
                  <a:pt x="1" y="54"/>
                  <a:pt x="5" y="49"/>
                  <a:pt x="5" y="49"/>
                </a:cubicBezTo>
                <a:cubicBezTo>
                  <a:pt x="5" y="49"/>
                  <a:pt x="17" y="39"/>
                  <a:pt x="13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26"/>
                  <a:pt x="5" y="22"/>
                  <a:pt x="9" y="22"/>
                </a:cubicBezTo>
                <a:cubicBezTo>
                  <a:pt x="12" y="22"/>
                  <a:pt x="20" y="25"/>
                  <a:pt x="25" y="25"/>
                </a:cubicBezTo>
                <a:cubicBezTo>
                  <a:pt x="43" y="25"/>
                  <a:pt x="39" y="19"/>
                  <a:pt x="38" y="8"/>
                </a:cubicBezTo>
                <a:cubicBezTo>
                  <a:pt x="38" y="5"/>
                  <a:pt x="39" y="2"/>
                  <a:pt x="40" y="1"/>
                </a:cubicBezTo>
                <a:cubicBezTo>
                  <a:pt x="41" y="0"/>
                  <a:pt x="43" y="2"/>
                  <a:pt x="44" y="1"/>
                </a:cubicBezTo>
                <a:close/>
                <a:moveTo>
                  <a:pt x="102" y="37"/>
                </a:move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lose/>
                <a:moveTo>
                  <a:pt x="102" y="38"/>
                </a:moveTo>
                <a:cubicBezTo>
                  <a:pt x="102" y="38"/>
                  <a:pt x="102" y="38"/>
                  <a:pt x="102" y="38"/>
                </a:cubicBezTo>
                <a:cubicBezTo>
                  <a:pt x="103" y="39"/>
                  <a:pt x="104" y="41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1"/>
                  <a:pt x="103" y="39"/>
                  <a:pt x="102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8581137" y="4028291"/>
            <a:ext cx="190559" cy="191767"/>
          </a:xfrm>
          <a:custGeom>
            <a:avLst/>
            <a:gdLst>
              <a:gd name="T0" fmla="*/ 70 w 75"/>
              <a:gd name="T1" fmla="*/ 49 h 78"/>
              <a:gd name="T2" fmla="*/ 52 w 75"/>
              <a:gd name="T3" fmla="*/ 56 h 78"/>
              <a:gd name="T4" fmla="*/ 40 w 75"/>
              <a:gd name="T5" fmla="*/ 65 h 78"/>
              <a:gd name="T6" fmla="*/ 38 w 75"/>
              <a:gd name="T7" fmla="*/ 77 h 78"/>
              <a:gd name="T8" fmla="*/ 32 w 75"/>
              <a:gd name="T9" fmla="*/ 76 h 78"/>
              <a:gd name="T10" fmla="*/ 31 w 75"/>
              <a:gd name="T11" fmla="*/ 70 h 78"/>
              <a:gd name="T12" fmla="*/ 30 w 75"/>
              <a:gd name="T13" fmla="*/ 66 h 78"/>
              <a:gd name="T14" fmla="*/ 26 w 75"/>
              <a:gd name="T15" fmla="*/ 60 h 78"/>
              <a:gd name="T16" fmla="*/ 21 w 75"/>
              <a:gd name="T17" fmla="*/ 57 h 78"/>
              <a:gd name="T18" fmla="*/ 19 w 75"/>
              <a:gd name="T19" fmla="*/ 57 h 78"/>
              <a:gd name="T20" fmla="*/ 15 w 75"/>
              <a:gd name="T21" fmla="*/ 55 h 78"/>
              <a:gd name="T22" fmla="*/ 13 w 75"/>
              <a:gd name="T23" fmla="*/ 49 h 78"/>
              <a:gd name="T24" fmla="*/ 9 w 75"/>
              <a:gd name="T25" fmla="*/ 46 h 78"/>
              <a:gd name="T26" fmla="*/ 6 w 75"/>
              <a:gd name="T27" fmla="*/ 44 h 78"/>
              <a:gd name="T28" fmla="*/ 1 w 75"/>
              <a:gd name="T29" fmla="*/ 34 h 78"/>
              <a:gd name="T30" fmla="*/ 10 w 75"/>
              <a:gd name="T31" fmla="*/ 29 h 78"/>
              <a:gd name="T32" fmla="*/ 16 w 75"/>
              <a:gd name="T33" fmla="*/ 27 h 78"/>
              <a:gd name="T34" fmla="*/ 20 w 75"/>
              <a:gd name="T35" fmla="*/ 24 h 78"/>
              <a:gd name="T36" fmla="*/ 25 w 75"/>
              <a:gd name="T37" fmla="*/ 15 h 78"/>
              <a:gd name="T38" fmla="*/ 24 w 75"/>
              <a:gd name="T39" fmla="*/ 8 h 78"/>
              <a:gd name="T40" fmla="*/ 25 w 75"/>
              <a:gd name="T41" fmla="*/ 4 h 78"/>
              <a:gd name="T42" fmla="*/ 32 w 75"/>
              <a:gd name="T43" fmla="*/ 2 h 78"/>
              <a:gd name="T44" fmla="*/ 39 w 75"/>
              <a:gd name="T45" fmla="*/ 7 h 78"/>
              <a:gd name="T46" fmla="*/ 47 w 75"/>
              <a:gd name="T47" fmla="*/ 11 h 78"/>
              <a:gd name="T48" fmla="*/ 50 w 75"/>
              <a:gd name="T49" fmla="*/ 17 h 78"/>
              <a:gd name="T50" fmla="*/ 59 w 75"/>
              <a:gd name="T51" fmla="*/ 23 h 78"/>
              <a:gd name="T52" fmla="*/ 67 w 75"/>
              <a:gd name="T53" fmla="*/ 26 h 78"/>
              <a:gd name="T54" fmla="*/ 75 w 75"/>
              <a:gd name="T55" fmla="*/ 26 h 78"/>
              <a:gd name="T56" fmla="*/ 73 w 75"/>
              <a:gd name="T57" fmla="*/ 31 h 78"/>
              <a:gd name="T58" fmla="*/ 70 w 75"/>
              <a:gd name="T59" fmla="*/ 37 h 78"/>
              <a:gd name="T60" fmla="*/ 70 w 75"/>
              <a:gd name="T61" fmla="*/ 43 h 78"/>
              <a:gd name="T62" fmla="*/ 70 w 75"/>
              <a:gd name="T63" fmla="*/ 4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78">
                <a:moveTo>
                  <a:pt x="71" y="48"/>
                </a:moveTo>
                <a:cubicBezTo>
                  <a:pt x="70" y="49"/>
                  <a:pt x="70" y="49"/>
                  <a:pt x="70" y="49"/>
                </a:cubicBezTo>
                <a:cubicBezTo>
                  <a:pt x="66" y="51"/>
                  <a:pt x="61" y="49"/>
                  <a:pt x="60" y="56"/>
                </a:cubicBezTo>
                <a:cubicBezTo>
                  <a:pt x="60" y="68"/>
                  <a:pt x="56" y="56"/>
                  <a:pt x="52" y="56"/>
                </a:cubicBezTo>
                <a:cubicBezTo>
                  <a:pt x="49" y="56"/>
                  <a:pt x="49" y="58"/>
                  <a:pt x="47" y="60"/>
                </a:cubicBezTo>
                <a:cubicBezTo>
                  <a:pt x="44" y="62"/>
                  <a:pt x="41" y="63"/>
                  <a:pt x="40" y="65"/>
                </a:cubicBezTo>
                <a:cubicBezTo>
                  <a:pt x="40" y="67"/>
                  <a:pt x="39" y="69"/>
                  <a:pt x="39" y="71"/>
                </a:cubicBezTo>
                <a:cubicBezTo>
                  <a:pt x="40" y="74"/>
                  <a:pt x="40" y="77"/>
                  <a:pt x="38" y="77"/>
                </a:cubicBezTo>
                <a:cubicBezTo>
                  <a:pt x="37" y="77"/>
                  <a:pt x="34" y="78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69"/>
                </a:cubicBezTo>
                <a:cubicBezTo>
                  <a:pt x="30" y="68"/>
                  <a:pt x="30" y="66"/>
                  <a:pt x="30" y="66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7" y="61"/>
                  <a:pt x="26" y="60"/>
                </a:cubicBezTo>
                <a:cubicBezTo>
                  <a:pt x="26" y="60"/>
                  <a:pt x="26" y="59"/>
                  <a:pt x="24" y="58"/>
                </a:cubicBezTo>
                <a:cubicBezTo>
                  <a:pt x="23" y="58"/>
                  <a:pt x="21" y="57"/>
                  <a:pt x="21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19" y="57"/>
                  <a:pt x="19" y="57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49"/>
                  <a:pt x="13" y="49"/>
                  <a:pt x="13" y="49"/>
                </a:cubicBezTo>
                <a:cubicBezTo>
                  <a:pt x="11" y="47"/>
                  <a:pt x="11" y="47"/>
                  <a:pt x="11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2"/>
                  <a:pt x="7" y="40"/>
                  <a:pt x="6" y="38"/>
                </a:cubicBezTo>
                <a:cubicBezTo>
                  <a:pt x="4" y="36"/>
                  <a:pt x="0" y="34"/>
                  <a:pt x="1" y="34"/>
                </a:cubicBezTo>
                <a:cubicBezTo>
                  <a:pt x="2" y="32"/>
                  <a:pt x="6" y="33"/>
                  <a:pt x="8" y="32"/>
                </a:cubicBezTo>
                <a:cubicBezTo>
                  <a:pt x="9" y="32"/>
                  <a:pt x="9" y="30"/>
                  <a:pt x="10" y="29"/>
                </a:cubicBezTo>
                <a:cubicBezTo>
                  <a:pt x="11" y="29"/>
                  <a:pt x="13" y="30"/>
                  <a:pt x="13" y="28"/>
                </a:cubicBezTo>
                <a:cubicBezTo>
                  <a:pt x="13" y="26"/>
                  <a:pt x="15" y="26"/>
                  <a:pt x="16" y="27"/>
                </a:cubicBezTo>
                <a:cubicBezTo>
                  <a:pt x="16" y="27"/>
                  <a:pt x="17" y="27"/>
                  <a:pt x="19" y="25"/>
                </a:cubicBezTo>
                <a:cubicBezTo>
                  <a:pt x="22" y="24"/>
                  <a:pt x="20" y="24"/>
                  <a:pt x="20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5" y="9"/>
                  <a:pt x="24" y="8"/>
                </a:cubicBezTo>
                <a:cubicBezTo>
                  <a:pt x="22" y="6"/>
                  <a:pt x="23" y="6"/>
                  <a:pt x="23" y="5"/>
                </a:cubicBezTo>
                <a:cubicBezTo>
                  <a:pt x="24" y="4"/>
                  <a:pt x="25" y="4"/>
                  <a:pt x="25" y="4"/>
                </a:cubicBezTo>
                <a:cubicBezTo>
                  <a:pt x="26" y="3"/>
                  <a:pt x="28" y="3"/>
                  <a:pt x="30" y="1"/>
                </a:cubicBezTo>
                <a:cubicBezTo>
                  <a:pt x="32" y="0"/>
                  <a:pt x="32" y="2"/>
                  <a:pt x="32" y="2"/>
                </a:cubicBezTo>
                <a:cubicBezTo>
                  <a:pt x="32" y="2"/>
                  <a:pt x="33" y="5"/>
                  <a:pt x="36" y="6"/>
                </a:cubicBezTo>
                <a:cubicBezTo>
                  <a:pt x="38" y="7"/>
                  <a:pt x="39" y="7"/>
                  <a:pt x="39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8" y="12"/>
                </a:cubicBezTo>
                <a:cubicBezTo>
                  <a:pt x="49" y="13"/>
                  <a:pt x="50" y="17"/>
                  <a:pt x="50" y="17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63" y="23"/>
                  <a:pt x="65" y="24"/>
                </a:cubicBezTo>
                <a:cubicBezTo>
                  <a:pt x="67" y="24"/>
                  <a:pt x="67" y="26"/>
                  <a:pt x="67" y="26"/>
                </a:cubicBezTo>
                <a:cubicBezTo>
                  <a:pt x="70" y="25"/>
                  <a:pt x="70" y="25"/>
                  <a:pt x="70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7"/>
                  <a:pt x="74" y="28"/>
                </a:cubicBezTo>
                <a:cubicBezTo>
                  <a:pt x="73" y="28"/>
                  <a:pt x="73" y="30"/>
                  <a:pt x="73" y="31"/>
                </a:cubicBezTo>
                <a:cubicBezTo>
                  <a:pt x="73" y="33"/>
                  <a:pt x="73" y="34"/>
                  <a:pt x="73" y="35"/>
                </a:cubicBezTo>
                <a:cubicBezTo>
                  <a:pt x="72" y="37"/>
                  <a:pt x="71" y="36"/>
                  <a:pt x="70" y="37"/>
                </a:cubicBezTo>
                <a:cubicBezTo>
                  <a:pt x="69" y="37"/>
                  <a:pt x="70" y="39"/>
                  <a:pt x="71" y="41"/>
                </a:cubicBezTo>
                <a:cubicBezTo>
                  <a:pt x="71" y="42"/>
                  <a:pt x="71" y="42"/>
                  <a:pt x="70" y="43"/>
                </a:cubicBezTo>
                <a:cubicBezTo>
                  <a:pt x="68" y="45"/>
                  <a:pt x="67" y="45"/>
                  <a:pt x="67" y="4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1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8523725" y="4126542"/>
            <a:ext cx="214990" cy="393004"/>
          </a:xfrm>
          <a:custGeom>
            <a:avLst/>
            <a:gdLst>
              <a:gd name="T0" fmla="*/ 57 w 85"/>
              <a:gd name="T1" fmla="*/ 158 h 160"/>
              <a:gd name="T2" fmla="*/ 58 w 85"/>
              <a:gd name="T3" fmla="*/ 151 h 160"/>
              <a:gd name="T4" fmla="*/ 63 w 85"/>
              <a:gd name="T5" fmla="*/ 149 h 160"/>
              <a:gd name="T6" fmla="*/ 58 w 85"/>
              <a:gd name="T7" fmla="*/ 142 h 160"/>
              <a:gd name="T8" fmla="*/ 61 w 85"/>
              <a:gd name="T9" fmla="*/ 137 h 160"/>
              <a:gd name="T10" fmla="*/ 75 w 85"/>
              <a:gd name="T11" fmla="*/ 124 h 160"/>
              <a:gd name="T12" fmla="*/ 84 w 85"/>
              <a:gd name="T13" fmla="*/ 96 h 160"/>
              <a:gd name="T14" fmla="*/ 79 w 85"/>
              <a:gd name="T15" fmla="*/ 91 h 160"/>
              <a:gd name="T16" fmla="*/ 73 w 85"/>
              <a:gd name="T17" fmla="*/ 88 h 160"/>
              <a:gd name="T18" fmla="*/ 68 w 85"/>
              <a:gd name="T19" fmla="*/ 90 h 160"/>
              <a:gd name="T20" fmla="*/ 68 w 85"/>
              <a:gd name="T21" fmla="*/ 90 h 160"/>
              <a:gd name="T22" fmla="*/ 68 w 85"/>
              <a:gd name="T23" fmla="*/ 90 h 160"/>
              <a:gd name="T24" fmla="*/ 65 w 85"/>
              <a:gd name="T25" fmla="*/ 81 h 160"/>
              <a:gd name="T26" fmla="*/ 59 w 85"/>
              <a:gd name="T27" fmla="*/ 76 h 160"/>
              <a:gd name="T28" fmla="*/ 55 w 85"/>
              <a:gd name="T29" fmla="*/ 68 h 160"/>
              <a:gd name="T30" fmla="*/ 52 w 85"/>
              <a:gd name="T31" fmla="*/ 59 h 160"/>
              <a:gd name="T32" fmla="*/ 56 w 85"/>
              <a:gd name="T33" fmla="*/ 53 h 160"/>
              <a:gd name="T34" fmla="*/ 54 w 85"/>
              <a:gd name="T35" fmla="*/ 43 h 160"/>
              <a:gd name="T36" fmla="*/ 55 w 85"/>
              <a:gd name="T37" fmla="*/ 36 h 160"/>
              <a:gd name="T38" fmla="*/ 53 w 85"/>
              <a:gd name="T39" fmla="*/ 26 h 160"/>
              <a:gd name="T40" fmla="*/ 44 w 85"/>
              <a:gd name="T41" fmla="*/ 17 h 160"/>
              <a:gd name="T42" fmla="*/ 37 w 85"/>
              <a:gd name="T43" fmla="*/ 12 h 160"/>
              <a:gd name="T44" fmla="*/ 31 w 85"/>
              <a:gd name="T45" fmla="*/ 5 h 160"/>
              <a:gd name="T46" fmla="*/ 24 w 85"/>
              <a:gd name="T47" fmla="*/ 7 h 160"/>
              <a:gd name="T48" fmla="*/ 19 w 85"/>
              <a:gd name="T49" fmla="*/ 9 h 160"/>
              <a:gd name="T50" fmla="*/ 17 w 85"/>
              <a:gd name="T51" fmla="*/ 3 h 160"/>
              <a:gd name="T52" fmla="*/ 14 w 85"/>
              <a:gd name="T53" fmla="*/ 0 h 160"/>
              <a:gd name="T54" fmla="*/ 9 w 85"/>
              <a:gd name="T55" fmla="*/ 9 h 160"/>
              <a:gd name="T56" fmla="*/ 5 w 85"/>
              <a:gd name="T57" fmla="*/ 15 h 160"/>
              <a:gd name="T58" fmla="*/ 3 w 85"/>
              <a:gd name="T59" fmla="*/ 21 h 160"/>
              <a:gd name="T60" fmla="*/ 1 w 85"/>
              <a:gd name="T61" fmla="*/ 28 h 160"/>
              <a:gd name="T62" fmla="*/ 5 w 85"/>
              <a:gd name="T63" fmla="*/ 33 h 160"/>
              <a:gd name="T64" fmla="*/ 5 w 85"/>
              <a:gd name="T65" fmla="*/ 39 h 160"/>
              <a:gd name="T66" fmla="*/ 6 w 85"/>
              <a:gd name="T67" fmla="*/ 45 h 160"/>
              <a:gd name="T68" fmla="*/ 14 w 85"/>
              <a:gd name="T69" fmla="*/ 45 h 160"/>
              <a:gd name="T70" fmla="*/ 14 w 85"/>
              <a:gd name="T71" fmla="*/ 54 h 160"/>
              <a:gd name="T72" fmla="*/ 13 w 85"/>
              <a:gd name="T73" fmla="*/ 59 h 160"/>
              <a:gd name="T74" fmla="*/ 14 w 85"/>
              <a:gd name="T75" fmla="*/ 61 h 160"/>
              <a:gd name="T76" fmla="*/ 11 w 85"/>
              <a:gd name="T77" fmla="*/ 67 h 160"/>
              <a:gd name="T78" fmla="*/ 11 w 85"/>
              <a:gd name="T79" fmla="*/ 71 h 160"/>
              <a:gd name="T80" fmla="*/ 14 w 85"/>
              <a:gd name="T81" fmla="*/ 77 h 160"/>
              <a:gd name="T82" fmla="*/ 14 w 85"/>
              <a:gd name="T83" fmla="*/ 87 h 160"/>
              <a:gd name="T84" fmla="*/ 14 w 85"/>
              <a:gd name="T85" fmla="*/ 93 h 160"/>
              <a:gd name="T86" fmla="*/ 13 w 85"/>
              <a:gd name="T87" fmla="*/ 97 h 160"/>
              <a:gd name="T88" fmla="*/ 11 w 85"/>
              <a:gd name="T89" fmla="*/ 101 h 160"/>
              <a:gd name="T90" fmla="*/ 12 w 85"/>
              <a:gd name="T91" fmla="*/ 111 h 160"/>
              <a:gd name="T92" fmla="*/ 19 w 85"/>
              <a:gd name="T93" fmla="*/ 119 h 160"/>
              <a:gd name="T94" fmla="*/ 18 w 85"/>
              <a:gd name="T95" fmla="*/ 126 h 160"/>
              <a:gd name="T96" fmla="*/ 13 w 85"/>
              <a:gd name="T97" fmla="*/ 120 h 160"/>
              <a:gd name="T98" fmla="*/ 14 w 85"/>
              <a:gd name="T99" fmla="*/ 124 h 160"/>
              <a:gd name="T100" fmla="*/ 19 w 85"/>
              <a:gd name="T101" fmla="*/ 131 h 160"/>
              <a:gd name="T102" fmla="*/ 32 w 85"/>
              <a:gd name="T103" fmla="*/ 138 h 160"/>
              <a:gd name="T104" fmla="*/ 38 w 85"/>
              <a:gd name="T105" fmla="*/ 139 h 160"/>
              <a:gd name="T106" fmla="*/ 44 w 85"/>
              <a:gd name="T107" fmla="*/ 151 h 160"/>
              <a:gd name="T108" fmla="*/ 46 w 85"/>
              <a:gd name="T109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" h="160">
                <a:moveTo>
                  <a:pt x="49" y="158"/>
                </a:moveTo>
                <a:cubicBezTo>
                  <a:pt x="52" y="160"/>
                  <a:pt x="52" y="160"/>
                  <a:pt x="52" y="160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7" y="158"/>
                  <a:pt x="59" y="156"/>
                  <a:pt x="59" y="156"/>
                </a:cubicBezTo>
                <a:cubicBezTo>
                  <a:pt x="59" y="156"/>
                  <a:pt x="59" y="154"/>
                  <a:pt x="59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1"/>
                  <a:pt x="58" y="151"/>
                </a:cubicBezTo>
                <a:cubicBezTo>
                  <a:pt x="59" y="151"/>
                  <a:pt x="60" y="150"/>
                  <a:pt x="60" y="151"/>
                </a:cubicBezTo>
                <a:cubicBezTo>
                  <a:pt x="61" y="151"/>
                  <a:pt x="60" y="151"/>
                  <a:pt x="61" y="151"/>
                </a:cubicBezTo>
                <a:cubicBezTo>
                  <a:pt x="62" y="151"/>
                  <a:pt x="63" y="150"/>
                  <a:pt x="63" y="150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8"/>
                  <a:pt x="59" y="146"/>
                  <a:pt x="58" y="146"/>
                </a:cubicBezTo>
                <a:cubicBezTo>
                  <a:pt x="58" y="145"/>
                  <a:pt x="57" y="144"/>
                  <a:pt x="57" y="144"/>
                </a:cubicBezTo>
                <a:cubicBezTo>
                  <a:pt x="57" y="143"/>
                  <a:pt x="58" y="142"/>
                  <a:pt x="58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59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2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7"/>
                  <a:pt x="84" y="103"/>
                  <a:pt x="84" y="104"/>
                </a:cubicBezTo>
                <a:cubicBezTo>
                  <a:pt x="85" y="105"/>
                  <a:pt x="84" y="96"/>
                  <a:pt x="84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0" y="91"/>
                  <a:pt x="80" y="91"/>
                </a:cubicBezTo>
                <a:cubicBezTo>
                  <a:pt x="80" y="91"/>
                  <a:pt x="80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76" y="89"/>
                  <a:pt x="75" y="89"/>
                </a:cubicBezTo>
                <a:cubicBezTo>
                  <a:pt x="74" y="89"/>
                  <a:pt x="74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2" y="88"/>
                  <a:pt x="71" y="88"/>
                </a:cubicBezTo>
                <a:cubicBezTo>
                  <a:pt x="70" y="88"/>
                  <a:pt x="69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8"/>
                  <a:pt x="68" y="88"/>
                  <a:pt x="67" y="87"/>
                </a:cubicBezTo>
                <a:cubicBezTo>
                  <a:pt x="67" y="86"/>
                  <a:pt x="67" y="84"/>
                  <a:pt x="66" y="83"/>
                </a:cubicBezTo>
                <a:cubicBezTo>
                  <a:pt x="65" y="82"/>
                  <a:pt x="65" y="81"/>
                  <a:pt x="65" y="81"/>
                </a:cubicBezTo>
                <a:cubicBezTo>
                  <a:pt x="65" y="81"/>
                  <a:pt x="63" y="81"/>
                  <a:pt x="62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1" y="81"/>
                  <a:pt x="60" y="79"/>
                  <a:pt x="61" y="79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6" y="71"/>
                  <a:pt x="56" y="70"/>
                  <a:pt x="56" y="70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57" y="67"/>
                  <a:pt x="57" y="66"/>
                </a:cubicBezTo>
                <a:cubicBezTo>
                  <a:pt x="57" y="66"/>
                  <a:pt x="58" y="65"/>
                  <a:pt x="57" y="64"/>
                </a:cubicBezTo>
                <a:cubicBezTo>
                  <a:pt x="57" y="63"/>
                  <a:pt x="55" y="62"/>
                  <a:pt x="55" y="62"/>
                </a:cubicBezTo>
                <a:cubicBezTo>
                  <a:pt x="54" y="61"/>
                  <a:pt x="53" y="60"/>
                  <a:pt x="52" y="59"/>
                </a:cubicBezTo>
                <a:cubicBezTo>
                  <a:pt x="52" y="58"/>
                  <a:pt x="52" y="57"/>
                  <a:pt x="52" y="57"/>
                </a:cubicBezTo>
                <a:cubicBezTo>
                  <a:pt x="52" y="57"/>
                  <a:pt x="52" y="56"/>
                  <a:pt x="53" y="56"/>
                </a:cubicBezTo>
                <a:cubicBezTo>
                  <a:pt x="54" y="55"/>
                  <a:pt x="55" y="55"/>
                  <a:pt x="55" y="54"/>
                </a:cubicBezTo>
                <a:cubicBezTo>
                  <a:pt x="55" y="54"/>
                  <a:pt x="56" y="54"/>
                  <a:pt x="56" y="53"/>
                </a:cubicBezTo>
                <a:cubicBezTo>
                  <a:pt x="55" y="52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5" y="40"/>
                  <a:pt x="55" y="40"/>
                </a:cubicBezTo>
                <a:cubicBezTo>
                  <a:pt x="55" y="39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29"/>
                </a:cubicBezTo>
                <a:cubicBezTo>
                  <a:pt x="53" y="28"/>
                  <a:pt x="53" y="26"/>
                  <a:pt x="53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0" y="21"/>
                  <a:pt x="49" y="20"/>
                </a:cubicBezTo>
                <a:cubicBezTo>
                  <a:pt x="49" y="20"/>
                  <a:pt x="49" y="19"/>
                  <a:pt x="47" y="18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6"/>
                  <a:pt x="27" y="6"/>
                </a:cubicBezTo>
                <a:cubicBezTo>
                  <a:pt x="27" y="6"/>
                  <a:pt x="24" y="7"/>
                  <a:pt x="24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7"/>
                  <a:pt x="17" y="6"/>
                  <a:pt x="17" y="6"/>
                </a:cubicBezTo>
                <a:cubicBezTo>
                  <a:pt x="17" y="6"/>
                  <a:pt x="17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4" y="0"/>
                  <a:pt x="14" y="0"/>
                </a:cubicBezTo>
                <a:cubicBezTo>
                  <a:pt x="14" y="0"/>
                  <a:pt x="10" y="4"/>
                  <a:pt x="10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9"/>
                  <a:pt x="9" y="9"/>
                  <a:pt x="9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3"/>
                  <a:pt x="6" y="14"/>
                  <a:pt x="6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1"/>
                  <a:pt x="5" y="32"/>
                </a:cubicBezTo>
                <a:cubicBezTo>
                  <a:pt x="5" y="32"/>
                  <a:pt x="5" y="33"/>
                  <a:pt x="5" y="33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5" y="36"/>
                  <a:pt x="5" y="36"/>
                </a:cubicBezTo>
                <a:cubicBezTo>
                  <a:pt x="5" y="36"/>
                  <a:pt x="5" y="37"/>
                  <a:pt x="5" y="37"/>
                </a:cubicBezTo>
                <a:cubicBezTo>
                  <a:pt x="5" y="37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4" y="43"/>
                  <a:pt x="6" y="45"/>
                  <a:pt x="6" y="45"/>
                </a:cubicBezTo>
                <a:cubicBezTo>
                  <a:pt x="6" y="45"/>
                  <a:pt x="7" y="44"/>
                  <a:pt x="8" y="44"/>
                </a:cubicBezTo>
                <a:cubicBezTo>
                  <a:pt x="8" y="44"/>
                  <a:pt x="10" y="44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7"/>
                  <a:pt x="16" y="58"/>
                </a:cubicBezTo>
                <a:cubicBezTo>
                  <a:pt x="15" y="58"/>
                  <a:pt x="14" y="58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4" y="61"/>
                  <a:pt x="14" y="61"/>
                </a:cubicBezTo>
                <a:cubicBezTo>
                  <a:pt x="14" y="62"/>
                  <a:pt x="14" y="64"/>
                  <a:pt x="14" y="64"/>
                </a:cubicBezTo>
                <a:cubicBezTo>
                  <a:pt x="14" y="64"/>
                  <a:pt x="14" y="65"/>
                  <a:pt x="13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2" y="72"/>
                  <a:pt x="12" y="72"/>
                </a:cubicBezTo>
                <a:cubicBezTo>
                  <a:pt x="12" y="72"/>
                  <a:pt x="15" y="74"/>
                  <a:pt x="15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6"/>
                  <a:pt x="14" y="77"/>
                </a:cubicBezTo>
                <a:cubicBezTo>
                  <a:pt x="14" y="78"/>
                  <a:pt x="14" y="81"/>
                  <a:pt x="14" y="81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3"/>
                  <a:pt x="14" y="86"/>
                  <a:pt x="14" y="86"/>
                </a:cubicBezTo>
                <a:cubicBezTo>
                  <a:pt x="14" y="87"/>
                  <a:pt x="14" y="87"/>
                  <a:pt x="14" y="87"/>
                </a:cubicBezTo>
                <a:cubicBezTo>
                  <a:pt x="13" y="88"/>
                  <a:pt x="13" y="88"/>
                  <a:pt x="13" y="88"/>
                </a:cubicBezTo>
                <a:cubicBezTo>
                  <a:pt x="17" y="90"/>
                  <a:pt x="17" y="90"/>
                  <a:pt x="17" y="90"/>
                </a:cubicBezTo>
                <a:cubicBezTo>
                  <a:pt x="16" y="92"/>
                  <a:pt x="16" y="92"/>
                  <a:pt x="16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3"/>
                </a:cubicBezTo>
                <a:cubicBezTo>
                  <a:pt x="13" y="94"/>
                  <a:pt x="13" y="95"/>
                  <a:pt x="13" y="95"/>
                </a:cubicBezTo>
                <a:cubicBezTo>
                  <a:pt x="14" y="96"/>
                  <a:pt x="14" y="96"/>
                  <a:pt x="14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ubicBezTo>
                  <a:pt x="12" y="100"/>
                  <a:pt x="11" y="101"/>
                  <a:pt x="11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5"/>
                  <a:pt x="18" y="126"/>
                </a:cubicBezTo>
                <a:cubicBezTo>
                  <a:pt x="18" y="126"/>
                  <a:pt x="18" y="126"/>
                  <a:pt x="17" y="125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1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0"/>
                  <a:pt x="11" y="121"/>
                  <a:pt x="11" y="121"/>
                </a:cubicBezTo>
                <a:cubicBezTo>
                  <a:pt x="11" y="122"/>
                  <a:pt x="11" y="122"/>
                  <a:pt x="12" y="123"/>
                </a:cubicBezTo>
                <a:cubicBezTo>
                  <a:pt x="13" y="124"/>
                  <a:pt x="13" y="124"/>
                  <a:pt x="14" y="124"/>
                </a:cubicBezTo>
                <a:cubicBezTo>
                  <a:pt x="14" y="124"/>
                  <a:pt x="14" y="125"/>
                  <a:pt x="15" y="125"/>
                </a:cubicBezTo>
                <a:cubicBezTo>
                  <a:pt x="15" y="126"/>
                  <a:pt x="15" y="128"/>
                  <a:pt x="15" y="128"/>
                </a:cubicBezTo>
                <a:cubicBezTo>
                  <a:pt x="17" y="130"/>
                  <a:pt x="17" y="130"/>
                  <a:pt x="17" y="130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33" y="139"/>
                  <a:pt x="34" y="139"/>
                  <a:pt x="35" y="139"/>
                </a:cubicBezTo>
                <a:cubicBezTo>
                  <a:pt x="35" y="139"/>
                  <a:pt x="37" y="139"/>
                  <a:pt x="37" y="139"/>
                </a:cubicBezTo>
                <a:cubicBezTo>
                  <a:pt x="37" y="139"/>
                  <a:pt x="38" y="138"/>
                  <a:pt x="38" y="139"/>
                </a:cubicBezTo>
                <a:cubicBezTo>
                  <a:pt x="38" y="140"/>
                  <a:pt x="41" y="145"/>
                  <a:pt x="41" y="145"/>
                </a:cubicBezTo>
                <a:cubicBezTo>
                  <a:pt x="41" y="145"/>
                  <a:pt x="41" y="146"/>
                  <a:pt x="42" y="147"/>
                </a:cubicBezTo>
                <a:cubicBezTo>
                  <a:pt x="43" y="148"/>
                  <a:pt x="45" y="149"/>
                  <a:pt x="45" y="149"/>
                </a:cubicBezTo>
                <a:cubicBezTo>
                  <a:pt x="45" y="149"/>
                  <a:pt x="44" y="150"/>
                  <a:pt x="44" y="151"/>
                </a:cubicBezTo>
                <a:cubicBezTo>
                  <a:pt x="45" y="152"/>
                  <a:pt x="44" y="152"/>
                  <a:pt x="45" y="152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4"/>
                </a:cubicBezTo>
                <a:cubicBezTo>
                  <a:pt x="46" y="154"/>
                  <a:pt x="46" y="155"/>
                  <a:pt x="46" y="155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523725" y="4126542"/>
            <a:ext cx="214990" cy="393004"/>
          </a:xfrm>
          <a:custGeom>
            <a:avLst/>
            <a:gdLst>
              <a:gd name="T0" fmla="*/ 45 w 85"/>
              <a:gd name="T1" fmla="*/ 154 h 160"/>
              <a:gd name="T2" fmla="*/ 41 w 85"/>
              <a:gd name="T3" fmla="*/ 145 h 160"/>
              <a:gd name="T4" fmla="*/ 15 w 85"/>
              <a:gd name="T5" fmla="*/ 128 h 160"/>
              <a:gd name="T6" fmla="*/ 14 w 85"/>
              <a:gd name="T7" fmla="*/ 121 h 160"/>
              <a:gd name="T8" fmla="*/ 18 w 85"/>
              <a:gd name="T9" fmla="*/ 119 h 160"/>
              <a:gd name="T10" fmla="*/ 12 w 85"/>
              <a:gd name="T11" fmla="*/ 100 h 160"/>
              <a:gd name="T12" fmla="*/ 14 w 85"/>
              <a:gd name="T13" fmla="*/ 93 h 160"/>
              <a:gd name="T14" fmla="*/ 14 w 85"/>
              <a:gd name="T15" fmla="*/ 77 h 160"/>
              <a:gd name="T16" fmla="*/ 11 w 85"/>
              <a:gd name="T17" fmla="*/ 67 h 160"/>
              <a:gd name="T18" fmla="*/ 13 w 85"/>
              <a:gd name="T19" fmla="*/ 58 h 160"/>
              <a:gd name="T20" fmla="*/ 14 w 85"/>
              <a:gd name="T21" fmla="*/ 46 h 160"/>
              <a:gd name="T22" fmla="*/ 4 w 85"/>
              <a:gd name="T23" fmla="*/ 39 h 160"/>
              <a:gd name="T24" fmla="*/ 0 w 85"/>
              <a:gd name="T25" fmla="*/ 27 h 160"/>
              <a:gd name="T26" fmla="*/ 4 w 85"/>
              <a:gd name="T27" fmla="*/ 15 h 160"/>
              <a:gd name="T28" fmla="*/ 16 w 85"/>
              <a:gd name="T29" fmla="*/ 0 h 160"/>
              <a:gd name="T30" fmla="*/ 19 w 85"/>
              <a:gd name="T31" fmla="*/ 8 h 160"/>
              <a:gd name="T32" fmla="*/ 31 w 85"/>
              <a:gd name="T33" fmla="*/ 4 h 160"/>
              <a:gd name="T34" fmla="*/ 42 w 85"/>
              <a:gd name="T35" fmla="*/ 16 h 160"/>
              <a:gd name="T36" fmla="*/ 54 w 85"/>
              <a:gd name="T37" fmla="*/ 30 h 160"/>
              <a:gd name="T38" fmla="*/ 55 w 85"/>
              <a:gd name="T39" fmla="*/ 48 h 160"/>
              <a:gd name="T40" fmla="*/ 52 w 85"/>
              <a:gd name="T41" fmla="*/ 59 h 160"/>
              <a:gd name="T42" fmla="*/ 57 w 85"/>
              <a:gd name="T43" fmla="*/ 73 h 160"/>
              <a:gd name="T44" fmla="*/ 68 w 85"/>
              <a:gd name="T45" fmla="*/ 87 h 160"/>
              <a:gd name="T46" fmla="*/ 77 w 85"/>
              <a:gd name="T47" fmla="*/ 88 h 160"/>
              <a:gd name="T48" fmla="*/ 80 w 85"/>
              <a:gd name="T49" fmla="*/ 107 h 160"/>
              <a:gd name="T50" fmla="*/ 60 w 85"/>
              <a:gd name="T51" fmla="*/ 140 h 160"/>
              <a:gd name="T52" fmla="*/ 61 w 85"/>
              <a:gd name="T53" fmla="*/ 147 h 160"/>
              <a:gd name="T54" fmla="*/ 59 w 85"/>
              <a:gd name="T55" fmla="*/ 154 h 160"/>
              <a:gd name="T56" fmla="*/ 49 w 85"/>
              <a:gd name="T57" fmla="*/ 158 h 160"/>
              <a:gd name="T58" fmla="*/ 57 w 85"/>
              <a:gd name="T59" fmla="*/ 151 h 160"/>
              <a:gd name="T60" fmla="*/ 63 w 85"/>
              <a:gd name="T61" fmla="*/ 149 h 160"/>
              <a:gd name="T62" fmla="*/ 59 w 85"/>
              <a:gd name="T63" fmla="*/ 140 h 160"/>
              <a:gd name="T64" fmla="*/ 75 w 85"/>
              <a:gd name="T65" fmla="*/ 124 h 160"/>
              <a:gd name="T66" fmla="*/ 80 w 85"/>
              <a:gd name="T67" fmla="*/ 91 h 160"/>
              <a:gd name="T68" fmla="*/ 69 w 85"/>
              <a:gd name="T69" fmla="*/ 90 h 160"/>
              <a:gd name="T70" fmla="*/ 65 w 85"/>
              <a:gd name="T71" fmla="*/ 81 h 160"/>
              <a:gd name="T72" fmla="*/ 55 w 85"/>
              <a:gd name="T73" fmla="*/ 68 h 160"/>
              <a:gd name="T74" fmla="*/ 54 w 85"/>
              <a:gd name="T75" fmla="*/ 55 h 160"/>
              <a:gd name="T76" fmla="*/ 54 w 85"/>
              <a:gd name="T77" fmla="*/ 42 h 160"/>
              <a:gd name="T78" fmla="*/ 52 w 85"/>
              <a:gd name="T79" fmla="*/ 26 h 160"/>
              <a:gd name="T80" fmla="*/ 40 w 85"/>
              <a:gd name="T81" fmla="*/ 15 h 160"/>
              <a:gd name="T82" fmla="*/ 24 w 85"/>
              <a:gd name="T83" fmla="*/ 7 h 160"/>
              <a:gd name="T84" fmla="*/ 17 w 85"/>
              <a:gd name="T85" fmla="*/ 5 h 160"/>
              <a:gd name="T86" fmla="*/ 9 w 85"/>
              <a:gd name="T87" fmla="*/ 9 h 160"/>
              <a:gd name="T88" fmla="*/ 4 w 85"/>
              <a:gd name="T89" fmla="*/ 20 h 160"/>
              <a:gd name="T90" fmla="*/ 6 w 85"/>
              <a:gd name="T91" fmla="*/ 32 h 160"/>
              <a:gd name="T92" fmla="*/ 5 w 85"/>
              <a:gd name="T93" fmla="*/ 41 h 160"/>
              <a:gd name="T94" fmla="*/ 15 w 85"/>
              <a:gd name="T95" fmla="*/ 46 h 160"/>
              <a:gd name="T96" fmla="*/ 13 w 85"/>
              <a:gd name="T97" fmla="*/ 59 h 160"/>
              <a:gd name="T98" fmla="*/ 12 w 85"/>
              <a:gd name="T99" fmla="*/ 66 h 160"/>
              <a:gd name="T100" fmla="*/ 15 w 85"/>
              <a:gd name="T101" fmla="*/ 75 h 160"/>
              <a:gd name="T102" fmla="*/ 17 w 85"/>
              <a:gd name="T103" fmla="*/ 92 h 160"/>
              <a:gd name="T104" fmla="*/ 13 w 85"/>
              <a:gd name="T105" fmla="*/ 101 h 160"/>
              <a:gd name="T106" fmla="*/ 18 w 85"/>
              <a:gd name="T107" fmla="*/ 122 h 160"/>
              <a:gd name="T108" fmla="*/ 13 w 85"/>
              <a:gd name="T109" fmla="*/ 120 h 160"/>
              <a:gd name="T110" fmla="*/ 27 w 85"/>
              <a:gd name="T111" fmla="*/ 135 h 160"/>
              <a:gd name="T112" fmla="*/ 38 w 85"/>
              <a:gd name="T113" fmla="*/ 139 h 160"/>
              <a:gd name="T114" fmla="*/ 47 w 85"/>
              <a:gd name="T115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160">
                <a:moveTo>
                  <a:pt x="52" y="160"/>
                </a:moveTo>
                <a:cubicBezTo>
                  <a:pt x="52" y="160"/>
                  <a:pt x="52" y="160"/>
                  <a:pt x="52" y="160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46" y="155"/>
                  <a:pt x="45" y="155"/>
                  <a:pt x="45" y="154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4" y="150"/>
                  <a:pt x="44" y="149"/>
                  <a:pt x="45" y="149"/>
                </a:cubicBezTo>
                <a:cubicBezTo>
                  <a:pt x="44" y="149"/>
                  <a:pt x="42" y="148"/>
                  <a:pt x="42" y="147"/>
                </a:cubicBezTo>
                <a:cubicBezTo>
                  <a:pt x="41" y="147"/>
                  <a:pt x="41" y="145"/>
                  <a:pt x="41" y="145"/>
                </a:cubicBezTo>
                <a:cubicBezTo>
                  <a:pt x="40" y="145"/>
                  <a:pt x="38" y="141"/>
                  <a:pt x="38" y="139"/>
                </a:cubicBezTo>
                <a:cubicBezTo>
                  <a:pt x="36" y="139"/>
                  <a:pt x="35" y="139"/>
                  <a:pt x="35" y="139"/>
                </a:cubicBezTo>
                <a:cubicBezTo>
                  <a:pt x="34" y="139"/>
                  <a:pt x="33" y="139"/>
                  <a:pt x="33" y="139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4" y="126"/>
                  <a:pt x="14" y="125"/>
                </a:cubicBezTo>
                <a:cubicBezTo>
                  <a:pt x="14" y="125"/>
                  <a:pt x="14" y="125"/>
                  <a:pt x="14" y="124"/>
                </a:cubicBezTo>
                <a:cubicBezTo>
                  <a:pt x="13" y="124"/>
                  <a:pt x="12" y="124"/>
                  <a:pt x="12" y="123"/>
                </a:cubicBezTo>
                <a:cubicBezTo>
                  <a:pt x="11" y="123"/>
                  <a:pt x="11" y="122"/>
                  <a:pt x="10" y="121"/>
                </a:cubicBezTo>
                <a:cubicBezTo>
                  <a:pt x="10" y="121"/>
                  <a:pt x="10" y="120"/>
                  <a:pt x="10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20"/>
                  <a:pt x="14" y="121"/>
                  <a:pt x="14" y="121"/>
                </a:cubicBezTo>
                <a:cubicBezTo>
                  <a:pt x="15" y="121"/>
                  <a:pt x="15" y="123"/>
                  <a:pt x="15" y="123"/>
                </a:cubicBezTo>
                <a:cubicBezTo>
                  <a:pt x="15" y="123"/>
                  <a:pt x="16" y="125"/>
                  <a:pt x="17" y="125"/>
                </a:cubicBezTo>
                <a:cubicBezTo>
                  <a:pt x="17" y="125"/>
                  <a:pt x="18" y="125"/>
                  <a:pt x="18" y="125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01"/>
                  <a:pt x="12" y="100"/>
                  <a:pt x="12" y="100"/>
                </a:cubicBez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98"/>
                  <a:pt x="13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4"/>
                  <a:pt x="13" y="93"/>
                  <a:pt x="13" y="93"/>
                </a:cubicBezTo>
                <a:cubicBezTo>
                  <a:pt x="13" y="93"/>
                  <a:pt x="13" y="93"/>
                  <a:pt x="14" y="93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0"/>
                  <a:pt x="16" y="90"/>
                  <a:pt x="16" y="9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6"/>
                  <a:pt x="14" y="86"/>
                  <a:pt x="14" y="86"/>
                </a:cubicBezTo>
                <a:cubicBezTo>
                  <a:pt x="13" y="85"/>
                  <a:pt x="12" y="83"/>
                  <a:pt x="12" y="83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4" y="78"/>
                  <a:pt x="14" y="77"/>
                </a:cubicBezTo>
                <a:cubicBezTo>
                  <a:pt x="14" y="76"/>
                  <a:pt x="14" y="75"/>
                  <a:pt x="14" y="75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1" y="72"/>
                  <a:pt x="11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5"/>
                  <a:pt x="13" y="65"/>
                  <a:pt x="13" y="65"/>
                </a:cubicBezTo>
                <a:cubicBezTo>
                  <a:pt x="13" y="65"/>
                  <a:pt x="14" y="64"/>
                  <a:pt x="14" y="64"/>
                </a:cubicBezTo>
                <a:cubicBezTo>
                  <a:pt x="14" y="63"/>
                  <a:pt x="14" y="62"/>
                  <a:pt x="14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2" y="59"/>
                  <a:pt x="13" y="58"/>
                </a:cubicBezTo>
                <a:cubicBezTo>
                  <a:pt x="14" y="58"/>
                  <a:pt x="15" y="57"/>
                  <a:pt x="15" y="57"/>
                </a:cubicBezTo>
                <a:cubicBezTo>
                  <a:pt x="16" y="57"/>
                  <a:pt x="16" y="56"/>
                  <a:pt x="16" y="55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6"/>
                  <a:pt x="14" y="46"/>
                  <a:pt x="14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7" y="45"/>
                  <a:pt x="7" y="45"/>
                </a:cubicBezTo>
                <a:cubicBezTo>
                  <a:pt x="4" y="44"/>
                  <a:pt x="4" y="43"/>
                  <a:pt x="4" y="43"/>
                </a:cubicBezTo>
                <a:cubicBezTo>
                  <a:pt x="5" y="43"/>
                  <a:pt x="5" y="42"/>
                  <a:pt x="5" y="42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37"/>
                  <a:pt x="5" y="37"/>
                </a:cubicBezTo>
                <a:cubicBezTo>
                  <a:pt x="4" y="36"/>
                  <a:pt x="4" y="35"/>
                  <a:pt x="4" y="35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0"/>
                  <a:pt x="5" y="3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3"/>
                  <a:pt x="2" y="23"/>
                  <a:pt x="2" y="23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9"/>
                  <a:pt x="4" y="18"/>
                  <a:pt x="4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3"/>
                  <a:pt x="7" y="13"/>
                </a:cubicBezTo>
                <a:cubicBezTo>
                  <a:pt x="7" y="12"/>
                  <a:pt x="7" y="11"/>
                  <a:pt x="7" y="11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0"/>
                  <a:pt x="14" y="0"/>
                  <a:pt x="14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7" y="4"/>
                  <a:pt x="17" y="5"/>
                </a:cubicBezTo>
                <a:cubicBezTo>
                  <a:pt x="18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20" y="9"/>
                  <a:pt x="20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6" y="6"/>
                  <a:pt x="27" y="6"/>
                </a:cubicBezTo>
                <a:cubicBezTo>
                  <a:pt x="27" y="6"/>
                  <a:pt x="27" y="5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6"/>
                  <a:pt x="42" y="16"/>
                  <a:pt x="42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6" y="17"/>
                  <a:pt x="48" y="18"/>
                </a:cubicBezTo>
                <a:cubicBezTo>
                  <a:pt x="49" y="18"/>
                  <a:pt x="49" y="19"/>
                  <a:pt x="49" y="19"/>
                </a:cubicBezTo>
                <a:cubicBezTo>
                  <a:pt x="50" y="21"/>
                  <a:pt x="52" y="23"/>
                  <a:pt x="52" y="23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4" y="28"/>
                  <a:pt x="54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0"/>
                  <a:pt x="55" y="40"/>
                </a:cubicBezTo>
                <a:cubicBezTo>
                  <a:pt x="55" y="40"/>
                  <a:pt x="55" y="42"/>
                  <a:pt x="55" y="42"/>
                </a:cubicBezTo>
                <a:cubicBezTo>
                  <a:pt x="54" y="43"/>
                  <a:pt x="54" y="43"/>
                  <a:pt x="54" y="43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2"/>
                  <a:pt x="56" y="53"/>
                </a:cubicBezTo>
                <a:cubicBezTo>
                  <a:pt x="57" y="53"/>
                  <a:pt x="56" y="54"/>
                  <a:pt x="56" y="54"/>
                </a:cubicBezTo>
                <a:cubicBezTo>
                  <a:pt x="55" y="55"/>
                  <a:pt x="55" y="55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7"/>
                  <a:pt x="52" y="58"/>
                  <a:pt x="52" y="59"/>
                </a:cubicBezTo>
                <a:cubicBezTo>
                  <a:pt x="53" y="60"/>
                  <a:pt x="55" y="61"/>
                  <a:pt x="55" y="61"/>
                </a:cubicBezTo>
                <a:cubicBezTo>
                  <a:pt x="55" y="61"/>
                  <a:pt x="57" y="63"/>
                  <a:pt x="57" y="64"/>
                </a:cubicBezTo>
                <a:cubicBezTo>
                  <a:pt x="58" y="64"/>
                  <a:pt x="57" y="65"/>
                  <a:pt x="57" y="66"/>
                </a:cubicBezTo>
                <a:cubicBezTo>
                  <a:pt x="57" y="66"/>
                  <a:pt x="57" y="67"/>
                  <a:pt x="55" y="68"/>
                </a:cubicBezTo>
                <a:cubicBezTo>
                  <a:pt x="56" y="69"/>
                  <a:pt x="56" y="69"/>
                  <a:pt x="56" y="69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73"/>
                  <a:pt x="57" y="73"/>
                </a:cubicBezTo>
                <a:cubicBezTo>
                  <a:pt x="58" y="74"/>
                  <a:pt x="59" y="76"/>
                  <a:pt x="60" y="76"/>
                </a:cubicBezTo>
                <a:cubicBezTo>
                  <a:pt x="60" y="76"/>
                  <a:pt x="61" y="78"/>
                  <a:pt x="61" y="79"/>
                </a:cubicBezTo>
                <a:cubicBezTo>
                  <a:pt x="61" y="79"/>
                  <a:pt x="61" y="80"/>
                  <a:pt x="61" y="80"/>
                </a:cubicBezTo>
                <a:cubicBezTo>
                  <a:pt x="61" y="80"/>
                  <a:pt x="62" y="80"/>
                  <a:pt x="62" y="80"/>
                </a:cubicBezTo>
                <a:cubicBezTo>
                  <a:pt x="63" y="81"/>
                  <a:pt x="65" y="81"/>
                  <a:pt x="65" y="81"/>
                </a:cubicBezTo>
                <a:cubicBezTo>
                  <a:pt x="65" y="81"/>
                  <a:pt x="66" y="82"/>
                  <a:pt x="66" y="83"/>
                </a:cubicBezTo>
                <a:cubicBezTo>
                  <a:pt x="67" y="84"/>
                  <a:pt x="68" y="86"/>
                  <a:pt x="68" y="87"/>
                </a:cubicBezTo>
                <a:cubicBezTo>
                  <a:pt x="68" y="87"/>
                  <a:pt x="68" y="88"/>
                  <a:pt x="68" y="88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0"/>
                  <a:pt x="69" y="89"/>
                  <a:pt x="69" y="89"/>
                </a:cubicBezTo>
                <a:cubicBezTo>
                  <a:pt x="69" y="89"/>
                  <a:pt x="70" y="88"/>
                  <a:pt x="70" y="88"/>
                </a:cubicBezTo>
                <a:cubicBezTo>
                  <a:pt x="71" y="88"/>
                  <a:pt x="72" y="88"/>
                  <a:pt x="7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6" y="88"/>
                  <a:pt x="76" y="88"/>
                  <a:pt x="77" y="88"/>
                </a:cubicBezTo>
                <a:cubicBezTo>
                  <a:pt x="79" y="89"/>
                  <a:pt x="79" y="89"/>
                  <a:pt x="79" y="89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91"/>
                  <a:pt x="81" y="91"/>
                  <a:pt x="81" y="91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4" y="96"/>
                  <a:pt x="84" y="96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3" y="104"/>
                  <a:pt x="81" y="106"/>
                  <a:pt x="80" y="107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1" y="137"/>
                  <a:pt x="61" y="137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8" y="143"/>
                  <a:pt x="58" y="143"/>
                  <a:pt x="58" y="144"/>
                </a:cubicBezTo>
                <a:cubicBezTo>
                  <a:pt x="58" y="144"/>
                  <a:pt x="58" y="144"/>
                  <a:pt x="58" y="145"/>
                </a:cubicBezTo>
                <a:cubicBezTo>
                  <a:pt x="58" y="145"/>
                  <a:pt x="59" y="145"/>
                  <a:pt x="59" y="146"/>
                </a:cubicBezTo>
                <a:cubicBezTo>
                  <a:pt x="59" y="146"/>
                  <a:pt x="60" y="147"/>
                  <a:pt x="61" y="147"/>
                </a:cubicBezTo>
                <a:cubicBezTo>
                  <a:pt x="62" y="148"/>
                  <a:pt x="63" y="148"/>
                  <a:pt x="63" y="148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3" y="151"/>
                  <a:pt x="62" y="151"/>
                  <a:pt x="61" y="151"/>
                </a:cubicBezTo>
                <a:cubicBezTo>
                  <a:pt x="61" y="151"/>
                  <a:pt x="60" y="151"/>
                  <a:pt x="60" y="151"/>
                </a:cubicBezTo>
                <a:cubicBezTo>
                  <a:pt x="59" y="151"/>
                  <a:pt x="59" y="151"/>
                  <a:pt x="58" y="151"/>
                </a:cubicBezTo>
                <a:cubicBezTo>
                  <a:pt x="58" y="151"/>
                  <a:pt x="58" y="152"/>
                  <a:pt x="58" y="153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4"/>
                  <a:pt x="59" y="156"/>
                  <a:pt x="59" y="156"/>
                </a:cubicBezTo>
                <a:cubicBezTo>
                  <a:pt x="59" y="156"/>
                  <a:pt x="59" y="157"/>
                  <a:pt x="57" y="158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lose/>
                <a:moveTo>
                  <a:pt x="49" y="158"/>
                </a:moveTo>
                <a:cubicBezTo>
                  <a:pt x="49" y="158"/>
                  <a:pt x="49" y="158"/>
                  <a:pt x="49" y="158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8" y="157"/>
                  <a:pt x="59" y="156"/>
                  <a:pt x="59" y="156"/>
                </a:cubicBezTo>
                <a:cubicBezTo>
                  <a:pt x="59" y="156"/>
                  <a:pt x="58" y="154"/>
                  <a:pt x="58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2"/>
                  <a:pt x="57" y="151"/>
                </a:cubicBezTo>
                <a:cubicBezTo>
                  <a:pt x="57" y="151"/>
                  <a:pt x="58" y="150"/>
                  <a:pt x="58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60" y="150"/>
                  <a:pt x="60" y="150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2" y="151"/>
                  <a:pt x="63" y="150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9"/>
                  <a:pt x="62" y="148"/>
                  <a:pt x="61" y="148"/>
                </a:cubicBezTo>
                <a:cubicBezTo>
                  <a:pt x="59" y="147"/>
                  <a:pt x="58" y="146"/>
                  <a:pt x="58" y="146"/>
                </a:cubicBezTo>
                <a:cubicBezTo>
                  <a:pt x="58" y="146"/>
                  <a:pt x="58" y="145"/>
                  <a:pt x="58" y="145"/>
                </a:cubicBezTo>
                <a:cubicBezTo>
                  <a:pt x="57" y="145"/>
                  <a:pt x="57" y="144"/>
                  <a:pt x="57" y="144"/>
                </a:cubicBezTo>
                <a:cubicBezTo>
                  <a:pt x="57" y="143"/>
                  <a:pt x="57" y="142"/>
                  <a:pt x="57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80" y="106"/>
                  <a:pt x="83" y="104"/>
                  <a:pt x="84" y="104"/>
                </a:cubicBezTo>
                <a:cubicBezTo>
                  <a:pt x="84" y="103"/>
                  <a:pt x="84" y="100"/>
                  <a:pt x="83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2"/>
                  <a:pt x="80" y="92"/>
                  <a:pt x="80" y="91"/>
                </a:cubicBezTo>
                <a:cubicBezTo>
                  <a:pt x="80" y="91"/>
                  <a:pt x="79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6" y="89"/>
                  <a:pt x="75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2" y="88"/>
                  <a:pt x="71" y="88"/>
                  <a:pt x="71" y="89"/>
                </a:cubicBezTo>
                <a:cubicBezTo>
                  <a:pt x="70" y="89"/>
                  <a:pt x="70" y="89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8" y="91"/>
                  <a:pt x="68" y="90"/>
                  <a:pt x="68" y="90"/>
                </a:cubicBezTo>
                <a:cubicBezTo>
                  <a:pt x="68" y="90"/>
                  <a:pt x="68" y="90"/>
                  <a:pt x="67" y="90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8"/>
                  <a:pt x="67" y="87"/>
                  <a:pt x="67" y="87"/>
                </a:cubicBezTo>
                <a:cubicBezTo>
                  <a:pt x="67" y="86"/>
                  <a:pt x="66" y="84"/>
                  <a:pt x="66" y="83"/>
                </a:cubicBezTo>
                <a:cubicBezTo>
                  <a:pt x="65" y="82"/>
                  <a:pt x="65" y="82"/>
                  <a:pt x="65" y="81"/>
                </a:cubicBezTo>
                <a:cubicBezTo>
                  <a:pt x="65" y="81"/>
                  <a:pt x="63" y="81"/>
                  <a:pt x="63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0" y="80"/>
                  <a:pt x="60" y="79"/>
                  <a:pt x="61" y="78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6"/>
                  <a:pt x="56" y="66"/>
                </a:cubicBezTo>
                <a:cubicBezTo>
                  <a:pt x="57" y="65"/>
                  <a:pt x="57" y="64"/>
                  <a:pt x="57" y="64"/>
                </a:cubicBezTo>
                <a:cubicBezTo>
                  <a:pt x="57" y="64"/>
                  <a:pt x="55" y="62"/>
                  <a:pt x="54" y="62"/>
                </a:cubicBezTo>
                <a:cubicBezTo>
                  <a:pt x="54" y="62"/>
                  <a:pt x="52" y="60"/>
                  <a:pt x="52" y="59"/>
                </a:cubicBezTo>
                <a:cubicBezTo>
                  <a:pt x="51" y="58"/>
                  <a:pt x="51" y="57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4"/>
                  <a:pt x="55" y="5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39"/>
                  <a:pt x="55" y="38"/>
                  <a:pt x="55" y="37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3" y="29"/>
                </a:cubicBezTo>
                <a:cubicBezTo>
                  <a:pt x="53" y="28"/>
                  <a:pt x="52" y="26"/>
                  <a:pt x="52" y="26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49" y="21"/>
                  <a:pt x="49" y="21"/>
                </a:cubicBezTo>
                <a:cubicBezTo>
                  <a:pt x="49" y="20"/>
                  <a:pt x="48" y="20"/>
                  <a:pt x="48" y="20"/>
                </a:cubicBezTo>
                <a:cubicBezTo>
                  <a:pt x="48" y="19"/>
                  <a:pt x="48" y="19"/>
                  <a:pt x="47" y="19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7" y="6"/>
                  <a:pt x="27" y="6"/>
                </a:cubicBezTo>
                <a:cubicBezTo>
                  <a:pt x="27" y="7"/>
                  <a:pt x="24" y="7"/>
                  <a:pt x="24" y="7"/>
                </a:cubicBezTo>
                <a:cubicBezTo>
                  <a:pt x="23" y="9"/>
                  <a:pt x="23" y="9"/>
                  <a:pt x="23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19" y="10"/>
                  <a:pt x="19" y="10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0"/>
                  <a:pt x="14" y="0"/>
                </a:cubicBezTo>
                <a:cubicBezTo>
                  <a:pt x="14" y="1"/>
                  <a:pt x="12" y="2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9" y="9"/>
                  <a:pt x="9" y="9"/>
                  <a:pt x="9" y="9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5" y="30"/>
                  <a:pt x="5" y="30"/>
                  <a:pt x="5" y="30"/>
                </a:cubicBezTo>
                <a:cubicBezTo>
                  <a:pt x="6" y="30"/>
                  <a:pt x="6" y="31"/>
                  <a:pt x="6" y="32"/>
                </a:cubicBezTo>
                <a:cubicBezTo>
                  <a:pt x="6" y="32"/>
                  <a:pt x="5" y="33"/>
                  <a:pt x="5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7"/>
                  <a:pt x="6" y="37"/>
                </a:cubicBezTo>
                <a:cubicBezTo>
                  <a:pt x="6" y="38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3"/>
                  <a:pt x="5" y="43"/>
                </a:cubicBezTo>
                <a:cubicBezTo>
                  <a:pt x="5" y="43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5"/>
                  <a:pt x="16" y="55"/>
                </a:cubicBezTo>
                <a:cubicBezTo>
                  <a:pt x="16" y="56"/>
                  <a:pt x="16" y="58"/>
                  <a:pt x="16" y="58"/>
                </a:cubicBezTo>
                <a:cubicBezTo>
                  <a:pt x="15" y="58"/>
                  <a:pt x="14" y="59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4"/>
                  <a:pt x="15" y="64"/>
                </a:cubicBezTo>
                <a:cubicBezTo>
                  <a:pt x="14" y="64"/>
                  <a:pt x="14" y="65"/>
                  <a:pt x="14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2" y="71"/>
                  <a:pt x="12" y="71"/>
                  <a:pt x="12" y="72"/>
                </a:cubicBezTo>
                <a:cubicBezTo>
                  <a:pt x="12" y="72"/>
                  <a:pt x="12" y="72"/>
                  <a:pt x="15" y="73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75"/>
                  <a:pt x="15" y="76"/>
                  <a:pt x="15" y="77"/>
                </a:cubicBezTo>
                <a:cubicBezTo>
                  <a:pt x="15" y="78"/>
                  <a:pt x="14" y="81"/>
                  <a:pt x="14" y="81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4" y="84"/>
                  <a:pt x="14" y="86"/>
                </a:cubicBezTo>
                <a:cubicBezTo>
                  <a:pt x="13" y="89"/>
                  <a:pt x="13" y="89"/>
                  <a:pt x="13" y="89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2"/>
                  <a:pt x="17" y="92"/>
                  <a:pt x="17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4"/>
                </a:cubicBezTo>
                <a:cubicBezTo>
                  <a:pt x="13" y="94"/>
                  <a:pt x="13" y="95"/>
                  <a:pt x="13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3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6"/>
                  <a:pt x="18" y="126"/>
                </a:cubicBezTo>
                <a:cubicBezTo>
                  <a:pt x="18" y="126"/>
                  <a:pt x="17" y="126"/>
                  <a:pt x="17" y="126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2" y="122"/>
                  <a:pt x="12" y="123"/>
                </a:cubicBezTo>
                <a:cubicBezTo>
                  <a:pt x="13" y="123"/>
                  <a:pt x="14" y="124"/>
                  <a:pt x="14" y="124"/>
                </a:cubicBezTo>
                <a:cubicBezTo>
                  <a:pt x="14" y="124"/>
                  <a:pt x="15" y="125"/>
                  <a:pt x="15" y="125"/>
                </a:cubicBezTo>
                <a:cubicBezTo>
                  <a:pt x="15" y="125"/>
                  <a:pt x="16" y="128"/>
                  <a:pt x="16" y="128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8"/>
                  <a:pt x="34" y="138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38"/>
                  <a:pt x="37" y="139"/>
                  <a:pt x="37" y="139"/>
                </a:cubicBezTo>
                <a:cubicBezTo>
                  <a:pt x="37" y="139"/>
                  <a:pt x="38" y="139"/>
                  <a:pt x="38" y="139"/>
                </a:cubicBezTo>
                <a:cubicBezTo>
                  <a:pt x="38" y="140"/>
                  <a:pt x="40" y="143"/>
                  <a:pt x="41" y="145"/>
                </a:cubicBezTo>
                <a:cubicBezTo>
                  <a:pt x="41" y="145"/>
                  <a:pt x="42" y="146"/>
                  <a:pt x="42" y="147"/>
                </a:cubicBezTo>
                <a:cubicBezTo>
                  <a:pt x="43" y="147"/>
                  <a:pt x="45" y="148"/>
                  <a:pt x="45" y="148"/>
                </a:cubicBezTo>
                <a:cubicBezTo>
                  <a:pt x="45" y="149"/>
                  <a:pt x="45" y="150"/>
                  <a:pt x="45" y="151"/>
                </a:cubicBezTo>
                <a:cubicBezTo>
                  <a:pt x="45" y="151"/>
                  <a:pt x="45" y="151"/>
                  <a:pt x="45" y="152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4"/>
          <p:cNvSpPr>
            <a:spLocks/>
          </p:cNvSpPr>
          <p:nvPr/>
        </p:nvSpPr>
        <p:spPr bwMode="auto">
          <a:xfrm>
            <a:off x="8424781" y="4018822"/>
            <a:ext cx="196667" cy="217809"/>
          </a:xfrm>
          <a:custGeom>
            <a:avLst/>
            <a:gdLst>
              <a:gd name="T0" fmla="*/ 46 w 78"/>
              <a:gd name="T1" fmla="*/ 88 h 89"/>
              <a:gd name="T2" fmla="*/ 44 w 78"/>
              <a:gd name="T3" fmla="*/ 86 h 89"/>
              <a:gd name="T4" fmla="*/ 44 w 78"/>
              <a:gd name="T5" fmla="*/ 81 h 89"/>
              <a:gd name="T6" fmla="*/ 44 w 78"/>
              <a:gd name="T7" fmla="*/ 77 h 89"/>
              <a:gd name="T8" fmla="*/ 42 w 78"/>
              <a:gd name="T9" fmla="*/ 73 h 89"/>
              <a:gd name="T10" fmla="*/ 39 w 78"/>
              <a:gd name="T11" fmla="*/ 69 h 89"/>
              <a:gd name="T12" fmla="*/ 43 w 78"/>
              <a:gd name="T13" fmla="*/ 64 h 89"/>
              <a:gd name="T14" fmla="*/ 44 w 78"/>
              <a:gd name="T15" fmla="*/ 59 h 89"/>
              <a:gd name="T16" fmla="*/ 47 w 78"/>
              <a:gd name="T17" fmla="*/ 55 h 89"/>
              <a:gd name="T18" fmla="*/ 50 w 78"/>
              <a:gd name="T19" fmla="*/ 49 h 89"/>
              <a:gd name="T20" fmla="*/ 55 w 78"/>
              <a:gd name="T21" fmla="*/ 44 h 89"/>
              <a:gd name="T22" fmla="*/ 56 w 78"/>
              <a:gd name="T23" fmla="*/ 47 h 89"/>
              <a:gd name="T24" fmla="*/ 57 w 78"/>
              <a:gd name="T25" fmla="*/ 51 h 89"/>
              <a:gd name="T26" fmla="*/ 59 w 78"/>
              <a:gd name="T27" fmla="*/ 54 h 89"/>
              <a:gd name="T28" fmla="*/ 66 w 78"/>
              <a:gd name="T29" fmla="*/ 50 h 89"/>
              <a:gd name="T30" fmla="*/ 68 w 78"/>
              <a:gd name="T31" fmla="*/ 48 h 89"/>
              <a:gd name="T32" fmla="*/ 67 w 78"/>
              <a:gd name="T33" fmla="*/ 41 h 89"/>
              <a:gd name="T34" fmla="*/ 70 w 78"/>
              <a:gd name="T35" fmla="*/ 36 h 89"/>
              <a:gd name="T36" fmla="*/ 78 w 78"/>
              <a:gd name="T37" fmla="*/ 31 h 89"/>
              <a:gd name="T38" fmla="*/ 71 w 78"/>
              <a:gd name="T39" fmla="*/ 25 h 89"/>
              <a:gd name="T40" fmla="*/ 62 w 78"/>
              <a:gd name="T41" fmla="*/ 20 h 89"/>
              <a:gd name="T42" fmla="*/ 57 w 78"/>
              <a:gd name="T43" fmla="*/ 17 h 89"/>
              <a:gd name="T44" fmla="*/ 50 w 78"/>
              <a:gd name="T45" fmla="*/ 19 h 89"/>
              <a:gd name="T46" fmla="*/ 46 w 78"/>
              <a:gd name="T47" fmla="*/ 17 h 89"/>
              <a:gd name="T48" fmla="*/ 40 w 78"/>
              <a:gd name="T49" fmla="*/ 14 h 89"/>
              <a:gd name="T50" fmla="*/ 38 w 78"/>
              <a:gd name="T51" fmla="*/ 10 h 89"/>
              <a:gd name="T52" fmla="*/ 33 w 78"/>
              <a:gd name="T53" fmla="*/ 7 h 89"/>
              <a:gd name="T54" fmla="*/ 26 w 78"/>
              <a:gd name="T55" fmla="*/ 5 h 89"/>
              <a:gd name="T56" fmla="*/ 25 w 78"/>
              <a:gd name="T57" fmla="*/ 0 h 89"/>
              <a:gd name="T58" fmla="*/ 20 w 78"/>
              <a:gd name="T59" fmla="*/ 2 h 89"/>
              <a:gd name="T60" fmla="*/ 17 w 78"/>
              <a:gd name="T61" fmla="*/ 0 h 89"/>
              <a:gd name="T62" fmla="*/ 14 w 78"/>
              <a:gd name="T63" fmla="*/ 4 h 89"/>
              <a:gd name="T64" fmla="*/ 17 w 78"/>
              <a:gd name="T65" fmla="*/ 6 h 89"/>
              <a:gd name="T66" fmla="*/ 19 w 78"/>
              <a:gd name="T67" fmla="*/ 10 h 89"/>
              <a:gd name="T68" fmla="*/ 20 w 78"/>
              <a:gd name="T69" fmla="*/ 14 h 89"/>
              <a:gd name="T70" fmla="*/ 17 w 78"/>
              <a:gd name="T71" fmla="*/ 14 h 89"/>
              <a:gd name="T72" fmla="*/ 12 w 78"/>
              <a:gd name="T73" fmla="*/ 12 h 89"/>
              <a:gd name="T74" fmla="*/ 8 w 78"/>
              <a:gd name="T75" fmla="*/ 20 h 89"/>
              <a:gd name="T76" fmla="*/ 7 w 78"/>
              <a:gd name="T77" fmla="*/ 28 h 89"/>
              <a:gd name="T78" fmla="*/ 0 w 78"/>
              <a:gd name="T79" fmla="*/ 32 h 89"/>
              <a:gd name="T80" fmla="*/ 3 w 78"/>
              <a:gd name="T81" fmla="*/ 40 h 89"/>
              <a:gd name="T82" fmla="*/ 4 w 78"/>
              <a:gd name="T83" fmla="*/ 46 h 89"/>
              <a:gd name="T84" fmla="*/ 7 w 78"/>
              <a:gd name="T85" fmla="*/ 49 h 89"/>
              <a:gd name="T86" fmla="*/ 5 w 78"/>
              <a:gd name="T87" fmla="*/ 54 h 89"/>
              <a:gd name="T88" fmla="*/ 3 w 78"/>
              <a:gd name="T89" fmla="*/ 57 h 89"/>
              <a:gd name="T90" fmla="*/ 5 w 78"/>
              <a:gd name="T91" fmla="*/ 61 h 89"/>
              <a:gd name="T92" fmla="*/ 12 w 78"/>
              <a:gd name="T93" fmla="*/ 60 h 89"/>
              <a:gd name="T94" fmla="*/ 13 w 78"/>
              <a:gd name="T95" fmla="*/ 57 h 89"/>
              <a:gd name="T96" fmla="*/ 16 w 78"/>
              <a:gd name="T97" fmla="*/ 60 h 89"/>
              <a:gd name="T98" fmla="*/ 14 w 78"/>
              <a:gd name="T99" fmla="*/ 61 h 89"/>
              <a:gd name="T100" fmla="*/ 12 w 78"/>
              <a:gd name="T101" fmla="*/ 63 h 89"/>
              <a:gd name="T102" fmla="*/ 8 w 78"/>
              <a:gd name="T103" fmla="*/ 65 h 89"/>
              <a:gd name="T104" fmla="*/ 13 w 78"/>
              <a:gd name="T105" fmla="*/ 65 h 89"/>
              <a:gd name="T106" fmla="*/ 17 w 78"/>
              <a:gd name="T107" fmla="*/ 69 h 89"/>
              <a:gd name="T108" fmla="*/ 25 w 78"/>
              <a:gd name="T109" fmla="*/ 71 h 89"/>
              <a:gd name="T110" fmla="*/ 30 w 78"/>
              <a:gd name="T111" fmla="*/ 75 h 89"/>
              <a:gd name="T112" fmla="*/ 31 w 78"/>
              <a:gd name="T113" fmla="*/ 77 h 89"/>
              <a:gd name="T114" fmla="*/ 34 w 78"/>
              <a:gd name="T115" fmla="*/ 80 h 89"/>
              <a:gd name="T116" fmla="*/ 36 w 78"/>
              <a:gd name="T117" fmla="*/ 84 h 89"/>
              <a:gd name="T118" fmla="*/ 40 w 78"/>
              <a:gd name="T119" fmla="*/ 8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" h="89">
                <a:moveTo>
                  <a:pt x="42" y="87"/>
                </a:moveTo>
                <a:cubicBezTo>
                  <a:pt x="42" y="87"/>
                  <a:pt x="47" y="89"/>
                  <a:pt x="46" y="89"/>
                </a:cubicBezTo>
                <a:cubicBezTo>
                  <a:pt x="46" y="89"/>
                  <a:pt x="46" y="89"/>
                  <a:pt x="46" y="88"/>
                </a:cubicBezTo>
                <a:cubicBezTo>
                  <a:pt x="46" y="88"/>
                  <a:pt x="45" y="89"/>
                  <a:pt x="45" y="89"/>
                </a:cubicBezTo>
                <a:cubicBezTo>
                  <a:pt x="45" y="89"/>
                  <a:pt x="43" y="87"/>
                  <a:pt x="44" y="87"/>
                </a:cubicBezTo>
                <a:cubicBezTo>
                  <a:pt x="44" y="87"/>
                  <a:pt x="44" y="86"/>
                  <a:pt x="44" y="86"/>
                </a:cubicBezTo>
                <a:cubicBezTo>
                  <a:pt x="44" y="85"/>
                  <a:pt x="43" y="84"/>
                  <a:pt x="43" y="84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1"/>
                  <a:pt x="44" y="81"/>
                </a:cubicBezTo>
                <a:cubicBezTo>
                  <a:pt x="44" y="81"/>
                  <a:pt x="44" y="80"/>
                  <a:pt x="44" y="80"/>
                </a:cubicBezTo>
                <a:cubicBezTo>
                  <a:pt x="44" y="80"/>
                  <a:pt x="43" y="79"/>
                  <a:pt x="43" y="79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4" y="76"/>
                  <a:pt x="44" y="76"/>
                </a:cubicBezTo>
                <a:cubicBezTo>
                  <a:pt x="44" y="75"/>
                  <a:pt x="44" y="74"/>
                  <a:pt x="44" y="74"/>
                </a:cubicBezTo>
                <a:cubicBezTo>
                  <a:pt x="42" y="73"/>
                  <a:pt x="42" y="73"/>
                  <a:pt x="42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9"/>
                  <a:pt x="39" y="69"/>
                  <a:pt x="39" y="69"/>
                </a:cubicBezTo>
                <a:cubicBezTo>
                  <a:pt x="41" y="67"/>
                  <a:pt x="41" y="67"/>
                  <a:pt x="41" y="67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3" y="64"/>
                  <a:pt x="43" y="64"/>
                </a:cubicBezTo>
                <a:cubicBezTo>
                  <a:pt x="43" y="63"/>
                  <a:pt x="43" y="62"/>
                  <a:pt x="43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6" y="57"/>
                  <a:pt x="46" y="57"/>
                </a:cubicBezTo>
                <a:cubicBezTo>
                  <a:pt x="46" y="56"/>
                  <a:pt x="47" y="55"/>
                  <a:pt x="47" y="55"/>
                </a:cubicBezTo>
                <a:cubicBezTo>
                  <a:pt x="48" y="53"/>
                  <a:pt x="48" y="53"/>
                  <a:pt x="48" y="53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53" y="44"/>
                  <a:pt x="53" y="44"/>
                </a:cubicBezTo>
                <a:cubicBezTo>
                  <a:pt x="53" y="44"/>
                  <a:pt x="55" y="44"/>
                  <a:pt x="55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6" y="48"/>
                  <a:pt x="56" y="49"/>
                </a:cubicBezTo>
                <a:cubicBezTo>
                  <a:pt x="56" y="49"/>
                  <a:pt x="56" y="50"/>
                  <a:pt x="56" y="50"/>
                </a:cubicBezTo>
                <a:cubicBezTo>
                  <a:pt x="56" y="50"/>
                  <a:pt x="57" y="51"/>
                  <a:pt x="57" y="51"/>
                </a:cubicBezTo>
                <a:cubicBezTo>
                  <a:pt x="57" y="52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61" y="53"/>
                  <a:pt x="61" y="53"/>
                  <a:pt x="61" y="53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6" y="50"/>
                  <a:pt x="66" y="50"/>
                </a:cubicBezTo>
                <a:cubicBezTo>
                  <a:pt x="66" y="50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6"/>
                  <a:pt x="69" y="44"/>
                  <a:pt x="68" y="42"/>
                </a:cubicBezTo>
                <a:cubicBezTo>
                  <a:pt x="68" y="42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39"/>
                  <a:pt x="62" y="38"/>
                  <a:pt x="63" y="38"/>
                </a:cubicBezTo>
                <a:cubicBezTo>
                  <a:pt x="64" y="36"/>
                  <a:pt x="68" y="37"/>
                  <a:pt x="70" y="36"/>
                </a:cubicBezTo>
                <a:cubicBezTo>
                  <a:pt x="71" y="36"/>
                  <a:pt x="71" y="34"/>
                  <a:pt x="72" y="33"/>
                </a:cubicBezTo>
                <a:cubicBezTo>
                  <a:pt x="73" y="33"/>
                  <a:pt x="75" y="34"/>
                  <a:pt x="75" y="32"/>
                </a:cubicBezTo>
                <a:cubicBezTo>
                  <a:pt x="75" y="30"/>
                  <a:pt x="77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7" y="29"/>
                  <a:pt x="74" y="27"/>
                  <a:pt x="73" y="26"/>
                </a:cubicBezTo>
                <a:cubicBezTo>
                  <a:pt x="73" y="26"/>
                  <a:pt x="73" y="25"/>
                  <a:pt x="71" y="25"/>
                </a:cubicBezTo>
                <a:cubicBezTo>
                  <a:pt x="70" y="25"/>
                  <a:pt x="68" y="23"/>
                  <a:pt x="68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2" y="20"/>
                  <a:pt x="62" y="20"/>
                </a:cubicBezTo>
                <a:cubicBezTo>
                  <a:pt x="61" y="20"/>
                  <a:pt x="58" y="19"/>
                  <a:pt x="58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7" y="17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0" y="19"/>
                  <a:pt x="50" y="19"/>
                </a:cubicBezTo>
                <a:cubicBezTo>
                  <a:pt x="49" y="18"/>
                  <a:pt x="48" y="16"/>
                  <a:pt x="48" y="16"/>
                </a:cubicBezTo>
                <a:cubicBezTo>
                  <a:pt x="48" y="16"/>
                  <a:pt x="48" y="16"/>
                  <a:pt x="47" y="16"/>
                </a:cubicBezTo>
                <a:cubicBezTo>
                  <a:pt x="46" y="17"/>
                  <a:pt x="48" y="18"/>
                  <a:pt x="46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2"/>
                  <a:pt x="38" y="12"/>
                </a:cubicBezTo>
                <a:cubicBezTo>
                  <a:pt x="38" y="12"/>
                  <a:pt x="38" y="10"/>
                  <a:pt x="38" y="10"/>
                </a:cubicBezTo>
                <a:cubicBezTo>
                  <a:pt x="37" y="10"/>
                  <a:pt x="34" y="9"/>
                  <a:pt x="34" y="9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7"/>
                  <a:pt x="30" y="6"/>
                  <a:pt x="30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4" y="2"/>
                  <a:pt x="24" y="2"/>
                </a:cubicBezTo>
                <a:cubicBezTo>
                  <a:pt x="25" y="2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1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4" y="4"/>
                  <a:pt x="16" y="4"/>
                  <a:pt x="16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10"/>
                  <a:pt x="19" y="10"/>
                  <a:pt x="19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0" y="36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2"/>
                  <a:pt x="1" y="42"/>
                  <a:pt x="1" y="42"/>
                </a:cubicBezTo>
                <a:cubicBezTo>
                  <a:pt x="4" y="46"/>
                  <a:pt x="4" y="46"/>
                  <a:pt x="4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2"/>
                  <a:pt x="7" y="52"/>
                  <a:pt x="7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5"/>
                  <a:pt x="4" y="55"/>
                  <a:pt x="4" y="55"/>
                </a:cubicBezTo>
                <a:cubicBezTo>
                  <a:pt x="3" y="57"/>
                  <a:pt x="3" y="57"/>
                  <a:pt x="3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8"/>
                  <a:pt x="12" y="58"/>
                </a:cubicBezTo>
                <a:cubicBezTo>
                  <a:pt x="12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60"/>
                  <a:pt x="16" y="60"/>
                  <a:pt x="16" y="60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4"/>
                  <a:pt x="14" y="64"/>
                </a:cubicBezTo>
                <a:cubicBezTo>
                  <a:pt x="14" y="64"/>
                  <a:pt x="14" y="65"/>
                  <a:pt x="13" y="64"/>
                </a:cubicBezTo>
                <a:cubicBezTo>
                  <a:pt x="13" y="64"/>
                  <a:pt x="12" y="63"/>
                  <a:pt x="12" y="63"/>
                </a:cubicBezTo>
                <a:cubicBezTo>
                  <a:pt x="9" y="62"/>
                  <a:pt x="9" y="62"/>
                  <a:pt x="9" y="62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4"/>
                  <a:pt x="8" y="65"/>
                </a:cubicBezTo>
                <a:cubicBezTo>
                  <a:pt x="9" y="65"/>
                  <a:pt x="10" y="65"/>
                  <a:pt x="10" y="65"/>
                </a:cubicBezTo>
                <a:cubicBezTo>
                  <a:pt x="10" y="65"/>
                  <a:pt x="12" y="65"/>
                  <a:pt x="12" y="65"/>
                </a:cubicBezTo>
                <a:cubicBezTo>
                  <a:pt x="12" y="65"/>
                  <a:pt x="12" y="65"/>
                  <a:pt x="13" y="65"/>
                </a:cubicBezTo>
                <a:cubicBezTo>
                  <a:pt x="13" y="65"/>
                  <a:pt x="15" y="65"/>
                  <a:pt x="15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9"/>
                  <a:pt x="17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69"/>
                  <a:pt x="22" y="69"/>
                  <a:pt x="22" y="69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1"/>
                  <a:pt x="26" y="73"/>
                  <a:pt x="27" y="73"/>
                </a:cubicBezTo>
                <a:cubicBezTo>
                  <a:pt x="27" y="73"/>
                  <a:pt x="28" y="75"/>
                  <a:pt x="28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2" y="76"/>
                  <a:pt x="32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9"/>
                  <a:pt x="34" y="79"/>
                  <a:pt x="34" y="80"/>
                </a:cubicBezTo>
                <a:cubicBezTo>
                  <a:pt x="34" y="80"/>
                  <a:pt x="35" y="82"/>
                  <a:pt x="35" y="82"/>
                </a:cubicBezTo>
                <a:cubicBezTo>
                  <a:pt x="35" y="83"/>
                  <a:pt x="35" y="83"/>
                  <a:pt x="35" y="83"/>
                </a:cubicBezTo>
                <a:cubicBezTo>
                  <a:pt x="35" y="83"/>
                  <a:pt x="36" y="83"/>
                  <a:pt x="36" y="84"/>
                </a:cubicBezTo>
                <a:cubicBezTo>
                  <a:pt x="36" y="84"/>
                  <a:pt x="36" y="84"/>
                  <a:pt x="36" y="85"/>
                </a:cubicBezTo>
                <a:cubicBezTo>
                  <a:pt x="37" y="85"/>
                  <a:pt x="39" y="85"/>
                  <a:pt x="39" y="85"/>
                </a:cubicBezTo>
                <a:cubicBezTo>
                  <a:pt x="40" y="86"/>
                  <a:pt x="40" y="86"/>
                  <a:pt x="40" y="86"/>
                </a:cubicBezTo>
                <a:cubicBezTo>
                  <a:pt x="41" y="87"/>
                  <a:pt x="41" y="87"/>
                  <a:pt x="41" y="87"/>
                </a:cubicBezTo>
                <a:lnTo>
                  <a:pt x="42" y="8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93"/>
          <p:cNvSpPr>
            <a:spLocks/>
          </p:cNvSpPr>
          <p:nvPr/>
        </p:nvSpPr>
        <p:spPr bwMode="auto">
          <a:xfrm>
            <a:off x="8654430" y="4121807"/>
            <a:ext cx="268739" cy="228464"/>
          </a:xfrm>
          <a:custGeom>
            <a:avLst/>
            <a:gdLst>
              <a:gd name="T0" fmla="*/ 19 w 106"/>
              <a:gd name="T1" fmla="*/ 90 h 93"/>
              <a:gd name="T2" fmla="*/ 16 w 106"/>
              <a:gd name="T3" fmla="*/ 91 h 93"/>
              <a:gd name="T4" fmla="*/ 14 w 106"/>
              <a:gd name="T5" fmla="*/ 85 h 93"/>
              <a:gd name="T6" fmla="*/ 10 w 106"/>
              <a:gd name="T7" fmla="*/ 83 h 93"/>
              <a:gd name="T8" fmla="*/ 9 w 106"/>
              <a:gd name="T9" fmla="*/ 81 h 93"/>
              <a:gd name="T10" fmla="*/ 5 w 106"/>
              <a:gd name="T11" fmla="*/ 75 h 93"/>
              <a:gd name="T12" fmla="*/ 4 w 106"/>
              <a:gd name="T13" fmla="*/ 72 h 93"/>
              <a:gd name="T14" fmla="*/ 5 w 106"/>
              <a:gd name="T15" fmla="*/ 68 h 93"/>
              <a:gd name="T16" fmla="*/ 3 w 106"/>
              <a:gd name="T17" fmla="*/ 64 h 93"/>
              <a:gd name="T18" fmla="*/ 0 w 106"/>
              <a:gd name="T19" fmla="*/ 59 h 93"/>
              <a:gd name="T20" fmla="*/ 3 w 106"/>
              <a:gd name="T21" fmla="*/ 56 h 93"/>
              <a:gd name="T22" fmla="*/ 2 w 106"/>
              <a:gd name="T23" fmla="*/ 53 h 93"/>
              <a:gd name="T24" fmla="*/ 2 w 106"/>
              <a:gd name="T25" fmla="*/ 49 h 93"/>
              <a:gd name="T26" fmla="*/ 2 w 106"/>
              <a:gd name="T27" fmla="*/ 44 h 93"/>
              <a:gd name="T28" fmla="*/ 3 w 106"/>
              <a:gd name="T29" fmla="*/ 39 h 93"/>
              <a:gd name="T30" fmla="*/ 9 w 106"/>
              <a:gd name="T31" fmla="*/ 39 h 93"/>
              <a:gd name="T32" fmla="*/ 11 w 106"/>
              <a:gd name="T33" fmla="*/ 27 h 93"/>
              <a:gd name="T34" fmla="*/ 23 w 106"/>
              <a:gd name="T35" fmla="*/ 18 h 93"/>
              <a:gd name="T36" fmla="*/ 26 w 106"/>
              <a:gd name="T37" fmla="*/ 21 h 93"/>
              <a:gd name="T38" fmla="*/ 31 w 106"/>
              <a:gd name="T39" fmla="*/ 18 h 93"/>
              <a:gd name="T40" fmla="*/ 42 w 106"/>
              <a:gd name="T41" fmla="*/ 10 h 93"/>
              <a:gd name="T42" fmla="*/ 46 w 106"/>
              <a:gd name="T43" fmla="*/ 11 h 93"/>
              <a:gd name="T44" fmla="*/ 52 w 106"/>
              <a:gd name="T45" fmla="*/ 6 h 93"/>
              <a:gd name="T46" fmla="*/ 57 w 106"/>
              <a:gd name="T47" fmla="*/ 4 h 93"/>
              <a:gd name="T48" fmla="*/ 62 w 106"/>
              <a:gd name="T49" fmla="*/ 3 h 93"/>
              <a:gd name="T50" fmla="*/ 68 w 106"/>
              <a:gd name="T51" fmla="*/ 1 h 93"/>
              <a:gd name="T52" fmla="*/ 73 w 106"/>
              <a:gd name="T53" fmla="*/ 0 h 93"/>
              <a:gd name="T54" fmla="*/ 94 w 106"/>
              <a:gd name="T55" fmla="*/ 15 h 93"/>
              <a:gd name="T56" fmla="*/ 105 w 106"/>
              <a:gd name="T57" fmla="*/ 30 h 93"/>
              <a:gd name="T58" fmla="*/ 106 w 106"/>
              <a:gd name="T59" fmla="*/ 48 h 93"/>
              <a:gd name="T60" fmla="*/ 97 w 106"/>
              <a:gd name="T61" fmla="*/ 51 h 93"/>
              <a:gd name="T62" fmla="*/ 93 w 106"/>
              <a:gd name="T63" fmla="*/ 64 h 93"/>
              <a:gd name="T64" fmla="*/ 72 w 106"/>
              <a:gd name="T65" fmla="*/ 68 h 93"/>
              <a:gd name="T66" fmla="*/ 63 w 106"/>
              <a:gd name="T67" fmla="*/ 76 h 93"/>
              <a:gd name="T68" fmla="*/ 53 w 106"/>
              <a:gd name="T69" fmla="*/ 85 h 93"/>
              <a:gd name="T70" fmla="*/ 41 w 106"/>
              <a:gd name="T71" fmla="*/ 87 h 93"/>
              <a:gd name="T72" fmla="*/ 29 w 106"/>
              <a:gd name="T73" fmla="*/ 90 h 93"/>
              <a:gd name="T74" fmla="*/ 28 w 106"/>
              <a:gd name="T75" fmla="*/ 93 h 93"/>
              <a:gd name="T76" fmla="*/ 27 w 106"/>
              <a:gd name="T77" fmla="*/ 92 h 93"/>
              <a:gd name="T78" fmla="*/ 23 w 106"/>
              <a:gd name="T79" fmla="*/ 9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93">
                <a:moveTo>
                  <a:pt x="21" y="90"/>
                </a:moveTo>
                <a:cubicBezTo>
                  <a:pt x="21" y="90"/>
                  <a:pt x="20" y="90"/>
                  <a:pt x="19" y="90"/>
                </a:cubicBezTo>
                <a:cubicBezTo>
                  <a:pt x="18" y="90"/>
                  <a:pt x="17" y="92"/>
                  <a:pt x="16" y="92"/>
                </a:cubicBezTo>
                <a:cubicBezTo>
                  <a:pt x="16" y="92"/>
                  <a:pt x="16" y="92"/>
                  <a:pt x="16" y="91"/>
                </a:cubicBezTo>
                <a:cubicBezTo>
                  <a:pt x="16" y="90"/>
                  <a:pt x="16" y="90"/>
                  <a:pt x="15" y="89"/>
                </a:cubicBezTo>
                <a:cubicBezTo>
                  <a:pt x="15" y="88"/>
                  <a:pt x="15" y="86"/>
                  <a:pt x="14" y="85"/>
                </a:cubicBezTo>
                <a:cubicBezTo>
                  <a:pt x="13" y="84"/>
                  <a:pt x="13" y="83"/>
                  <a:pt x="13" y="83"/>
                </a:cubicBezTo>
                <a:cubicBezTo>
                  <a:pt x="13" y="83"/>
                  <a:pt x="11" y="83"/>
                  <a:pt x="10" y="83"/>
                </a:cubicBezTo>
                <a:cubicBezTo>
                  <a:pt x="10" y="83"/>
                  <a:pt x="9" y="83"/>
                  <a:pt x="9" y="83"/>
                </a:cubicBezTo>
                <a:cubicBezTo>
                  <a:pt x="9" y="83"/>
                  <a:pt x="8" y="81"/>
                  <a:pt x="9" y="81"/>
                </a:cubicBezTo>
                <a:cubicBezTo>
                  <a:pt x="9" y="80"/>
                  <a:pt x="8" y="79"/>
                  <a:pt x="7" y="78"/>
                </a:cubicBezTo>
                <a:cubicBezTo>
                  <a:pt x="7" y="78"/>
                  <a:pt x="5" y="75"/>
                  <a:pt x="5" y="75"/>
                </a:cubicBezTo>
                <a:cubicBezTo>
                  <a:pt x="5" y="75"/>
                  <a:pt x="4" y="75"/>
                  <a:pt x="4" y="74"/>
                </a:cubicBezTo>
                <a:cubicBezTo>
                  <a:pt x="4" y="73"/>
                  <a:pt x="4" y="72"/>
                  <a:pt x="4" y="72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5" y="69"/>
                  <a:pt x="5" y="68"/>
                </a:cubicBezTo>
                <a:cubicBezTo>
                  <a:pt x="5" y="68"/>
                  <a:pt x="6" y="67"/>
                  <a:pt x="5" y="66"/>
                </a:cubicBezTo>
                <a:cubicBezTo>
                  <a:pt x="5" y="65"/>
                  <a:pt x="3" y="64"/>
                  <a:pt x="3" y="64"/>
                </a:cubicBezTo>
                <a:cubicBezTo>
                  <a:pt x="2" y="63"/>
                  <a:pt x="1" y="62"/>
                  <a:pt x="0" y="61"/>
                </a:cubicBezTo>
                <a:cubicBezTo>
                  <a:pt x="0" y="60"/>
                  <a:pt x="0" y="59"/>
                  <a:pt x="0" y="59"/>
                </a:cubicBezTo>
                <a:cubicBezTo>
                  <a:pt x="0" y="59"/>
                  <a:pt x="0" y="58"/>
                  <a:pt x="1" y="58"/>
                </a:cubicBezTo>
                <a:cubicBezTo>
                  <a:pt x="2" y="57"/>
                  <a:pt x="3" y="57"/>
                  <a:pt x="3" y="56"/>
                </a:cubicBezTo>
                <a:cubicBezTo>
                  <a:pt x="3" y="56"/>
                  <a:pt x="4" y="56"/>
                  <a:pt x="4" y="55"/>
                </a:cubicBezTo>
                <a:cubicBezTo>
                  <a:pt x="3" y="54"/>
                  <a:pt x="2" y="53"/>
                  <a:pt x="2" y="53"/>
                </a:cubicBezTo>
                <a:cubicBezTo>
                  <a:pt x="3" y="50"/>
                  <a:pt x="3" y="50"/>
                  <a:pt x="3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3" y="42"/>
                  <a:pt x="3" y="42"/>
                </a:cubicBezTo>
                <a:cubicBezTo>
                  <a:pt x="3" y="41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5" y="40"/>
                  <a:pt x="8" y="39"/>
                  <a:pt x="9" y="39"/>
                </a:cubicBezTo>
                <a:cubicBezTo>
                  <a:pt x="11" y="39"/>
                  <a:pt x="11" y="36"/>
                  <a:pt x="10" y="33"/>
                </a:cubicBezTo>
                <a:cubicBezTo>
                  <a:pt x="10" y="31"/>
                  <a:pt x="11" y="29"/>
                  <a:pt x="11" y="27"/>
                </a:cubicBezTo>
                <a:cubicBezTo>
                  <a:pt x="12" y="25"/>
                  <a:pt x="15" y="24"/>
                  <a:pt x="18" y="22"/>
                </a:cubicBezTo>
                <a:cubicBezTo>
                  <a:pt x="20" y="20"/>
                  <a:pt x="20" y="18"/>
                  <a:pt x="23" y="18"/>
                </a:cubicBezTo>
                <a:cubicBezTo>
                  <a:pt x="23" y="18"/>
                  <a:pt x="24" y="18"/>
                  <a:pt x="25" y="19"/>
                </a:cubicBezTo>
                <a:cubicBezTo>
                  <a:pt x="25" y="19"/>
                  <a:pt x="25" y="20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9" y="24"/>
                  <a:pt x="31" y="26"/>
                  <a:pt x="31" y="18"/>
                </a:cubicBezTo>
                <a:cubicBezTo>
                  <a:pt x="32" y="11"/>
                  <a:pt x="37" y="13"/>
                  <a:pt x="41" y="11"/>
                </a:cubicBezTo>
                <a:cubicBezTo>
                  <a:pt x="41" y="11"/>
                  <a:pt x="41" y="11"/>
                  <a:pt x="42" y="10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9" y="7"/>
                  <a:pt x="49" y="7"/>
                </a:cubicBezTo>
                <a:cubicBezTo>
                  <a:pt x="50" y="7"/>
                  <a:pt x="52" y="6"/>
                  <a:pt x="52" y="6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6" y="4"/>
                  <a:pt x="57" y="4"/>
                </a:cubicBezTo>
                <a:cubicBezTo>
                  <a:pt x="58" y="4"/>
                  <a:pt x="59" y="4"/>
                  <a:pt x="61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3"/>
                  <a:pt x="64" y="1"/>
                  <a:pt x="66" y="1"/>
                </a:cubicBezTo>
                <a:cubicBezTo>
                  <a:pt x="68" y="0"/>
                  <a:pt x="68" y="1"/>
                  <a:pt x="68" y="1"/>
                </a:cubicBezTo>
                <a:cubicBezTo>
                  <a:pt x="68" y="1"/>
                  <a:pt x="71" y="1"/>
                  <a:pt x="73" y="1"/>
                </a:cubicBezTo>
                <a:cubicBezTo>
                  <a:pt x="73" y="1"/>
                  <a:pt x="73" y="0"/>
                  <a:pt x="73" y="0"/>
                </a:cubicBezTo>
                <a:cubicBezTo>
                  <a:pt x="76" y="2"/>
                  <a:pt x="76" y="5"/>
                  <a:pt x="79" y="8"/>
                </a:cubicBezTo>
                <a:cubicBezTo>
                  <a:pt x="83" y="12"/>
                  <a:pt x="87" y="11"/>
                  <a:pt x="94" y="15"/>
                </a:cubicBezTo>
                <a:cubicBezTo>
                  <a:pt x="94" y="16"/>
                  <a:pt x="98" y="19"/>
                  <a:pt x="99" y="22"/>
                </a:cubicBezTo>
                <a:cubicBezTo>
                  <a:pt x="100" y="26"/>
                  <a:pt x="104" y="26"/>
                  <a:pt x="105" y="30"/>
                </a:cubicBezTo>
                <a:cubicBezTo>
                  <a:pt x="105" y="33"/>
                  <a:pt x="103" y="34"/>
                  <a:pt x="103" y="37"/>
                </a:cubicBezTo>
                <a:cubicBezTo>
                  <a:pt x="103" y="40"/>
                  <a:pt x="105" y="47"/>
                  <a:pt x="106" y="48"/>
                </a:cubicBezTo>
                <a:cubicBezTo>
                  <a:pt x="106" y="48"/>
                  <a:pt x="106" y="49"/>
                  <a:pt x="106" y="49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60"/>
                  <a:pt x="98" y="60"/>
                  <a:pt x="98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4"/>
                  <a:pt x="81" y="66"/>
                  <a:pt x="80" y="66"/>
                </a:cubicBezTo>
                <a:cubicBezTo>
                  <a:pt x="79" y="66"/>
                  <a:pt x="74" y="67"/>
                  <a:pt x="72" y="68"/>
                </a:cubicBezTo>
                <a:cubicBezTo>
                  <a:pt x="70" y="68"/>
                  <a:pt x="67" y="70"/>
                  <a:pt x="66" y="70"/>
                </a:cubicBezTo>
                <a:cubicBezTo>
                  <a:pt x="64" y="71"/>
                  <a:pt x="63" y="76"/>
                  <a:pt x="63" y="76"/>
                </a:cubicBezTo>
                <a:cubicBezTo>
                  <a:pt x="63" y="76"/>
                  <a:pt x="60" y="80"/>
                  <a:pt x="59" y="81"/>
                </a:cubicBezTo>
                <a:cubicBezTo>
                  <a:pt x="58" y="82"/>
                  <a:pt x="53" y="85"/>
                  <a:pt x="53" y="85"/>
                </a:cubicBezTo>
                <a:cubicBezTo>
                  <a:pt x="53" y="85"/>
                  <a:pt x="48" y="85"/>
                  <a:pt x="47" y="85"/>
                </a:cubicBezTo>
                <a:cubicBezTo>
                  <a:pt x="45" y="85"/>
                  <a:pt x="43" y="87"/>
                  <a:pt x="41" y="87"/>
                </a:cubicBezTo>
                <a:cubicBezTo>
                  <a:pt x="38" y="88"/>
                  <a:pt x="36" y="89"/>
                  <a:pt x="35" y="89"/>
                </a:cubicBezTo>
                <a:cubicBezTo>
                  <a:pt x="34" y="89"/>
                  <a:pt x="29" y="90"/>
                  <a:pt x="29" y="90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3"/>
                  <a:pt x="28" y="93"/>
                  <a:pt x="28" y="93"/>
                </a:cubicBezTo>
                <a:cubicBezTo>
                  <a:pt x="28" y="93"/>
                  <a:pt x="28" y="93"/>
                  <a:pt x="27" y="93"/>
                </a:cubicBezTo>
                <a:cubicBezTo>
                  <a:pt x="27" y="92"/>
                  <a:pt x="27" y="92"/>
                  <a:pt x="27" y="92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4" y="91"/>
                  <a:pt x="23" y="91"/>
                </a:cubicBezTo>
                <a:cubicBezTo>
                  <a:pt x="22" y="91"/>
                  <a:pt x="22" y="90"/>
                  <a:pt x="21" y="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/>
          <p:cNvSpPr>
            <a:spLocks/>
          </p:cNvSpPr>
          <p:nvPr/>
        </p:nvSpPr>
        <p:spPr bwMode="auto">
          <a:xfrm>
            <a:off x="8178030" y="3205587"/>
            <a:ext cx="494722" cy="267527"/>
          </a:xfrm>
          <a:custGeom>
            <a:avLst/>
            <a:gdLst>
              <a:gd name="T0" fmla="*/ 32 w 195"/>
              <a:gd name="T1" fmla="*/ 49 h 109"/>
              <a:gd name="T2" fmla="*/ 40 w 195"/>
              <a:gd name="T3" fmla="*/ 37 h 109"/>
              <a:gd name="T4" fmla="*/ 47 w 195"/>
              <a:gd name="T5" fmla="*/ 25 h 109"/>
              <a:gd name="T6" fmla="*/ 53 w 195"/>
              <a:gd name="T7" fmla="*/ 15 h 109"/>
              <a:gd name="T8" fmla="*/ 64 w 195"/>
              <a:gd name="T9" fmla="*/ 13 h 109"/>
              <a:gd name="T10" fmla="*/ 71 w 195"/>
              <a:gd name="T11" fmla="*/ 17 h 109"/>
              <a:gd name="T12" fmla="*/ 78 w 195"/>
              <a:gd name="T13" fmla="*/ 8 h 109"/>
              <a:gd name="T14" fmla="*/ 87 w 195"/>
              <a:gd name="T15" fmla="*/ 10 h 109"/>
              <a:gd name="T16" fmla="*/ 96 w 195"/>
              <a:gd name="T17" fmla="*/ 14 h 109"/>
              <a:gd name="T18" fmla="*/ 97 w 195"/>
              <a:gd name="T19" fmla="*/ 22 h 109"/>
              <a:gd name="T20" fmla="*/ 102 w 195"/>
              <a:gd name="T21" fmla="*/ 23 h 109"/>
              <a:gd name="T22" fmla="*/ 106 w 195"/>
              <a:gd name="T23" fmla="*/ 23 h 109"/>
              <a:gd name="T24" fmla="*/ 108 w 195"/>
              <a:gd name="T25" fmla="*/ 20 h 109"/>
              <a:gd name="T26" fmla="*/ 111 w 195"/>
              <a:gd name="T27" fmla="*/ 15 h 109"/>
              <a:gd name="T28" fmla="*/ 114 w 195"/>
              <a:gd name="T29" fmla="*/ 12 h 109"/>
              <a:gd name="T30" fmla="*/ 118 w 195"/>
              <a:gd name="T31" fmla="*/ 9 h 109"/>
              <a:gd name="T32" fmla="*/ 123 w 195"/>
              <a:gd name="T33" fmla="*/ 9 h 109"/>
              <a:gd name="T34" fmla="*/ 126 w 195"/>
              <a:gd name="T35" fmla="*/ 8 h 109"/>
              <a:gd name="T36" fmla="*/ 131 w 195"/>
              <a:gd name="T37" fmla="*/ 9 h 109"/>
              <a:gd name="T38" fmla="*/ 135 w 195"/>
              <a:gd name="T39" fmla="*/ 11 h 109"/>
              <a:gd name="T40" fmla="*/ 142 w 195"/>
              <a:gd name="T41" fmla="*/ 7 h 109"/>
              <a:gd name="T42" fmla="*/ 145 w 195"/>
              <a:gd name="T43" fmla="*/ 4 h 109"/>
              <a:gd name="T44" fmla="*/ 148 w 195"/>
              <a:gd name="T45" fmla="*/ 1 h 109"/>
              <a:gd name="T46" fmla="*/ 154 w 195"/>
              <a:gd name="T47" fmla="*/ 2 h 109"/>
              <a:gd name="T48" fmla="*/ 162 w 195"/>
              <a:gd name="T49" fmla="*/ 1 h 109"/>
              <a:gd name="T50" fmla="*/ 168 w 195"/>
              <a:gd name="T51" fmla="*/ 1 h 109"/>
              <a:gd name="T52" fmla="*/ 173 w 195"/>
              <a:gd name="T53" fmla="*/ 4 h 109"/>
              <a:gd name="T54" fmla="*/ 175 w 195"/>
              <a:gd name="T55" fmla="*/ 9 h 109"/>
              <a:gd name="T56" fmla="*/ 183 w 195"/>
              <a:gd name="T57" fmla="*/ 10 h 109"/>
              <a:gd name="T58" fmla="*/ 187 w 195"/>
              <a:gd name="T59" fmla="*/ 11 h 109"/>
              <a:gd name="T60" fmla="*/ 195 w 195"/>
              <a:gd name="T61" fmla="*/ 12 h 109"/>
              <a:gd name="T62" fmla="*/ 193 w 195"/>
              <a:gd name="T63" fmla="*/ 20 h 109"/>
              <a:gd name="T64" fmla="*/ 192 w 195"/>
              <a:gd name="T65" fmla="*/ 27 h 109"/>
              <a:gd name="T66" fmla="*/ 191 w 195"/>
              <a:gd name="T67" fmla="*/ 33 h 109"/>
              <a:gd name="T68" fmla="*/ 188 w 195"/>
              <a:gd name="T69" fmla="*/ 39 h 109"/>
              <a:gd name="T70" fmla="*/ 188 w 195"/>
              <a:gd name="T71" fmla="*/ 47 h 109"/>
              <a:gd name="T72" fmla="*/ 186 w 195"/>
              <a:gd name="T73" fmla="*/ 52 h 109"/>
              <a:gd name="T74" fmla="*/ 169 w 195"/>
              <a:gd name="T75" fmla="*/ 49 h 109"/>
              <a:gd name="T76" fmla="*/ 146 w 195"/>
              <a:gd name="T77" fmla="*/ 50 h 109"/>
              <a:gd name="T78" fmla="*/ 126 w 195"/>
              <a:gd name="T79" fmla="*/ 70 h 109"/>
              <a:gd name="T80" fmla="*/ 110 w 195"/>
              <a:gd name="T81" fmla="*/ 78 h 109"/>
              <a:gd name="T82" fmla="*/ 94 w 195"/>
              <a:gd name="T83" fmla="*/ 85 h 109"/>
              <a:gd name="T84" fmla="*/ 73 w 195"/>
              <a:gd name="T85" fmla="*/ 96 h 109"/>
              <a:gd name="T86" fmla="*/ 47 w 195"/>
              <a:gd name="T87" fmla="*/ 107 h 109"/>
              <a:gd name="T88" fmla="*/ 22 w 195"/>
              <a:gd name="T89" fmla="*/ 98 h 109"/>
              <a:gd name="T90" fmla="*/ 14 w 195"/>
              <a:gd name="T91" fmla="*/ 102 h 109"/>
              <a:gd name="T92" fmla="*/ 4 w 195"/>
              <a:gd name="T93" fmla="*/ 88 h 109"/>
              <a:gd name="T94" fmla="*/ 0 w 195"/>
              <a:gd name="T95" fmla="*/ 84 h 109"/>
              <a:gd name="T96" fmla="*/ 2 w 195"/>
              <a:gd name="T97" fmla="*/ 75 h 109"/>
              <a:gd name="T98" fmla="*/ 3 w 195"/>
              <a:gd name="T99" fmla="*/ 68 h 109"/>
              <a:gd name="T100" fmla="*/ 5 w 195"/>
              <a:gd name="T101" fmla="*/ 60 h 109"/>
              <a:gd name="T102" fmla="*/ 9 w 195"/>
              <a:gd name="T103" fmla="*/ 55 h 109"/>
              <a:gd name="T104" fmla="*/ 16 w 195"/>
              <a:gd name="T105" fmla="*/ 57 h 109"/>
              <a:gd name="T106" fmla="*/ 22 w 195"/>
              <a:gd name="T107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109">
                <a:moveTo>
                  <a:pt x="26" y="54"/>
                </a:move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49"/>
                  <a:pt x="30" y="50"/>
                </a:cubicBezTo>
                <a:cubicBezTo>
                  <a:pt x="30" y="50"/>
                  <a:pt x="32" y="49"/>
                  <a:pt x="32" y="49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4"/>
                  <a:pt x="34" y="44"/>
                  <a:pt x="34" y="44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0"/>
                  <a:pt x="40" y="30"/>
                </a:cubicBezTo>
                <a:cubicBezTo>
                  <a:pt x="41" y="30"/>
                  <a:pt x="44" y="28"/>
                  <a:pt x="44" y="28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19"/>
                  <a:pt x="49" y="19"/>
                  <a:pt x="49" y="19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5"/>
                  <a:pt x="53" y="15"/>
                  <a:pt x="53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7" y="14"/>
                  <a:pt x="58" y="14"/>
                </a:cubicBezTo>
                <a:cubicBezTo>
                  <a:pt x="59" y="14"/>
                  <a:pt x="60" y="13"/>
                  <a:pt x="60" y="13"/>
                </a:cubicBezTo>
                <a:cubicBezTo>
                  <a:pt x="61" y="13"/>
                  <a:pt x="64" y="13"/>
                  <a:pt x="64" y="13"/>
                </a:cubicBezTo>
                <a:cubicBezTo>
                  <a:pt x="64" y="13"/>
                  <a:pt x="66" y="11"/>
                  <a:pt x="66" y="12"/>
                </a:cubicBezTo>
                <a:cubicBezTo>
                  <a:pt x="66" y="14"/>
                  <a:pt x="66" y="15"/>
                  <a:pt x="66" y="15"/>
                </a:cubicBezTo>
                <a:cubicBezTo>
                  <a:pt x="67" y="16"/>
                  <a:pt x="68" y="18"/>
                  <a:pt x="68" y="18"/>
                </a:cubicBezTo>
                <a:cubicBezTo>
                  <a:pt x="68" y="18"/>
                  <a:pt x="70" y="18"/>
                  <a:pt x="71" y="17"/>
                </a:cubicBezTo>
                <a:cubicBezTo>
                  <a:pt x="72" y="16"/>
                  <a:pt x="74" y="15"/>
                  <a:pt x="74" y="15"/>
                </a:cubicBezTo>
                <a:cubicBezTo>
                  <a:pt x="74" y="15"/>
                  <a:pt x="76" y="17"/>
                  <a:pt x="76" y="16"/>
                </a:cubicBezTo>
                <a:cubicBezTo>
                  <a:pt x="76" y="15"/>
                  <a:pt x="76" y="11"/>
                  <a:pt x="76" y="11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80" y="8"/>
                  <a:pt x="80" y="7"/>
                </a:cubicBezTo>
                <a:cubicBezTo>
                  <a:pt x="80" y="6"/>
                  <a:pt x="82" y="4"/>
                  <a:pt x="82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12"/>
                  <a:pt x="90" y="12"/>
                  <a:pt x="90" y="12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5"/>
                  <a:pt x="96" y="15"/>
                  <a:pt x="96" y="15"/>
                </a:cubicBezTo>
                <a:cubicBezTo>
                  <a:pt x="98" y="17"/>
                  <a:pt x="98" y="17"/>
                  <a:pt x="98" y="17"/>
                </a:cubicBezTo>
                <a:cubicBezTo>
                  <a:pt x="99" y="20"/>
                  <a:pt x="99" y="20"/>
                  <a:pt x="99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101" y="23"/>
                  <a:pt x="102" y="23"/>
                </a:cubicBezTo>
                <a:cubicBezTo>
                  <a:pt x="102" y="23"/>
                  <a:pt x="102" y="22"/>
                  <a:pt x="102" y="22"/>
                </a:cubicBezTo>
                <a:cubicBezTo>
                  <a:pt x="102" y="22"/>
                  <a:pt x="104" y="21"/>
                  <a:pt x="104" y="21"/>
                </a:cubicBezTo>
                <a:cubicBezTo>
                  <a:pt x="104" y="21"/>
                  <a:pt x="105" y="21"/>
                  <a:pt x="105" y="21"/>
                </a:cubicBezTo>
                <a:cubicBezTo>
                  <a:pt x="105" y="22"/>
                  <a:pt x="106" y="23"/>
                  <a:pt x="106" y="23"/>
                </a:cubicBezTo>
                <a:cubicBezTo>
                  <a:pt x="106" y="23"/>
                  <a:pt x="107" y="22"/>
                  <a:pt x="107" y="23"/>
                </a:cubicBezTo>
                <a:cubicBezTo>
                  <a:pt x="107" y="23"/>
                  <a:pt x="108" y="23"/>
                  <a:pt x="108" y="23"/>
                </a:cubicBezTo>
                <a:cubicBezTo>
                  <a:pt x="108" y="23"/>
                  <a:pt x="108" y="23"/>
                  <a:pt x="108" y="22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8" y="19"/>
                  <a:pt x="108" y="18"/>
                  <a:pt x="108" y="18"/>
                </a:cubicBezTo>
                <a:cubicBezTo>
                  <a:pt x="109" y="17"/>
                  <a:pt x="109" y="17"/>
                  <a:pt x="109" y="16"/>
                </a:cubicBezTo>
                <a:cubicBezTo>
                  <a:pt x="109" y="16"/>
                  <a:pt x="108" y="15"/>
                  <a:pt x="109" y="15"/>
                </a:cubicBezTo>
                <a:cubicBezTo>
                  <a:pt x="110" y="15"/>
                  <a:pt x="111" y="15"/>
                  <a:pt x="111" y="15"/>
                </a:cubicBezTo>
                <a:cubicBezTo>
                  <a:pt x="111" y="15"/>
                  <a:pt x="111" y="14"/>
                  <a:pt x="111" y="14"/>
                </a:cubicBezTo>
                <a:cubicBezTo>
                  <a:pt x="111" y="14"/>
                  <a:pt x="112" y="13"/>
                  <a:pt x="113" y="13"/>
                </a:cubicBezTo>
                <a:cubicBezTo>
                  <a:pt x="113" y="13"/>
                  <a:pt x="113" y="14"/>
                  <a:pt x="114" y="13"/>
                </a:cubicBezTo>
                <a:cubicBezTo>
                  <a:pt x="115" y="12"/>
                  <a:pt x="114" y="12"/>
                  <a:pt x="114" y="12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5" y="10"/>
                  <a:pt x="114" y="11"/>
                  <a:pt x="116" y="11"/>
                </a:cubicBezTo>
                <a:cubicBezTo>
                  <a:pt x="117" y="10"/>
                  <a:pt x="118" y="10"/>
                  <a:pt x="118" y="10"/>
                </a:cubicBezTo>
                <a:cubicBezTo>
                  <a:pt x="118" y="10"/>
                  <a:pt x="118" y="9"/>
                  <a:pt x="118" y="9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9"/>
                  <a:pt x="120" y="9"/>
                </a:cubicBezTo>
                <a:cubicBezTo>
                  <a:pt x="120" y="9"/>
                  <a:pt x="121" y="9"/>
                  <a:pt x="122" y="9"/>
                </a:cubicBezTo>
                <a:cubicBezTo>
                  <a:pt x="122" y="9"/>
                  <a:pt x="123" y="10"/>
                  <a:pt x="123" y="9"/>
                </a:cubicBezTo>
                <a:cubicBezTo>
                  <a:pt x="123" y="9"/>
                  <a:pt x="124" y="9"/>
                  <a:pt x="124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7"/>
                  <a:pt x="125" y="7"/>
                </a:cubicBezTo>
                <a:cubicBezTo>
                  <a:pt x="126" y="8"/>
                  <a:pt x="125" y="8"/>
                  <a:pt x="126" y="8"/>
                </a:cubicBezTo>
                <a:cubicBezTo>
                  <a:pt x="126" y="7"/>
                  <a:pt x="128" y="6"/>
                  <a:pt x="128" y="6"/>
                </a:cubicBezTo>
                <a:cubicBezTo>
                  <a:pt x="128" y="6"/>
                  <a:pt x="128" y="6"/>
                  <a:pt x="129" y="8"/>
                </a:cubicBezTo>
                <a:cubicBezTo>
                  <a:pt x="129" y="9"/>
                  <a:pt x="130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10"/>
                  <a:pt x="132" y="11"/>
                  <a:pt x="132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1"/>
                  <a:pt x="135" y="11"/>
                </a:cubicBezTo>
                <a:cubicBezTo>
                  <a:pt x="136" y="11"/>
                  <a:pt x="137" y="12"/>
                  <a:pt x="137" y="12"/>
                </a:cubicBezTo>
                <a:cubicBezTo>
                  <a:pt x="137" y="11"/>
                  <a:pt x="138" y="10"/>
                  <a:pt x="138" y="10"/>
                </a:cubicBezTo>
                <a:cubicBezTo>
                  <a:pt x="138" y="9"/>
                  <a:pt x="138" y="9"/>
                  <a:pt x="139" y="8"/>
                </a:cubicBezTo>
                <a:cubicBezTo>
                  <a:pt x="139" y="8"/>
                  <a:pt x="142" y="7"/>
                  <a:pt x="142" y="7"/>
                </a:cubicBezTo>
                <a:cubicBezTo>
                  <a:pt x="142" y="7"/>
                  <a:pt x="141" y="5"/>
                  <a:pt x="140" y="5"/>
                </a:cubicBezTo>
                <a:cubicBezTo>
                  <a:pt x="140" y="5"/>
                  <a:pt x="139" y="4"/>
                  <a:pt x="141" y="3"/>
                </a:cubicBezTo>
                <a:cubicBezTo>
                  <a:pt x="142" y="3"/>
                  <a:pt x="143" y="3"/>
                  <a:pt x="143" y="3"/>
                </a:cubicBezTo>
                <a:cubicBezTo>
                  <a:pt x="145" y="4"/>
                  <a:pt x="145" y="4"/>
                  <a:pt x="145" y="4"/>
                </a:cubicBezTo>
                <a:cubicBezTo>
                  <a:pt x="145" y="3"/>
                  <a:pt x="145" y="3"/>
                  <a:pt x="145" y="3"/>
                </a:cubicBezTo>
                <a:cubicBezTo>
                  <a:pt x="146" y="2"/>
                  <a:pt x="146" y="2"/>
                  <a:pt x="146" y="2"/>
                </a:cubicBezTo>
                <a:cubicBezTo>
                  <a:pt x="146" y="2"/>
                  <a:pt x="147" y="1"/>
                  <a:pt x="147" y="1"/>
                </a:cubicBezTo>
                <a:cubicBezTo>
                  <a:pt x="147" y="1"/>
                  <a:pt x="148" y="1"/>
                  <a:pt x="148" y="1"/>
                </a:cubicBezTo>
                <a:cubicBezTo>
                  <a:pt x="149" y="1"/>
                  <a:pt x="150" y="1"/>
                  <a:pt x="150" y="1"/>
                </a:cubicBezTo>
                <a:cubicBezTo>
                  <a:pt x="150" y="1"/>
                  <a:pt x="151" y="2"/>
                  <a:pt x="151" y="2"/>
                </a:cubicBezTo>
                <a:cubicBezTo>
                  <a:pt x="152" y="2"/>
                  <a:pt x="153" y="2"/>
                  <a:pt x="153" y="2"/>
                </a:cubicBezTo>
                <a:cubicBezTo>
                  <a:pt x="153" y="2"/>
                  <a:pt x="154" y="3"/>
                  <a:pt x="154" y="2"/>
                </a:cubicBezTo>
                <a:cubicBezTo>
                  <a:pt x="155" y="2"/>
                  <a:pt x="155" y="1"/>
                  <a:pt x="155" y="1"/>
                </a:cubicBezTo>
                <a:cubicBezTo>
                  <a:pt x="155" y="1"/>
                  <a:pt x="159" y="0"/>
                  <a:pt x="159" y="0"/>
                </a:cubicBezTo>
                <a:cubicBezTo>
                  <a:pt x="159" y="0"/>
                  <a:pt x="160" y="0"/>
                  <a:pt x="160" y="0"/>
                </a:cubicBezTo>
                <a:cubicBezTo>
                  <a:pt x="161" y="1"/>
                  <a:pt x="162" y="1"/>
                  <a:pt x="162" y="1"/>
                </a:cubicBezTo>
                <a:cubicBezTo>
                  <a:pt x="163" y="1"/>
                  <a:pt x="164" y="2"/>
                  <a:pt x="164" y="2"/>
                </a:cubicBezTo>
                <a:cubicBezTo>
                  <a:pt x="165" y="3"/>
                  <a:pt x="166" y="3"/>
                  <a:pt x="166" y="3"/>
                </a:cubicBezTo>
                <a:cubicBezTo>
                  <a:pt x="166" y="3"/>
                  <a:pt x="166" y="1"/>
                  <a:pt x="166" y="1"/>
                </a:cubicBezTo>
                <a:cubicBezTo>
                  <a:pt x="167" y="1"/>
                  <a:pt x="168" y="1"/>
                  <a:pt x="168" y="1"/>
                </a:cubicBezTo>
                <a:cubicBezTo>
                  <a:pt x="169" y="2"/>
                  <a:pt x="169" y="2"/>
                  <a:pt x="169" y="2"/>
                </a:cubicBezTo>
                <a:cubicBezTo>
                  <a:pt x="169" y="2"/>
                  <a:pt x="170" y="3"/>
                  <a:pt x="171" y="3"/>
                </a:cubicBezTo>
                <a:cubicBezTo>
                  <a:pt x="171" y="3"/>
                  <a:pt x="172" y="2"/>
                  <a:pt x="172" y="2"/>
                </a:cubicBezTo>
                <a:cubicBezTo>
                  <a:pt x="172" y="3"/>
                  <a:pt x="173" y="3"/>
                  <a:pt x="173" y="4"/>
                </a:cubicBezTo>
                <a:cubicBezTo>
                  <a:pt x="173" y="4"/>
                  <a:pt x="174" y="5"/>
                  <a:pt x="174" y="5"/>
                </a:cubicBezTo>
                <a:cubicBezTo>
                  <a:pt x="174" y="6"/>
                  <a:pt x="175" y="6"/>
                  <a:pt x="175" y="6"/>
                </a:cubicBezTo>
                <a:cubicBezTo>
                  <a:pt x="175" y="7"/>
                  <a:pt x="175" y="8"/>
                  <a:pt x="175" y="8"/>
                </a:cubicBezTo>
                <a:cubicBezTo>
                  <a:pt x="175" y="8"/>
                  <a:pt x="175" y="8"/>
                  <a:pt x="175" y="9"/>
                </a:cubicBezTo>
                <a:cubicBezTo>
                  <a:pt x="176" y="9"/>
                  <a:pt x="179" y="9"/>
                  <a:pt x="179" y="9"/>
                </a:cubicBezTo>
                <a:cubicBezTo>
                  <a:pt x="179" y="9"/>
                  <a:pt x="180" y="9"/>
                  <a:pt x="180" y="10"/>
                </a:cubicBezTo>
                <a:cubicBezTo>
                  <a:pt x="180" y="10"/>
                  <a:pt x="182" y="10"/>
                  <a:pt x="182" y="10"/>
                </a:cubicBezTo>
                <a:cubicBezTo>
                  <a:pt x="182" y="10"/>
                  <a:pt x="183" y="9"/>
                  <a:pt x="183" y="10"/>
                </a:cubicBezTo>
                <a:cubicBezTo>
                  <a:pt x="183" y="10"/>
                  <a:pt x="183" y="11"/>
                  <a:pt x="183" y="11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1"/>
                  <a:pt x="187" y="10"/>
                  <a:pt x="187" y="11"/>
                </a:cubicBezTo>
                <a:cubicBezTo>
                  <a:pt x="187" y="11"/>
                  <a:pt x="188" y="11"/>
                  <a:pt x="188" y="11"/>
                </a:cubicBezTo>
                <a:cubicBezTo>
                  <a:pt x="188" y="11"/>
                  <a:pt x="190" y="12"/>
                  <a:pt x="190" y="12"/>
                </a:cubicBezTo>
                <a:cubicBezTo>
                  <a:pt x="190" y="12"/>
                  <a:pt x="191" y="12"/>
                  <a:pt x="192" y="12"/>
                </a:cubicBezTo>
                <a:cubicBezTo>
                  <a:pt x="192" y="12"/>
                  <a:pt x="195" y="12"/>
                  <a:pt x="195" y="12"/>
                </a:cubicBezTo>
                <a:cubicBezTo>
                  <a:pt x="195" y="12"/>
                  <a:pt x="195" y="13"/>
                  <a:pt x="195" y="14"/>
                </a:cubicBezTo>
                <a:cubicBezTo>
                  <a:pt x="195" y="14"/>
                  <a:pt x="195" y="16"/>
                  <a:pt x="195" y="16"/>
                </a:cubicBezTo>
                <a:cubicBezTo>
                  <a:pt x="195" y="16"/>
                  <a:pt x="194" y="17"/>
                  <a:pt x="194" y="18"/>
                </a:cubicBezTo>
                <a:cubicBezTo>
                  <a:pt x="193" y="18"/>
                  <a:pt x="193" y="20"/>
                  <a:pt x="193" y="20"/>
                </a:cubicBezTo>
                <a:cubicBezTo>
                  <a:pt x="193" y="20"/>
                  <a:pt x="193" y="21"/>
                  <a:pt x="193" y="21"/>
                </a:cubicBezTo>
                <a:cubicBezTo>
                  <a:pt x="193" y="21"/>
                  <a:pt x="193" y="23"/>
                  <a:pt x="193" y="23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1" y="26"/>
                  <a:pt x="192" y="27"/>
                </a:cubicBezTo>
                <a:cubicBezTo>
                  <a:pt x="192" y="27"/>
                  <a:pt x="192" y="28"/>
                  <a:pt x="192" y="28"/>
                </a:cubicBezTo>
                <a:cubicBezTo>
                  <a:pt x="193" y="29"/>
                  <a:pt x="193" y="29"/>
                  <a:pt x="193" y="29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91" y="33"/>
                  <a:pt x="192" y="34"/>
                  <a:pt x="191" y="35"/>
                </a:cubicBezTo>
                <a:cubicBezTo>
                  <a:pt x="191" y="35"/>
                  <a:pt x="190" y="36"/>
                  <a:pt x="190" y="36"/>
                </a:cubicBezTo>
                <a:cubicBezTo>
                  <a:pt x="190" y="36"/>
                  <a:pt x="188" y="38"/>
                  <a:pt x="188" y="38"/>
                </a:cubicBezTo>
                <a:cubicBezTo>
                  <a:pt x="188" y="38"/>
                  <a:pt x="188" y="39"/>
                  <a:pt x="188" y="39"/>
                </a:cubicBezTo>
                <a:cubicBezTo>
                  <a:pt x="188" y="39"/>
                  <a:pt x="187" y="41"/>
                  <a:pt x="187" y="41"/>
                </a:cubicBezTo>
                <a:cubicBezTo>
                  <a:pt x="187" y="41"/>
                  <a:pt x="187" y="44"/>
                  <a:pt x="187" y="44"/>
                </a:cubicBezTo>
                <a:cubicBezTo>
                  <a:pt x="187" y="44"/>
                  <a:pt x="188" y="45"/>
                  <a:pt x="188" y="45"/>
                </a:cubicBezTo>
                <a:cubicBezTo>
                  <a:pt x="188" y="45"/>
                  <a:pt x="188" y="46"/>
                  <a:pt x="188" y="47"/>
                </a:cubicBezTo>
                <a:cubicBezTo>
                  <a:pt x="187" y="47"/>
                  <a:pt x="188" y="48"/>
                  <a:pt x="188" y="49"/>
                </a:cubicBezTo>
                <a:cubicBezTo>
                  <a:pt x="188" y="49"/>
                  <a:pt x="188" y="50"/>
                  <a:pt x="188" y="50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69" y="49"/>
                  <a:pt x="169" y="49"/>
                  <a:pt x="169" y="49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98" y="84"/>
                  <a:pt x="98" y="84"/>
                  <a:pt x="98" y="84"/>
                </a:cubicBezTo>
                <a:cubicBezTo>
                  <a:pt x="94" y="85"/>
                  <a:pt x="94" y="85"/>
                  <a:pt x="94" y="85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89"/>
                  <a:pt x="78" y="89"/>
                  <a:pt x="78" y="89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6"/>
                  <a:pt x="77" y="99"/>
                  <a:pt x="79" y="100"/>
                </a:cubicBezTo>
                <a:cubicBezTo>
                  <a:pt x="81" y="102"/>
                  <a:pt x="75" y="103"/>
                  <a:pt x="74" y="104"/>
                </a:cubicBezTo>
                <a:cubicBezTo>
                  <a:pt x="73" y="105"/>
                  <a:pt x="64" y="106"/>
                  <a:pt x="64" y="106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9" y="103"/>
                  <a:pt x="8" y="98"/>
                  <a:pt x="6" y="93"/>
                </a:cubicBezTo>
                <a:cubicBezTo>
                  <a:pt x="6" y="93"/>
                  <a:pt x="6" y="92"/>
                  <a:pt x="5" y="91"/>
                </a:cubicBezTo>
                <a:cubicBezTo>
                  <a:pt x="5" y="90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87"/>
                  <a:pt x="2" y="86"/>
                  <a:pt x="2" y="86"/>
                </a:cubicBezTo>
                <a:cubicBezTo>
                  <a:pt x="2" y="86"/>
                  <a:pt x="2" y="85"/>
                  <a:pt x="2" y="85"/>
                </a:cubicBezTo>
                <a:cubicBezTo>
                  <a:pt x="1" y="85"/>
                  <a:pt x="0" y="84"/>
                  <a:pt x="0" y="84"/>
                </a:cubicBezTo>
                <a:cubicBezTo>
                  <a:pt x="0" y="84"/>
                  <a:pt x="0" y="81"/>
                  <a:pt x="0" y="81"/>
                </a:cubicBezTo>
                <a:cubicBezTo>
                  <a:pt x="0" y="79"/>
                  <a:pt x="0" y="79"/>
                  <a:pt x="0" y="79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7"/>
                  <a:pt x="2" y="75"/>
                  <a:pt x="2" y="75"/>
                </a:cubicBezTo>
                <a:cubicBezTo>
                  <a:pt x="2" y="75"/>
                  <a:pt x="3" y="73"/>
                  <a:pt x="3" y="73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5"/>
                  <a:pt x="3" y="65"/>
                </a:cubicBezTo>
                <a:cubicBezTo>
                  <a:pt x="4" y="65"/>
                  <a:pt x="4" y="62"/>
                  <a:pt x="4" y="62"/>
                </a:cubicBezTo>
                <a:cubicBezTo>
                  <a:pt x="4" y="62"/>
                  <a:pt x="5" y="60"/>
                  <a:pt x="5" y="60"/>
                </a:cubicBezTo>
                <a:cubicBezTo>
                  <a:pt x="6" y="60"/>
                  <a:pt x="6" y="59"/>
                  <a:pt x="6" y="59"/>
                </a:cubicBezTo>
                <a:cubicBezTo>
                  <a:pt x="6" y="58"/>
                  <a:pt x="6" y="57"/>
                  <a:pt x="6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9" y="55"/>
                  <a:pt x="9" y="55"/>
                </a:cubicBezTo>
                <a:cubicBezTo>
                  <a:pt x="9" y="55"/>
                  <a:pt x="10" y="55"/>
                  <a:pt x="11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3" y="55"/>
                  <a:pt x="13" y="56"/>
                  <a:pt x="14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17" y="56"/>
                  <a:pt x="17" y="56"/>
                  <a:pt x="17" y="56"/>
                </a:cubicBezTo>
                <a:cubicBezTo>
                  <a:pt x="18" y="56"/>
                  <a:pt x="18" y="55"/>
                  <a:pt x="18" y="55"/>
                </a:cubicBezTo>
                <a:cubicBezTo>
                  <a:pt x="19" y="55"/>
                  <a:pt x="21" y="56"/>
                  <a:pt x="21" y="56"/>
                </a:cubicBezTo>
                <a:cubicBezTo>
                  <a:pt x="21" y="56"/>
                  <a:pt x="22" y="57"/>
                  <a:pt x="22" y="56"/>
                </a:cubicBezTo>
                <a:cubicBezTo>
                  <a:pt x="23" y="56"/>
                  <a:pt x="24" y="55"/>
                  <a:pt x="24" y="55"/>
                </a:cubicBezTo>
                <a:cubicBezTo>
                  <a:pt x="26" y="54"/>
                  <a:pt x="26" y="54"/>
                  <a:pt x="26" y="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8"/>
          <p:cNvSpPr>
            <a:spLocks/>
          </p:cNvSpPr>
          <p:nvPr/>
        </p:nvSpPr>
        <p:spPr bwMode="auto">
          <a:xfrm>
            <a:off x="7879976" y="3605693"/>
            <a:ext cx="295612" cy="216626"/>
          </a:xfrm>
          <a:custGeom>
            <a:avLst/>
            <a:gdLst>
              <a:gd name="T0" fmla="*/ 5 w 117"/>
              <a:gd name="T1" fmla="*/ 46 h 88"/>
              <a:gd name="T2" fmla="*/ 1 w 117"/>
              <a:gd name="T3" fmla="*/ 42 h 88"/>
              <a:gd name="T4" fmla="*/ 6 w 117"/>
              <a:gd name="T5" fmla="*/ 36 h 88"/>
              <a:gd name="T6" fmla="*/ 10 w 117"/>
              <a:gd name="T7" fmla="*/ 33 h 88"/>
              <a:gd name="T8" fmla="*/ 13 w 117"/>
              <a:gd name="T9" fmla="*/ 27 h 88"/>
              <a:gd name="T10" fmla="*/ 41 w 117"/>
              <a:gd name="T11" fmla="*/ 31 h 88"/>
              <a:gd name="T12" fmla="*/ 48 w 117"/>
              <a:gd name="T13" fmla="*/ 26 h 88"/>
              <a:gd name="T14" fmla="*/ 55 w 117"/>
              <a:gd name="T15" fmla="*/ 19 h 88"/>
              <a:gd name="T16" fmla="*/ 71 w 117"/>
              <a:gd name="T17" fmla="*/ 15 h 88"/>
              <a:gd name="T18" fmla="*/ 85 w 117"/>
              <a:gd name="T19" fmla="*/ 12 h 88"/>
              <a:gd name="T20" fmla="*/ 95 w 117"/>
              <a:gd name="T21" fmla="*/ 8 h 88"/>
              <a:gd name="T22" fmla="*/ 101 w 117"/>
              <a:gd name="T23" fmla="*/ 2 h 88"/>
              <a:gd name="T24" fmla="*/ 107 w 117"/>
              <a:gd name="T25" fmla="*/ 2 h 88"/>
              <a:gd name="T26" fmla="*/ 108 w 117"/>
              <a:gd name="T27" fmla="*/ 5 h 88"/>
              <a:gd name="T28" fmla="*/ 109 w 117"/>
              <a:gd name="T29" fmla="*/ 7 h 88"/>
              <a:gd name="T30" fmla="*/ 111 w 117"/>
              <a:gd name="T31" fmla="*/ 10 h 88"/>
              <a:gd name="T32" fmla="*/ 115 w 117"/>
              <a:gd name="T33" fmla="*/ 19 h 88"/>
              <a:gd name="T34" fmla="*/ 109 w 117"/>
              <a:gd name="T35" fmla="*/ 22 h 88"/>
              <a:gd name="T36" fmla="*/ 107 w 117"/>
              <a:gd name="T37" fmla="*/ 27 h 88"/>
              <a:gd name="T38" fmla="*/ 102 w 117"/>
              <a:gd name="T39" fmla="*/ 28 h 88"/>
              <a:gd name="T40" fmla="*/ 101 w 117"/>
              <a:gd name="T41" fmla="*/ 32 h 88"/>
              <a:gd name="T42" fmla="*/ 96 w 117"/>
              <a:gd name="T43" fmla="*/ 35 h 88"/>
              <a:gd name="T44" fmla="*/ 91 w 117"/>
              <a:gd name="T45" fmla="*/ 38 h 88"/>
              <a:gd name="T46" fmla="*/ 86 w 117"/>
              <a:gd name="T47" fmla="*/ 41 h 88"/>
              <a:gd name="T48" fmla="*/ 87 w 117"/>
              <a:gd name="T49" fmla="*/ 46 h 88"/>
              <a:gd name="T50" fmla="*/ 90 w 117"/>
              <a:gd name="T51" fmla="*/ 49 h 88"/>
              <a:gd name="T52" fmla="*/ 89 w 117"/>
              <a:gd name="T53" fmla="*/ 56 h 88"/>
              <a:gd name="T54" fmla="*/ 88 w 117"/>
              <a:gd name="T55" fmla="*/ 60 h 88"/>
              <a:gd name="T56" fmla="*/ 83 w 117"/>
              <a:gd name="T57" fmla="*/ 62 h 88"/>
              <a:gd name="T58" fmla="*/ 78 w 117"/>
              <a:gd name="T59" fmla="*/ 64 h 88"/>
              <a:gd name="T60" fmla="*/ 76 w 117"/>
              <a:gd name="T61" fmla="*/ 68 h 88"/>
              <a:gd name="T62" fmla="*/ 79 w 117"/>
              <a:gd name="T63" fmla="*/ 69 h 88"/>
              <a:gd name="T64" fmla="*/ 77 w 117"/>
              <a:gd name="T65" fmla="*/ 72 h 88"/>
              <a:gd name="T66" fmla="*/ 76 w 117"/>
              <a:gd name="T67" fmla="*/ 76 h 88"/>
              <a:gd name="T68" fmla="*/ 79 w 117"/>
              <a:gd name="T69" fmla="*/ 80 h 88"/>
              <a:gd name="T70" fmla="*/ 74 w 117"/>
              <a:gd name="T71" fmla="*/ 83 h 88"/>
              <a:gd name="T72" fmla="*/ 69 w 117"/>
              <a:gd name="T73" fmla="*/ 81 h 88"/>
              <a:gd name="T74" fmla="*/ 64 w 117"/>
              <a:gd name="T75" fmla="*/ 80 h 88"/>
              <a:gd name="T76" fmla="*/ 61 w 117"/>
              <a:gd name="T77" fmla="*/ 82 h 88"/>
              <a:gd name="T78" fmla="*/ 55 w 117"/>
              <a:gd name="T79" fmla="*/ 80 h 88"/>
              <a:gd name="T80" fmla="*/ 53 w 117"/>
              <a:gd name="T81" fmla="*/ 77 h 88"/>
              <a:gd name="T82" fmla="*/ 49 w 117"/>
              <a:gd name="T83" fmla="*/ 72 h 88"/>
              <a:gd name="T84" fmla="*/ 46 w 117"/>
              <a:gd name="T85" fmla="*/ 76 h 88"/>
              <a:gd name="T86" fmla="*/ 45 w 117"/>
              <a:gd name="T87" fmla="*/ 80 h 88"/>
              <a:gd name="T88" fmla="*/ 39 w 117"/>
              <a:gd name="T89" fmla="*/ 83 h 88"/>
              <a:gd name="T90" fmla="*/ 33 w 117"/>
              <a:gd name="T91" fmla="*/ 84 h 88"/>
              <a:gd name="T92" fmla="*/ 28 w 117"/>
              <a:gd name="T93" fmla="*/ 83 h 88"/>
              <a:gd name="T94" fmla="*/ 27 w 117"/>
              <a:gd name="T95" fmla="*/ 84 h 88"/>
              <a:gd name="T96" fmla="*/ 24 w 117"/>
              <a:gd name="T97" fmla="*/ 87 h 88"/>
              <a:gd name="T98" fmla="*/ 21 w 117"/>
              <a:gd name="T99" fmla="*/ 88 h 88"/>
              <a:gd name="T100" fmla="*/ 15 w 117"/>
              <a:gd name="T101" fmla="*/ 87 h 88"/>
              <a:gd name="T102" fmla="*/ 11 w 117"/>
              <a:gd name="T103" fmla="*/ 84 h 88"/>
              <a:gd name="T104" fmla="*/ 15 w 117"/>
              <a:gd name="T105" fmla="*/ 82 h 88"/>
              <a:gd name="T106" fmla="*/ 17 w 117"/>
              <a:gd name="T107" fmla="*/ 81 h 88"/>
              <a:gd name="T108" fmla="*/ 19 w 117"/>
              <a:gd name="T109" fmla="*/ 79 h 88"/>
              <a:gd name="T110" fmla="*/ 17 w 117"/>
              <a:gd name="T111" fmla="*/ 77 h 88"/>
              <a:gd name="T112" fmla="*/ 9 w 117"/>
              <a:gd name="T113" fmla="*/ 67 h 88"/>
              <a:gd name="T114" fmla="*/ 11 w 117"/>
              <a:gd name="T115" fmla="*/ 61 h 88"/>
              <a:gd name="T116" fmla="*/ 9 w 117"/>
              <a:gd name="T117" fmla="*/ 58 h 88"/>
              <a:gd name="T118" fmla="*/ 6 w 117"/>
              <a:gd name="T119" fmla="*/ 58 h 88"/>
              <a:gd name="T120" fmla="*/ 5 w 117"/>
              <a:gd name="T121" fmla="*/ 55 h 88"/>
              <a:gd name="T122" fmla="*/ 11 w 117"/>
              <a:gd name="T12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" h="88">
                <a:moveTo>
                  <a:pt x="9" y="48"/>
                </a:moveTo>
                <a:cubicBezTo>
                  <a:pt x="7" y="47"/>
                  <a:pt x="7" y="47"/>
                  <a:pt x="7" y="47"/>
                </a:cubicBezTo>
                <a:cubicBezTo>
                  <a:pt x="5" y="46"/>
                  <a:pt x="5" y="46"/>
                  <a:pt x="5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3" y="38"/>
                  <a:pt x="3" y="38"/>
                </a:cubicBezTo>
                <a:cubicBezTo>
                  <a:pt x="4" y="37"/>
                  <a:pt x="6" y="36"/>
                  <a:pt x="6" y="36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8" y="33"/>
                  <a:pt x="9" y="33"/>
                </a:cubicBezTo>
                <a:cubicBezTo>
                  <a:pt x="10" y="33"/>
                  <a:pt x="10" y="34"/>
                  <a:pt x="10" y="33"/>
                </a:cubicBezTo>
                <a:cubicBezTo>
                  <a:pt x="11" y="33"/>
                  <a:pt x="11" y="29"/>
                  <a:pt x="11" y="29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22" y="30"/>
                  <a:pt x="22" y="30"/>
                  <a:pt x="2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52" y="25"/>
                  <a:pt x="52" y="25"/>
                  <a:pt x="52" y="25"/>
                </a:cubicBezTo>
                <a:cubicBezTo>
                  <a:pt x="53" y="23"/>
                  <a:pt x="53" y="23"/>
                  <a:pt x="53" y="23"/>
                </a:cubicBezTo>
                <a:cubicBezTo>
                  <a:pt x="55" y="19"/>
                  <a:pt x="55" y="19"/>
                  <a:pt x="55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71" y="15"/>
                  <a:pt x="71" y="15"/>
                  <a:pt x="71" y="15"/>
                </a:cubicBezTo>
                <a:cubicBezTo>
                  <a:pt x="76" y="17"/>
                  <a:pt x="76" y="17"/>
                  <a:pt x="76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5" y="12"/>
                  <a:pt x="85" y="12"/>
                  <a:pt x="85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6" y="14"/>
                  <a:pt x="96" y="14"/>
                  <a:pt x="96" y="14"/>
                </a:cubicBezTo>
                <a:cubicBezTo>
                  <a:pt x="95" y="8"/>
                  <a:pt x="95" y="8"/>
                  <a:pt x="95" y="8"/>
                </a:cubicBezTo>
                <a:cubicBezTo>
                  <a:pt x="96" y="4"/>
                  <a:pt x="96" y="4"/>
                  <a:pt x="96" y="4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7" y="2"/>
                  <a:pt x="107" y="2"/>
                  <a:pt x="107" y="2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7"/>
                  <a:pt x="109" y="7"/>
                  <a:pt x="109" y="7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19"/>
                  <a:pt x="115" y="19"/>
                  <a:pt x="115" y="19"/>
                </a:cubicBezTo>
                <a:cubicBezTo>
                  <a:pt x="114" y="19"/>
                  <a:pt x="112" y="19"/>
                  <a:pt x="112" y="19"/>
                </a:cubicBezTo>
                <a:cubicBezTo>
                  <a:pt x="112" y="19"/>
                  <a:pt x="111" y="20"/>
                  <a:pt x="110" y="20"/>
                </a:cubicBezTo>
                <a:cubicBezTo>
                  <a:pt x="110" y="20"/>
                  <a:pt x="109" y="22"/>
                  <a:pt x="109" y="22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1" y="28"/>
                  <a:pt x="112" y="28"/>
                  <a:pt x="107" y="27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30"/>
                  <a:pt x="102" y="30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97" y="34"/>
                  <a:pt x="97" y="34"/>
                  <a:pt x="97" y="34"/>
                </a:cubicBezTo>
                <a:cubicBezTo>
                  <a:pt x="96" y="35"/>
                  <a:pt x="96" y="35"/>
                  <a:pt x="96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8"/>
                  <a:pt x="91" y="38"/>
                  <a:pt x="91" y="38"/>
                </a:cubicBezTo>
                <a:cubicBezTo>
                  <a:pt x="91" y="38"/>
                  <a:pt x="89" y="38"/>
                  <a:pt x="89" y="38"/>
                </a:cubicBezTo>
                <a:cubicBezTo>
                  <a:pt x="89" y="38"/>
                  <a:pt x="86" y="39"/>
                  <a:pt x="86" y="39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5" y="42"/>
                  <a:pt x="85" y="42"/>
                </a:cubicBezTo>
                <a:cubicBezTo>
                  <a:pt x="85" y="42"/>
                  <a:pt x="85" y="45"/>
                  <a:pt x="85" y="45"/>
                </a:cubicBezTo>
                <a:cubicBezTo>
                  <a:pt x="85" y="45"/>
                  <a:pt x="87" y="46"/>
                  <a:pt x="87" y="46"/>
                </a:cubicBezTo>
                <a:cubicBezTo>
                  <a:pt x="88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89" y="49"/>
                  <a:pt x="89" y="52"/>
                  <a:pt x="89" y="52"/>
                </a:cubicBezTo>
                <a:cubicBezTo>
                  <a:pt x="90" y="55"/>
                  <a:pt x="90" y="55"/>
                  <a:pt x="90" y="55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1" y="58"/>
                  <a:pt x="90" y="59"/>
                </a:cubicBezTo>
                <a:cubicBezTo>
                  <a:pt x="89" y="59"/>
                  <a:pt x="88" y="60"/>
                  <a:pt x="88" y="60"/>
                </a:cubicBezTo>
                <a:cubicBezTo>
                  <a:pt x="88" y="60"/>
                  <a:pt x="86" y="60"/>
                  <a:pt x="86" y="60"/>
                </a:cubicBezTo>
                <a:cubicBezTo>
                  <a:pt x="86" y="60"/>
                  <a:pt x="84" y="60"/>
                  <a:pt x="84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3"/>
                  <a:pt x="81" y="63"/>
                  <a:pt x="81" y="63"/>
                </a:cubicBezTo>
                <a:cubicBezTo>
                  <a:pt x="78" y="64"/>
                  <a:pt x="78" y="64"/>
                  <a:pt x="78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5" y="67"/>
                  <a:pt x="75" y="67"/>
                  <a:pt x="75" y="6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7" y="69"/>
                  <a:pt x="77" y="68"/>
                </a:cubicBezTo>
                <a:cubicBezTo>
                  <a:pt x="77" y="68"/>
                  <a:pt x="77" y="67"/>
                  <a:pt x="77" y="67"/>
                </a:cubicBezTo>
                <a:cubicBezTo>
                  <a:pt x="78" y="68"/>
                  <a:pt x="79" y="69"/>
                  <a:pt x="79" y="69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1"/>
                  <a:pt x="78" y="71"/>
                  <a:pt x="78" y="71"/>
                </a:cubicBezTo>
                <a:cubicBezTo>
                  <a:pt x="78" y="71"/>
                  <a:pt x="77" y="72"/>
                  <a:pt x="77" y="72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6" y="75"/>
                </a:cubicBezTo>
                <a:cubicBezTo>
                  <a:pt x="76" y="75"/>
                  <a:pt x="76" y="76"/>
                  <a:pt x="76" y="76"/>
                </a:cubicBezTo>
                <a:cubicBezTo>
                  <a:pt x="77" y="76"/>
                  <a:pt x="78" y="78"/>
                  <a:pt x="78" y="78"/>
                </a:cubicBezTo>
                <a:cubicBezTo>
                  <a:pt x="78" y="78"/>
                  <a:pt x="79" y="79"/>
                  <a:pt x="79" y="79"/>
                </a:cubicBezTo>
                <a:cubicBezTo>
                  <a:pt x="79" y="79"/>
                  <a:pt x="79" y="80"/>
                  <a:pt x="79" y="80"/>
                </a:cubicBezTo>
                <a:cubicBezTo>
                  <a:pt x="79" y="80"/>
                  <a:pt x="78" y="81"/>
                  <a:pt x="77" y="81"/>
                </a:cubicBezTo>
                <a:cubicBezTo>
                  <a:pt x="77" y="81"/>
                  <a:pt x="75" y="81"/>
                  <a:pt x="75" y="81"/>
                </a:cubicBezTo>
                <a:cubicBezTo>
                  <a:pt x="75" y="81"/>
                  <a:pt x="74" y="83"/>
                  <a:pt x="74" y="83"/>
                </a:cubicBezTo>
                <a:cubicBezTo>
                  <a:pt x="74" y="83"/>
                  <a:pt x="73" y="83"/>
                  <a:pt x="72" y="83"/>
                </a:cubicBezTo>
                <a:cubicBezTo>
                  <a:pt x="72" y="83"/>
                  <a:pt x="74" y="84"/>
                  <a:pt x="72" y="83"/>
                </a:cubicBezTo>
                <a:cubicBezTo>
                  <a:pt x="69" y="82"/>
                  <a:pt x="69" y="81"/>
                  <a:pt x="69" y="81"/>
                </a:cubicBezTo>
                <a:cubicBezTo>
                  <a:pt x="69" y="81"/>
                  <a:pt x="68" y="80"/>
                  <a:pt x="68" y="80"/>
                </a:cubicBezTo>
                <a:cubicBezTo>
                  <a:pt x="67" y="80"/>
                  <a:pt x="66" y="80"/>
                  <a:pt x="66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3" y="79"/>
                  <a:pt x="63" y="79"/>
                  <a:pt x="63" y="79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1"/>
                  <a:pt x="62" y="82"/>
                  <a:pt x="61" y="82"/>
                </a:cubicBezTo>
                <a:cubicBezTo>
                  <a:pt x="60" y="83"/>
                  <a:pt x="61" y="83"/>
                  <a:pt x="60" y="83"/>
                </a:cubicBezTo>
                <a:cubicBezTo>
                  <a:pt x="58" y="83"/>
                  <a:pt x="57" y="81"/>
                  <a:pt x="57" y="81"/>
                </a:cubicBezTo>
                <a:cubicBezTo>
                  <a:pt x="57" y="81"/>
                  <a:pt x="55" y="80"/>
                  <a:pt x="55" y="80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79"/>
                  <a:pt x="53" y="80"/>
                  <a:pt x="53" y="78"/>
                </a:cubicBezTo>
                <a:cubicBezTo>
                  <a:pt x="53" y="77"/>
                  <a:pt x="53" y="77"/>
                  <a:pt x="53" y="77"/>
                </a:cubicBezTo>
                <a:cubicBezTo>
                  <a:pt x="52" y="76"/>
                  <a:pt x="52" y="77"/>
                  <a:pt x="51" y="76"/>
                </a:cubicBezTo>
                <a:cubicBezTo>
                  <a:pt x="51" y="75"/>
                  <a:pt x="50" y="74"/>
                  <a:pt x="50" y="74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3"/>
                </a:cubicBezTo>
                <a:cubicBezTo>
                  <a:pt x="48" y="74"/>
                  <a:pt x="47" y="74"/>
                  <a:pt x="47" y="74"/>
                </a:cubicBezTo>
                <a:cubicBezTo>
                  <a:pt x="47" y="75"/>
                  <a:pt x="46" y="76"/>
                  <a:pt x="46" y="76"/>
                </a:cubicBezTo>
                <a:cubicBezTo>
                  <a:pt x="46" y="76"/>
                  <a:pt x="45" y="77"/>
                  <a:pt x="45" y="78"/>
                </a:cubicBezTo>
                <a:cubicBezTo>
                  <a:pt x="46" y="78"/>
                  <a:pt x="46" y="78"/>
                  <a:pt x="46" y="79"/>
                </a:cubicBezTo>
                <a:cubicBezTo>
                  <a:pt x="46" y="79"/>
                  <a:pt x="45" y="80"/>
                  <a:pt x="45" y="80"/>
                </a:cubicBezTo>
                <a:cubicBezTo>
                  <a:pt x="44" y="81"/>
                  <a:pt x="44" y="81"/>
                  <a:pt x="43" y="81"/>
                </a:cubicBezTo>
                <a:cubicBezTo>
                  <a:pt x="43" y="82"/>
                  <a:pt x="41" y="83"/>
                  <a:pt x="41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34" y="84"/>
                  <a:pt x="34" y="84"/>
                  <a:pt x="34" y="84"/>
                </a:cubicBezTo>
                <a:cubicBezTo>
                  <a:pt x="34" y="84"/>
                  <a:pt x="33" y="84"/>
                  <a:pt x="33" y="84"/>
                </a:cubicBezTo>
                <a:cubicBezTo>
                  <a:pt x="32" y="84"/>
                  <a:pt x="31" y="84"/>
                  <a:pt x="31" y="84"/>
                </a:cubicBezTo>
                <a:cubicBezTo>
                  <a:pt x="31" y="84"/>
                  <a:pt x="30" y="83"/>
                  <a:pt x="29" y="83"/>
                </a:cubicBezTo>
                <a:cubicBezTo>
                  <a:pt x="29" y="83"/>
                  <a:pt x="28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4"/>
                  <a:pt x="26" y="84"/>
                  <a:pt x="26" y="84"/>
                </a:cubicBezTo>
                <a:cubicBezTo>
                  <a:pt x="26" y="84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6"/>
                  <a:pt x="26" y="86"/>
                  <a:pt x="26" y="86"/>
                </a:cubicBezTo>
                <a:cubicBezTo>
                  <a:pt x="26" y="87"/>
                  <a:pt x="24" y="87"/>
                  <a:pt x="24" y="87"/>
                </a:cubicBezTo>
                <a:cubicBezTo>
                  <a:pt x="24" y="87"/>
                  <a:pt x="24" y="88"/>
                  <a:pt x="24" y="88"/>
                </a:cubicBezTo>
                <a:cubicBezTo>
                  <a:pt x="24" y="88"/>
                  <a:pt x="24" y="88"/>
                  <a:pt x="23" y="88"/>
                </a:cubicBezTo>
                <a:cubicBezTo>
                  <a:pt x="22" y="88"/>
                  <a:pt x="22" y="88"/>
                  <a:pt x="21" y="88"/>
                </a:cubicBezTo>
                <a:cubicBezTo>
                  <a:pt x="21" y="87"/>
                  <a:pt x="20" y="87"/>
                  <a:pt x="19" y="87"/>
                </a:cubicBezTo>
                <a:cubicBezTo>
                  <a:pt x="19" y="87"/>
                  <a:pt x="16" y="86"/>
                  <a:pt x="16" y="86"/>
                </a:cubicBezTo>
                <a:cubicBezTo>
                  <a:pt x="16" y="86"/>
                  <a:pt x="15" y="87"/>
                  <a:pt x="15" y="87"/>
                </a:cubicBezTo>
                <a:cubicBezTo>
                  <a:pt x="14" y="87"/>
                  <a:pt x="13" y="87"/>
                  <a:pt x="12" y="86"/>
                </a:cubicBezTo>
                <a:cubicBezTo>
                  <a:pt x="12" y="86"/>
                  <a:pt x="11" y="86"/>
                  <a:pt x="11" y="86"/>
                </a:cubicBezTo>
                <a:cubicBezTo>
                  <a:pt x="11" y="85"/>
                  <a:pt x="11" y="84"/>
                  <a:pt x="11" y="84"/>
                </a:cubicBezTo>
                <a:cubicBezTo>
                  <a:pt x="11" y="84"/>
                  <a:pt x="10" y="83"/>
                  <a:pt x="11" y="83"/>
                </a:cubicBezTo>
                <a:cubicBezTo>
                  <a:pt x="11" y="83"/>
                  <a:pt x="12" y="83"/>
                  <a:pt x="13" y="83"/>
                </a:cubicBezTo>
                <a:cubicBezTo>
                  <a:pt x="14" y="83"/>
                  <a:pt x="15" y="83"/>
                  <a:pt x="15" y="82"/>
                </a:cubicBezTo>
                <a:cubicBezTo>
                  <a:pt x="15" y="82"/>
                  <a:pt x="15" y="82"/>
                  <a:pt x="16" y="82"/>
                </a:cubicBezTo>
                <a:cubicBezTo>
                  <a:pt x="16" y="82"/>
                  <a:pt x="17" y="83"/>
                  <a:pt x="17" y="82"/>
                </a:cubicBezTo>
                <a:cubicBezTo>
                  <a:pt x="17" y="81"/>
                  <a:pt x="17" y="81"/>
                  <a:pt x="17" y="8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7" y="79"/>
                  <a:pt x="17" y="79"/>
                </a:cubicBezTo>
                <a:cubicBezTo>
                  <a:pt x="18" y="79"/>
                  <a:pt x="19" y="79"/>
                  <a:pt x="19" y="79"/>
                </a:cubicBezTo>
                <a:cubicBezTo>
                  <a:pt x="20" y="79"/>
                  <a:pt x="21" y="79"/>
                  <a:pt x="21" y="79"/>
                </a:cubicBezTo>
                <a:cubicBezTo>
                  <a:pt x="21" y="79"/>
                  <a:pt x="21" y="79"/>
                  <a:pt x="22" y="78"/>
                </a:cubicBezTo>
                <a:cubicBezTo>
                  <a:pt x="22" y="78"/>
                  <a:pt x="18" y="78"/>
                  <a:pt x="17" y="77"/>
                </a:cubicBezTo>
                <a:cubicBezTo>
                  <a:pt x="15" y="75"/>
                  <a:pt x="13" y="74"/>
                  <a:pt x="13" y="70"/>
                </a:cubicBezTo>
                <a:cubicBezTo>
                  <a:pt x="12" y="70"/>
                  <a:pt x="12" y="68"/>
                  <a:pt x="11" y="68"/>
                </a:cubicBezTo>
                <a:cubicBezTo>
                  <a:pt x="11" y="68"/>
                  <a:pt x="9" y="67"/>
                  <a:pt x="9" y="67"/>
                </a:cubicBezTo>
                <a:cubicBezTo>
                  <a:pt x="9" y="66"/>
                  <a:pt x="9" y="66"/>
                  <a:pt x="10" y="65"/>
                </a:cubicBezTo>
                <a:cubicBezTo>
                  <a:pt x="10" y="64"/>
                  <a:pt x="10" y="64"/>
                  <a:pt x="11" y="63"/>
                </a:cubicBezTo>
                <a:cubicBezTo>
                  <a:pt x="11" y="63"/>
                  <a:pt x="11" y="61"/>
                  <a:pt x="11" y="61"/>
                </a:cubicBezTo>
                <a:cubicBezTo>
                  <a:pt x="11" y="61"/>
                  <a:pt x="12" y="60"/>
                  <a:pt x="11" y="60"/>
                </a:cubicBezTo>
                <a:cubicBezTo>
                  <a:pt x="11" y="59"/>
                  <a:pt x="10" y="58"/>
                  <a:pt x="10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6" y="58"/>
                  <a:pt x="6" y="58"/>
                </a:cubicBezTo>
                <a:cubicBezTo>
                  <a:pt x="5" y="58"/>
                  <a:pt x="5" y="58"/>
                  <a:pt x="5" y="57"/>
                </a:cubicBezTo>
                <a:cubicBezTo>
                  <a:pt x="5" y="57"/>
                  <a:pt x="6" y="56"/>
                  <a:pt x="6" y="56"/>
                </a:cubicBezTo>
                <a:cubicBezTo>
                  <a:pt x="6" y="56"/>
                  <a:pt x="5" y="55"/>
                  <a:pt x="5" y="55"/>
                </a:cubicBezTo>
                <a:cubicBezTo>
                  <a:pt x="5" y="55"/>
                  <a:pt x="6" y="53"/>
                  <a:pt x="7" y="53"/>
                </a:cubicBezTo>
                <a:cubicBezTo>
                  <a:pt x="8" y="52"/>
                  <a:pt x="10" y="50"/>
                  <a:pt x="10" y="50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8"/>
                  <a:pt x="9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97"/>
          <p:cNvSpPr>
            <a:spLocks noEditPoints="1"/>
          </p:cNvSpPr>
          <p:nvPr/>
        </p:nvSpPr>
        <p:spPr bwMode="auto">
          <a:xfrm>
            <a:off x="7899520" y="3651860"/>
            <a:ext cx="575344" cy="518481"/>
          </a:xfrm>
          <a:custGeom>
            <a:avLst/>
            <a:gdLst>
              <a:gd name="T0" fmla="*/ 216 w 227"/>
              <a:gd name="T1" fmla="*/ 62 h 211"/>
              <a:gd name="T2" fmla="*/ 209 w 227"/>
              <a:gd name="T3" fmla="*/ 47 h 211"/>
              <a:gd name="T4" fmla="*/ 183 w 227"/>
              <a:gd name="T5" fmla="*/ 33 h 211"/>
              <a:gd name="T6" fmla="*/ 141 w 227"/>
              <a:gd name="T7" fmla="*/ 25 h 211"/>
              <a:gd name="T8" fmla="*/ 102 w 227"/>
              <a:gd name="T9" fmla="*/ 1 h 211"/>
              <a:gd name="T10" fmla="*/ 84 w 227"/>
              <a:gd name="T11" fmla="*/ 17 h 211"/>
              <a:gd name="T12" fmla="*/ 82 w 227"/>
              <a:gd name="T13" fmla="*/ 40 h 211"/>
              <a:gd name="T14" fmla="*/ 70 w 227"/>
              <a:gd name="T15" fmla="*/ 52 h 211"/>
              <a:gd name="T16" fmla="*/ 58 w 227"/>
              <a:gd name="T17" fmla="*/ 61 h 211"/>
              <a:gd name="T18" fmla="*/ 39 w 227"/>
              <a:gd name="T19" fmla="*/ 55 h 211"/>
              <a:gd name="T20" fmla="*/ 18 w 227"/>
              <a:gd name="T21" fmla="*/ 65 h 211"/>
              <a:gd name="T22" fmla="*/ 3 w 227"/>
              <a:gd name="T23" fmla="*/ 67 h 211"/>
              <a:gd name="T24" fmla="*/ 3 w 227"/>
              <a:gd name="T25" fmla="*/ 66 h 211"/>
              <a:gd name="T26" fmla="*/ 3 w 227"/>
              <a:gd name="T27" fmla="*/ 66 h 211"/>
              <a:gd name="T28" fmla="*/ 4 w 227"/>
              <a:gd name="T29" fmla="*/ 77 h 211"/>
              <a:gd name="T30" fmla="*/ 17 w 227"/>
              <a:gd name="T31" fmla="*/ 102 h 211"/>
              <a:gd name="T32" fmla="*/ 30 w 227"/>
              <a:gd name="T33" fmla="*/ 77 h 211"/>
              <a:gd name="T34" fmla="*/ 51 w 227"/>
              <a:gd name="T35" fmla="*/ 92 h 211"/>
              <a:gd name="T36" fmla="*/ 64 w 227"/>
              <a:gd name="T37" fmla="*/ 115 h 211"/>
              <a:gd name="T38" fmla="*/ 53 w 227"/>
              <a:gd name="T39" fmla="*/ 108 h 211"/>
              <a:gd name="T40" fmla="*/ 65 w 227"/>
              <a:gd name="T41" fmla="*/ 124 h 211"/>
              <a:gd name="T42" fmla="*/ 73 w 227"/>
              <a:gd name="T43" fmla="*/ 138 h 211"/>
              <a:gd name="T44" fmla="*/ 72 w 227"/>
              <a:gd name="T45" fmla="*/ 145 h 211"/>
              <a:gd name="T46" fmla="*/ 58 w 227"/>
              <a:gd name="T47" fmla="*/ 130 h 211"/>
              <a:gd name="T48" fmla="*/ 61 w 227"/>
              <a:gd name="T49" fmla="*/ 136 h 211"/>
              <a:gd name="T50" fmla="*/ 76 w 227"/>
              <a:gd name="T51" fmla="*/ 153 h 211"/>
              <a:gd name="T52" fmla="*/ 74 w 227"/>
              <a:gd name="T53" fmla="*/ 146 h 211"/>
              <a:gd name="T54" fmla="*/ 89 w 227"/>
              <a:gd name="T55" fmla="*/ 156 h 211"/>
              <a:gd name="T56" fmla="*/ 99 w 227"/>
              <a:gd name="T57" fmla="*/ 157 h 211"/>
              <a:gd name="T58" fmla="*/ 126 w 227"/>
              <a:gd name="T59" fmla="*/ 164 h 211"/>
              <a:gd name="T60" fmla="*/ 160 w 227"/>
              <a:gd name="T61" fmla="*/ 187 h 211"/>
              <a:gd name="T62" fmla="*/ 140 w 227"/>
              <a:gd name="T63" fmla="*/ 190 h 211"/>
              <a:gd name="T64" fmla="*/ 184 w 227"/>
              <a:gd name="T65" fmla="*/ 200 h 211"/>
              <a:gd name="T66" fmla="*/ 171 w 227"/>
              <a:gd name="T67" fmla="*/ 185 h 211"/>
              <a:gd name="T68" fmla="*/ 153 w 227"/>
              <a:gd name="T69" fmla="*/ 162 h 211"/>
              <a:gd name="T70" fmla="*/ 118 w 227"/>
              <a:gd name="T71" fmla="*/ 135 h 211"/>
              <a:gd name="T72" fmla="*/ 100 w 227"/>
              <a:gd name="T73" fmla="*/ 105 h 211"/>
              <a:gd name="T74" fmla="*/ 88 w 227"/>
              <a:gd name="T75" fmla="*/ 76 h 211"/>
              <a:gd name="T76" fmla="*/ 121 w 227"/>
              <a:gd name="T77" fmla="*/ 70 h 211"/>
              <a:gd name="T78" fmla="*/ 160 w 227"/>
              <a:gd name="T79" fmla="*/ 71 h 211"/>
              <a:gd name="T80" fmla="*/ 189 w 227"/>
              <a:gd name="T81" fmla="*/ 70 h 211"/>
              <a:gd name="T82" fmla="*/ 179 w 227"/>
              <a:gd name="T83" fmla="*/ 190 h 211"/>
              <a:gd name="T84" fmla="*/ 192 w 227"/>
              <a:gd name="T85" fmla="*/ 201 h 211"/>
              <a:gd name="T86" fmla="*/ 159 w 227"/>
              <a:gd name="T87" fmla="*/ 195 h 211"/>
              <a:gd name="T88" fmla="*/ 144 w 227"/>
              <a:gd name="T89" fmla="*/ 199 h 211"/>
              <a:gd name="T90" fmla="*/ 115 w 227"/>
              <a:gd name="T91" fmla="*/ 191 h 211"/>
              <a:gd name="T92" fmla="*/ 136 w 227"/>
              <a:gd name="T93" fmla="*/ 178 h 211"/>
              <a:gd name="T94" fmla="*/ 144 w 227"/>
              <a:gd name="T95" fmla="*/ 180 h 211"/>
              <a:gd name="T96" fmla="*/ 123 w 227"/>
              <a:gd name="T97" fmla="*/ 178 h 211"/>
              <a:gd name="T98" fmla="*/ 129 w 227"/>
              <a:gd name="T99" fmla="*/ 168 h 211"/>
              <a:gd name="T100" fmla="*/ 51 w 227"/>
              <a:gd name="T101" fmla="*/ 93 h 211"/>
              <a:gd name="T102" fmla="*/ 50 w 227"/>
              <a:gd name="T103" fmla="*/ 97 h 211"/>
              <a:gd name="T104" fmla="*/ 60 w 227"/>
              <a:gd name="T105" fmla="*/ 119 h 211"/>
              <a:gd name="T106" fmla="*/ 53 w 227"/>
              <a:gd name="T107" fmla="*/ 121 h 211"/>
              <a:gd name="T108" fmla="*/ 35 w 227"/>
              <a:gd name="T109" fmla="*/ 119 h 211"/>
              <a:gd name="T110" fmla="*/ 36 w 227"/>
              <a:gd name="T111" fmla="*/ 91 h 211"/>
              <a:gd name="T112" fmla="*/ 40 w 227"/>
              <a:gd name="T113" fmla="*/ 103 h 211"/>
              <a:gd name="T114" fmla="*/ 45 w 227"/>
              <a:gd name="T115" fmla="*/ 120 h 211"/>
              <a:gd name="T116" fmla="*/ 37 w 227"/>
              <a:gd name="T117" fmla="*/ 107 h 211"/>
              <a:gd name="T118" fmla="*/ 34 w 227"/>
              <a:gd name="T119" fmla="*/ 9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7" h="211">
                <a:moveTo>
                  <a:pt x="215" y="82"/>
                </a:moveTo>
                <a:cubicBezTo>
                  <a:pt x="215" y="80"/>
                  <a:pt x="214" y="79"/>
                  <a:pt x="216" y="78"/>
                </a:cubicBezTo>
                <a:cubicBezTo>
                  <a:pt x="217" y="78"/>
                  <a:pt x="218" y="80"/>
                  <a:pt x="218" y="78"/>
                </a:cubicBezTo>
                <a:cubicBezTo>
                  <a:pt x="218" y="76"/>
                  <a:pt x="219" y="77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7"/>
                  <a:pt x="217" y="77"/>
                </a:cubicBezTo>
                <a:cubicBezTo>
                  <a:pt x="217" y="77"/>
                  <a:pt x="216" y="78"/>
                  <a:pt x="215" y="78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16" y="71"/>
                  <a:pt x="215" y="69"/>
                  <a:pt x="214" y="67"/>
                </a:cubicBezTo>
                <a:cubicBezTo>
                  <a:pt x="213" y="66"/>
                  <a:pt x="212" y="65"/>
                  <a:pt x="212" y="65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8" y="63"/>
                  <a:pt x="220" y="63"/>
                </a:cubicBezTo>
                <a:cubicBezTo>
                  <a:pt x="221" y="63"/>
                  <a:pt x="220" y="63"/>
                  <a:pt x="222" y="62"/>
                </a:cubicBezTo>
                <a:cubicBezTo>
                  <a:pt x="224" y="62"/>
                  <a:pt x="227" y="59"/>
                  <a:pt x="227" y="59"/>
                </a:cubicBezTo>
                <a:cubicBezTo>
                  <a:pt x="227" y="59"/>
                  <a:pt x="225" y="57"/>
                  <a:pt x="224" y="57"/>
                </a:cubicBezTo>
                <a:cubicBezTo>
                  <a:pt x="223" y="58"/>
                  <a:pt x="224" y="58"/>
                  <a:pt x="221" y="58"/>
                </a:cubicBezTo>
                <a:cubicBezTo>
                  <a:pt x="218" y="57"/>
                  <a:pt x="217" y="56"/>
                  <a:pt x="217" y="56"/>
                </a:cubicBezTo>
                <a:cubicBezTo>
                  <a:pt x="217" y="56"/>
                  <a:pt x="216" y="56"/>
                  <a:pt x="215" y="56"/>
                </a:cubicBezTo>
                <a:cubicBezTo>
                  <a:pt x="214" y="56"/>
                  <a:pt x="214" y="56"/>
                  <a:pt x="213" y="55"/>
                </a:cubicBezTo>
                <a:cubicBezTo>
                  <a:pt x="211" y="53"/>
                  <a:pt x="209" y="51"/>
                  <a:pt x="209" y="51"/>
                </a:cubicBezTo>
                <a:cubicBezTo>
                  <a:pt x="209" y="51"/>
                  <a:pt x="207" y="52"/>
                  <a:pt x="207" y="51"/>
                </a:cubicBezTo>
                <a:cubicBezTo>
                  <a:pt x="207" y="51"/>
                  <a:pt x="208" y="49"/>
                  <a:pt x="208" y="49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07" y="47"/>
                  <a:pt x="207" y="47"/>
                  <a:pt x="207" y="47"/>
                </a:cubicBezTo>
                <a:cubicBezTo>
                  <a:pt x="207" y="47"/>
                  <a:pt x="209" y="47"/>
                  <a:pt x="209" y="47"/>
                </a:cubicBezTo>
                <a:cubicBezTo>
                  <a:pt x="210" y="46"/>
                  <a:pt x="210" y="46"/>
                  <a:pt x="210" y="46"/>
                </a:cubicBezTo>
                <a:cubicBezTo>
                  <a:pt x="212" y="44"/>
                  <a:pt x="210" y="42"/>
                  <a:pt x="207" y="43"/>
                </a:cubicBezTo>
                <a:cubicBezTo>
                  <a:pt x="206" y="43"/>
                  <a:pt x="205" y="44"/>
                  <a:pt x="205" y="44"/>
                </a:cubicBezTo>
                <a:cubicBezTo>
                  <a:pt x="204" y="44"/>
                  <a:pt x="202" y="43"/>
                  <a:pt x="202" y="42"/>
                </a:cubicBezTo>
                <a:cubicBezTo>
                  <a:pt x="202" y="41"/>
                  <a:pt x="201" y="41"/>
                  <a:pt x="203" y="40"/>
                </a:cubicBezTo>
                <a:cubicBezTo>
                  <a:pt x="204" y="40"/>
                  <a:pt x="205" y="38"/>
                  <a:pt x="205" y="38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204" y="29"/>
                  <a:pt x="204" y="29"/>
                  <a:pt x="204" y="29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6" y="30"/>
                  <a:pt x="193" y="31"/>
                  <a:pt x="193" y="32"/>
                </a:cubicBezTo>
                <a:cubicBezTo>
                  <a:pt x="192" y="33"/>
                  <a:pt x="187" y="33"/>
                  <a:pt x="187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5"/>
                  <a:pt x="174" y="36"/>
                  <a:pt x="173" y="36"/>
                </a:cubicBezTo>
                <a:cubicBezTo>
                  <a:pt x="172" y="36"/>
                  <a:pt x="167" y="35"/>
                  <a:pt x="167" y="35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1" y="26"/>
                  <a:pt x="141" y="26"/>
                  <a:pt x="141" y="25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19" y="9"/>
                  <a:pt x="119" y="9"/>
                  <a:pt x="119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11" y="3"/>
                  <a:pt x="111" y="3"/>
                  <a:pt x="111" y="3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8" y="0"/>
                  <a:pt x="108" y="0"/>
                </a:cubicBezTo>
                <a:cubicBezTo>
                  <a:pt x="108" y="0"/>
                  <a:pt x="107" y="0"/>
                  <a:pt x="107" y="0"/>
                </a:cubicBezTo>
                <a:cubicBezTo>
                  <a:pt x="106" y="0"/>
                  <a:pt x="104" y="0"/>
                  <a:pt x="104" y="0"/>
                </a:cubicBezTo>
                <a:cubicBezTo>
                  <a:pt x="104" y="0"/>
                  <a:pt x="103" y="1"/>
                  <a:pt x="102" y="1"/>
                </a:cubicBezTo>
                <a:cubicBezTo>
                  <a:pt x="102" y="1"/>
                  <a:pt x="101" y="3"/>
                  <a:pt x="101" y="3"/>
                </a:cubicBezTo>
                <a:cubicBezTo>
                  <a:pt x="100" y="4"/>
                  <a:pt x="100" y="4"/>
                  <a:pt x="100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9"/>
                  <a:pt x="104" y="9"/>
                  <a:pt x="99" y="8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8"/>
                  <a:pt x="96" y="8"/>
                  <a:pt x="96" y="8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11"/>
                  <a:pt x="94" y="11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4"/>
                  <a:pt x="91" y="14"/>
                  <a:pt x="91" y="14"/>
                </a:cubicBezTo>
                <a:cubicBezTo>
                  <a:pt x="89" y="15"/>
                  <a:pt x="89" y="15"/>
                  <a:pt x="89" y="15"/>
                </a:cubicBezTo>
                <a:cubicBezTo>
                  <a:pt x="88" y="16"/>
                  <a:pt x="88" y="16"/>
                  <a:pt x="88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1" y="19"/>
                  <a:pt x="81" y="19"/>
                </a:cubicBezTo>
                <a:cubicBezTo>
                  <a:pt x="81" y="19"/>
                  <a:pt x="78" y="20"/>
                  <a:pt x="78" y="20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2"/>
                  <a:pt x="77" y="23"/>
                  <a:pt x="77" y="23"/>
                </a:cubicBezTo>
                <a:cubicBezTo>
                  <a:pt x="77" y="23"/>
                  <a:pt x="77" y="26"/>
                  <a:pt x="77" y="26"/>
                </a:cubicBezTo>
                <a:cubicBezTo>
                  <a:pt x="77" y="26"/>
                  <a:pt x="79" y="27"/>
                  <a:pt x="79" y="27"/>
                </a:cubicBezTo>
                <a:cubicBezTo>
                  <a:pt x="80" y="28"/>
                  <a:pt x="80" y="28"/>
                  <a:pt x="80" y="28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2" y="30"/>
                  <a:pt x="82" y="30"/>
                </a:cubicBezTo>
                <a:cubicBezTo>
                  <a:pt x="81" y="30"/>
                  <a:pt x="81" y="33"/>
                  <a:pt x="81" y="33"/>
                </a:cubicBezTo>
                <a:cubicBezTo>
                  <a:pt x="82" y="36"/>
                  <a:pt x="82" y="36"/>
                  <a:pt x="82" y="36"/>
                </a:cubicBezTo>
                <a:cubicBezTo>
                  <a:pt x="81" y="37"/>
                  <a:pt x="81" y="37"/>
                  <a:pt x="81" y="37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3" y="39"/>
                  <a:pt x="82" y="40"/>
                </a:cubicBezTo>
                <a:cubicBezTo>
                  <a:pt x="81" y="40"/>
                  <a:pt x="80" y="41"/>
                  <a:pt x="80" y="41"/>
                </a:cubicBezTo>
                <a:cubicBezTo>
                  <a:pt x="80" y="41"/>
                  <a:pt x="78" y="41"/>
                  <a:pt x="78" y="41"/>
                </a:cubicBezTo>
                <a:cubicBezTo>
                  <a:pt x="78" y="41"/>
                  <a:pt x="76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3" y="42"/>
                  <a:pt x="73" y="42"/>
                  <a:pt x="73" y="42"/>
                </a:cubicBezTo>
                <a:cubicBezTo>
                  <a:pt x="73" y="44"/>
                  <a:pt x="73" y="44"/>
                  <a:pt x="73" y="44"/>
                </a:cubicBezTo>
                <a:cubicBezTo>
                  <a:pt x="70" y="45"/>
                  <a:pt x="70" y="45"/>
                  <a:pt x="70" y="45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9" y="50"/>
                  <a:pt x="69" y="49"/>
                </a:cubicBezTo>
                <a:cubicBezTo>
                  <a:pt x="69" y="49"/>
                  <a:pt x="69" y="48"/>
                  <a:pt x="69" y="48"/>
                </a:cubicBezTo>
                <a:cubicBezTo>
                  <a:pt x="70" y="49"/>
                  <a:pt x="71" y="50"/>
                  <a:pt x="71" y="50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0" y="52"/>
                  <a:pt x="70" y="52"/>
                </a:cubicBezTo>
                <a:cubicBezTo>
                  <a:pt x="70" y="52"/>
                  <a:pt x="69" y="53"/>
                  <a:pt x="69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6"/>
                </a:cubicBezTo>
                <a:cubicBezTo>
                  <a:pt x="68" y="56"/>
                  <a:pt x="68" y="57"/>
                  <a:pt x="68" y="57"/>
                </a:cubicBezTo>
                <a:cubicBezTo>
                  <a:pt x="69" y="57"/>
                  <a:pt x="70" y="59"/>
                  <a:pt x="70" y="59"/>
                </a:cubicBezTo>
                <a:cubicBezTo>
                  <a:pt x="70" y="59"/>
                  <a:pt x="71" y="60"/>
                  <a:pt x="71" y="60"/>
                </a:cubicBezTo>
                <a:cubicBezTo>
                  <a:pt x="71" y="60"/>
                  <a:pt x="71" y="61"/>
                  <a:pt x="71" y="61"/>
                </a:cubicBezTo>
                <a:cubicBezTo>
                  <a:pt x="71" y="61"/>
                  <a:pt x="70" y="62"/>
                  <a:pt x="69" y="62"/>
                </a:cubicBezTo>
                <a:cubicBezTo>
                  <a:pt x="69" y="62"/>
                  <a:pt x="67" y="62"/>
                  <a:pt x="67" y="62"/>
                </a:cubicBezTo>
                <a:cubicBezTo>
                  <a:pt x="67" y="62"/>
                  <a:pt x="66" y="64"/>
                  <a:pt x="66" y="64"/>
                </a:cubicBezTo>
                <a:cubicBezTo>
                  <a:pt x="66" y="64"/>
                  <a:pt x="65" y="64"/>
                  <a:pt x="64" y="64"/>
                </a:cubicBezTo>
                <a:cubicBezTo>
                  <a:pt x="64" y="64"/>
                  <a:pt x="66" y="65"/>
                  <a:pt x="64" y="64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0" y="61"/>
                  <a:pt x="60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3"/>
                  <a:pt x="53" y="63"/>
                </a:cubicBezTo>
                <a:cubicBezTo>
                  <a:pt x="52" y="64"/>
                  <a:pt x="53" y="64"/>
                  <a:pt x="52" y="64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0"/>
                  <a:pt x="46" y="60"/>
                  <a:pt x="46" y="60"/>
                </a:cubicBezTo>
                <a:cubicBezTo>
                  <a:pt x="45" y="60"/>
                  <a:pt x="45" y="61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8"/>
                  <a:pt x="43" y="57"/>
                </a:cubicBezTo>
                <a:cubicBezTo>
                  <a:pt x="43" y="56"/>
                  <a:pt x="42" y="55"/>
                  <a:pt x="42" y="55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4"/>
                </a:cubicBezTo>
                <a:cubicBezTo>
                  <a:pt x="40" y="55"/>
                  <a:pt x="39" y="55"/>
                  <a:pt x="39" y="55"/>
                </a:cubicBezTo>
                <a:cubicBezTo>
                  <a:pt x="39" y="56"/>
                  <a:pt x="38" y="57"/>
                  <a:pt x="38" y="57"/>
                </a:cubicBezTo>
                <a:cubicBezTo>
                  <a:pt x="38" y="57"/>
                  <a:pt x="37" y="58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7" y="61"/>
                  <a:pt x="37" y="61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3"/>
                  <a:pt x="33" y="64"/>
                  <a:pt x="33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5" y="65"/>
                  <a:pt x="25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3" y="65"/>
                  <a:pt x="22" y="64"/>
                  <a:pt x="21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19" y="64"/>
                  <a:pt x="18" y="64"/>
                  <a:pt x="18" y="64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6"/>
                  <a:pt x="19" y="67"/>
                  <a:pt x="19" y="67"/>
                </a:cubicBezTo>
                <a:cubicBezTo>
                  <a:pt x="19" y="67"/>
                  <a:pt x="18" y="67"/>
                  <a:pt x="18" y="67"/>
                </a:cubicBezTo>
                <a:cubicBezTo>
                  <a:pt x="18" y="68"/>
                  <a:pt x="16" y="68"/>
                  <a:pt x="16" y="68"/>
                </a:cubicBezTo>
                <a:cubicBezTo>
                  <a:pt x="16" y="68"/>
                  <a:pt x="16" y="69"/>
                  <a:pt x="16" y="69"/>
                </a:cubicBezTo>
                <a:cubicBezTo>
                  <a:pt x="16" y="69"/>
                  <a:pt x="16" y="69"/>
                  <a:pt x="15" y="69"/>
                </a:cubicBezTo>
                <a:cubicBezTo>
                  <a:pt x="14" y="69"/>
                  <a:pt x="14" y="69"/>
                  <a:pt x="13" y="69"/>
                </a:cubicBezTo>
                <a:cubicBezTo>
                  <a:pt x="13" y="68"/>
                  <a:pt x="12" y="68"/>
                  <a:pt x="11" y="68"/>
                </a:cubicBezTo>
                <a:cubicBezTo>
                  <a:pt x="11" y="68"/>
                  <a:pt x="8" y="67"/>
                  <a:pt x="8" y="67"/>
                </a:cubicBezTo>
                <a:cubicBezTo>
                  <a:pt x="8" y="67"/>
                  <a:pt x="7" y="68"/>
                  <a:pt x="7" y="68"/>
                </a:cubicBezTo>
                <a:cubicBezTo>
                  <a:pt x="6" y="68"/>
                  <a:pt x="5" y="68"/>
                  <a:pt x="4" y="67"/>
                </a:cubicBezTo>
                <a:cubicBezTo>
                  <a:pt x="4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5"/>
                  <a:pt x="3" y="65"/>
                  <a:pt x="3" y="65"/>
                </a:cubicBezTo>
                <a:cubicBezTo>
                  <a:pt x="0" y="67"/>
                  <a:pt x="0" y="67"/>
                  <a:pt x="0" y="67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2" y="73"/>
                  <a:pt x="2" y="73"/>
                </a:cubicBezTo>
                <a:cubicBezTo>
                  <a:pt x="2" y="74"/>
                  <a:pt x="3" y="74"/>
                  <a:pt x="3" y="75"/>
                </a:cubicBezTo>
                <a:cubicBezTo>
                  <a:pt x="3" y="76"/>
                  <a:pt x="3" y="77"/>
                  <a:pt x="3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2"/>
                  <a:pt x="6" y="83"/>
                  <a:pt x="6" y="84"/>
                </a:cubicBezTo>
                <a:cubicBezTo>
                  <a:pt x="6" y="84"/>
                  <a:pt x="6" y="85"/>
                  <a:pt x="6" y="86"/>
                </a:cubicBezTo>
                <a:cubicBezTo>
                  <a:pt x="6" y="86"/>
                  <a:pt x="8" y="88"/>
                  <a:pt x="8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0"/>
                  <a:pt x="9" y="91"/>
                  <a:pt x="10" y="92"/>
                </a:cubicBezTo>
                <a:cubicBezTo>
                  <a:pt x="10" y="92"/>
                  <a:pt x="11" y="93"/>
                  <a:pt x="11" y="93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7" y="102"/>
                  <a:pt x="17" y="103"/>
                  <a:pt x="18" y="103"/>
                </a:cubicBezTo>
                <a:cubicBezTo>
                  <a:pt x="19" y="103"/>
                  <a:pt x="20" y="103"/>
                  <a:pt x="20" y="103"/>
                </a:cubicBezTo>
                <a:cubicBezTo>
                  <a:pt x="21" y="103"/>
                  <a:pt x="21" y="104"/>
                  <a:pt x="22" y="101"/>
                </a:cubicBezTo>
                <a:cubicBezTo>
                  <a:pt x="22" y="99"/>
                  <a:pt x="22" y="98"/>
                  <a:pt x="22" y="98"/>
                </a:cubicBezTo>
                <a:cubicBezTo>
                  <a:pt x="22" y="98"/>
                  <a:pt x="23" y="98"/>
                  <a:pt x="23" y="97"/>
                </a:cubicBezTo>
                <a:cubicBezTo>
                  <a:pt x="24" y="97"/>
                  <a:pt x="25" y="97"/>
                  <a:pt x="25" y="96"/>
                </a:cubicBezTo>
                <a:cubicBezTo>
                  <a:pt x="25" y="94"/>
                  <a:pt x="23" y="93"/>
                  <a:pt x="23" y="93"/>
                </a:cubicBezTo>
                <a:cubicBezTo>
                  <a:pt x="23" y="93"/>
                  <a:pt x="25" y="92"/>
                  <a:pt x="26" y="93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1"/>
                  <a:pt x="27" y="90"/>
                  <a:pt x="27" y="89"/>
                </a:cubicBezTo>
                <a:cubicBezTo>
                  <a:pt x="27" y="89"/>
                  <a:pt x="28" y="88"/>
                  <a:pt x="28" y="87"/>
                </a:cubicBezTo>
                <a:cubicBezTo>
                  <a:pt x="29" y="86"/>
                  <a:pt x="29" y="85"/>
                  <a:pt x="29" y="84"/>
                </a:cubicBezTo>
                <a:cubicBezTo>
                  <a:pt x="29" y="82"/>
                  <a:pt x="29" y="83"/>
                  <a:pt x="30" y="81"/>
                </a:cubicBezTo>
                <a:cubicBezTo>
                  <a:pt x="30" y="80"/>
                  <a:pt x="30" y="81"/>
                  <a:pt x="30" y="77"/>
                </a:cubicBezTo>
                <a:cubicBezTo>
                  <a:pt x="31" y="74"/>
                  <a:pt x="31" y="73"/>
                  <a:pt x="32" y="73"/>
                </a:cubicBezTo>
                <a:cubicBezTo>
                  <a:pt x="32" y="73"/>
                  <a:pt x="40" y="76"/>
                  <a:pt x="40" y="76"/>
                </a:cubicBezTo>
                <a:cubicBezTo>
                  <a:pt x="40" y="76"/>
                  <a:pt x="41" y="78"/>
                  <a:pt x="41" y="78"/>
                </a:cubicBezTo>
                <a:cubicBezTo>
                  <a:pt x="41" y="79"/>
                  <a:pt x="41" y="80"/>
                  <a:pt x="41" y="80"/>
                </a:cubicBezTo>
                <a:cubicBezTo>
                  <a:pt x="41" y="81"/>
                  <a:pt x="40" y="83"/>
                  <a:pt x="40" y="83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84"/>
                  <a:pt x="38" y="84"/>
                  <a:pt x="38" y="86"/>
                </a:cubicBezTo>
                <a:cubicBezTo>
                  <a:pt x="37" y="87"/>
                  <a:pt x="37" y="87"/>
                  <a:pt x="38" y="88"/>
                </a:cubicBezTo>
                <a:cubicBezTo>
                  <a:pt x="39" y="89"/>
                  <a:pt x="40" y="90"/>
                  <a:pt x="40" y="90"/>
                </a:cubicBezTo>
                <a:cubicBezTo>
                  <a:pt x="41" y="90"/>
                  <a:pt x="42" y="89"/>
                  <a:pt x="43" y="89"/>
                </a:cubicBezTo>
                <a:cubicBezTo>
                  <a:pt x="43" y="89"/>
                  <a:pt x="44" y="89"/>
                  <a:pt x="44" y="89"/>
                </a:cubicBezTo>
                <a:cubicBezTo>
                  <a:pt x="44" y="90"/>
                  <a:pt x="44" y="91"/>
                  <a:pt x="45" y="92"/>
                </a:cubicBezTo>
                <a:cubicBezTo>
                  <a:pt x="46" y="92"/>
                  <a:pt x="47" y="93"/>
                  <a:pt x="47" y="93"/>
                </a:cubicBezTo>
                <a:cubicBezTo>
                  <a:pt x="48" y="93"/>
                  <a:pt x="49" y="93"/>
                  <a:pt x="49" y="93"/>
                </a:cubicBezTo>
                <a:cubicBezTo>
                  <a:pt x="49" y="93"/>
                  <a:pt x="50" y="92"/>
                  <a:pt x="51" y="92"/>
                </a:cubicBezTo>
                <a:cubicBezTo>
                  <a:pt x="51" y="92"/>
                  <a:pt x="54" y="95"/>
                  <a:pt x="52" y="91"/>
                </a:cubicBezTo>
                <a:cubicBezTo>
                  <a:pt x="49" y="88"/>
                  <a:pt x="49" y="88"/>
                  <a:pt x="49" y="87"/>
                </a:cubicBezTo>
                <a:cubicBezTo>
                  <a:pt x="48" y="87"/>
                  <a:pt x="47" y="86"/>
                  <a:pt x="47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6"/>
                  <a:pt x="46" y="85"/>
                  <a:pt x="46" y="84"/>
                </a:cubicBezTo>
                <a:cubicBezTo>
                  <a:pt x="47" y="83"/>
                  <a:pt x="47" y="83"/>
                  <a:pt x="48" y="83"/>
                </a:cubicBezTo>
                <a:cubicBezTo>
                  <a:pt x="49" y="83"/>
                  <a:pt x="49" y="82"/>
                  <a:pt x="51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3" y="88"/>
                  <a:pt x="54" y="89"/>
                  <a:pt x="55" y="90"/>
                </a:cubicBezTo>
                <a:cubicBezTo>
                  <a:pt x="55" y="90"/>
                  <a:pt x="56" y="90"/>
                  <a:pt x="56" y="92"/>
                </a:cubicBezTo>
                <a:cubicBezTo>
                  <a:pt x="56" y="94"/>
                  <a:pt x="56" y="96"/>
                  <a:pt x="56" y="97"/>
                </a:cubicBezTo>
                <a:cubicBezTo>
                  <a:pt x="56" y="97"/>
                  <a:pt x="56" y="101"/>
                  <a:pt x="56" y="101"/>
                </a:cubicBezTo>
                <a:cubicBezTo>
                  <a:pt x="56" y="101"/>
                  <a:pt x="56" y="103"/>
                  <a:pt x="56" y="104"/>
                </a:cubicBezTo>
                <a:cubicBezTo>
                  <a:pt x="56" y="105"/>
                  <a:pt x="61" y="112"/>
                  <a:pt x="61" y="112"/>
                </a:cubicBezTo>
                <a:cubicBezTo>
                  <a:pt x="61" y="112"/>
                  <a:pt x="63" y="115"/>
                  <a:pt x="64" y="115"/>
                </a:cubicBezTo>
                <a:cubicBezTo>
                  <a:pt x="64" y="115"/>
                  <a:pt x="65" y="118"/>
                  <a:pt x="66" y="119"/>
                </a:cubicBezTo>
                <a:cubicBezTo>
                  <a:pt x="68" y="119"/>
                  <a:pt x="72" y="121"/>
                  <a:pt x="72" y="121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81" y="128"/>
                  <a:pt x="82" y="128"/>
                </a:cubicBezTo>
                <a:cubicBezTo>
                  <a:pt x="82" y="128"/>
                  <a:pt x="87" y="128"/>
                  <a:pt x="83" y="128"/>
                </a:cubicBezTo>
                <a:cubicBezTo>
                  <a:pt x="80" y="128"/>
                  <a:pt x="76" y="126"/>
                  <a:pt x="76" y="126"/>
                </a:cubicBezTo>
                <a:cubicBezTo>
                  <a:pt x="76" y="126"/>
                  <a:pt x="75" y="124"/>
                  <a:pt x="75" y="124"/>
                </a:cubicBezTo>
                <a:cubicBezTo>
                  <a:pt x="74" y="124"/>
                  <a:pt x="70" y="123"/>
                  <a:pt x="69" y="122"/>
                </a:cubicBezTo>
                <a:cubicBezTo>
                  <a:pt x="69" y="122"/>
                  <a:pt x="68" y="121"/>
                  <a:pt x="67" y="120"/>
                </a:cubicBezTo>
                <a:cubicBezTo>
                  <a:pt x="66" y="118"/>
                  <a:pt x="64" y="117"/>
                  <a:pt x="64" y="117"/>
                </a:cubicBezTo>
                <a:cubicBezTo>
                  <a:pt x="64" y="117"/>
                  <a:pt x="63" y="116"/>
                  <a:pt x="62" y="114"/>
                </a:cubicBezTo>
                <a:cubicBezTo>
                  <a:pt x="61" y="113"/>
                  <a:pt x="61" y="113"/>
                  <a:pt x="61" y="112"/>
                </a:cubicBezTo>
                <a:cubicBezTo>
                  <a:pt x="60" y="112"/>
                  <a:pt x="61" y="112"/>
                  <a:pt x="59" y="111"/>
                </a:cubicBezTo>
                <a:cubicBezTo>
                  <a:pt x="57" y="110"/>
                  <a:pt x="56" y="109"/>
                  <a:pt x="56" y="109"/>
                </a:cubicBezTo>
                <a:cubicBezTo>
                  <a:pt x="55" y="109"/>
                  <a:pt x="53" y="108"/>
                  <a:pt x="53" y="108"/>
                </a:cubicBezTo>
                <a:cubicBezTo>
                  <a:pt x="53" y="108"/>
                  <a:pt x="51" y="106"/>
                  <a:pt x="51" y="106"/>
                </a:cubicBezTo>
                <a:cubicBezTo>
                  <a:pt x="51" y="106"/>
                  <a:pt x="50" y="108"/>
                  <a:pt x="52" y="109"/>
                </a:cubicBezTo>
                <a:cubicBezTo>
                  <a:pt x="53" y="109"/>
                  <a:pt x="55" y="111"/>
                  <a:pt x="55" y="111"/>
                </a:cubicBezTo>
                <a:cubicBezTo>
                  <a:pt x="55" y="111"/>
                  <a:pt x="57" y="112"/>
                  <a:pt x="57" y="112"/>
                </a:cubicBezTo>
                <a:cubicBezTo>
                  <a:pt x="57" y="112"/>
                  <a:pt x="57" y="114"/>
                  <a:pt x="57" y="114"/>
                </a:cubicBezTo>
                <a:cubicBezTo>
                  <a:pt x="57" y="114"/>
                  <a:pt x="54" y="113"/>
                  <a:pt x="57" y="114"/>
                </a:cubicBezTo>
                <a:cubicBezTo>
                  <a:pt x="59" y="115"/>
                  <a:pt x="61" y="115"/>
                  <a:pt x="61" y="115"/>
                </a:cubicBezTo>
                <a:cubicBezTo>
                  <a:pt x="61" y="115"/>
                  <a:pt x="59" y="116"/>
                  <a:pt x="58" y="116"/>
                </a:cubicBezTo>
                <a:cubicBezTo>
                  <a:pt x="58" y="117"/>
                  <a:pt x="60" y="120"/>
                  <a:pt x="60" y="119"/>
                </a:cubicBezTo>
                <a:cubicBezTo>
                  <a:pt x="61" y="119"/>
                  <a:pt x="62" y="120"/>
                  <a:pt x="63" y="120"/>
                </a:cubicBezTo>
                <a:cubicBezTo>
                  <a:pt x="63" y="120"/>
                  <a:pt x="65" y="120"/>
                  <a:pt x="65" y="121"/>
                </a:cubicBezTo>
                <a:cubicBezTo>
                  <a:pt x="66" y="121"/>
                  <a:pt x="66" y="121"/>
                  <a:pt x="66" y="122"/>
                </a:cubicBezTo>
                <a:cubicBezTo>
                  <a:pt x="65" y="122"/>
                  <a:pt x="66" y="124"/>
                  <a:pt x="66" y="124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25"/>
                  <a:pt x="65" y="125"/>
                  <a:pt x="65" y="124"/>
                </a:cubicBezTo>
                <a:cubicBezTo>
                  <a:pt x="64" y="124"/>
                  <a:pt x="64" y="123"/>
                  <a:pt x="63" y="124"/>
                </a:cubicBezTo>
                <a:cubicBezTo>
                  <a:pt x="62" y="125"/>
                  <a:pt x="62" y="125"/>
                  <a:pt x="62" y="126"/>
                </a:cubicBezTo>
                <a:cubicBezTo>
                  <a:pt x="63" y="127"/>
                  <a:pt x="64" y="128"/>
                  <a:pt x="65" y="127"/>
                </a:cubicBezTo>
                <a:cubicBezTo>
                  <a:pt x="65" y="127"/>
                  <a:pt x="65" y="127"/>
                  <a:pt x="66" y="126"/>
                </a:cubicBezTo>
                <a:cubicBezTo>
                  <a:pt x="66" y="126"/>
                  <a:pt x="66" y="126"/>
                  <a:pt x="67" y="126"/>
                </a:cubicBezTo>
                <a:cubicBezTo>
                  <a:pt x="67" y="126"/>
                  <a:pt x="68" y="126"/>
                  <a:pt x="68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6"/>
                </a:cubicBezTo>
                <a:cubicBezTo>
                  <a:pt x="69" y="126"/>
                  <a:pt x="70" y="126"/>
                  <a:pt x="69" y="127"/>
                </a:cubicBezTo>
                <a:cubicBezTo>
                  <a:pt x="69" y="128"/>
                  <a:pt x="68" y="128"/>
                  <a:pt x="68" y="128"/>
                </a:cubicBezTo>
                <a:cubicBezTo>
                  <a:pt x="68" y="129"/>
                  <a:pt x="67" y="128"/>
                  <a:pt x="68" y="130"/>
                </a:cubicBezTo>
                <a:cubicBezTo>
                  <a:pt x="68" y="131"/>
                  <a:pt x="68" y="132"/>
                  <a:pt x="68" y="132"/>
                </a:cubicBezTo>
                <a:cubicBezTo>
                  <a:pt x="68" y="132"/>
                  <a:pt x="69" y="132"/>
                  <a:pt x="69" y="132"/>
                </a:cubicBezTo>
                <a:cubicBezTo>
                  <a:pt x="70" y="133"/>
                  <a:pt x="70" y="134"/>
                  <a:pt x="70" y="135"/>
                </a:cubicBezTo>
                <a:cubicBezTo>
                  <a:pt x="71" y="135"/>
                  <a:pt x="73" y="138"/>
                  <a:pt x="73" y="138"/>
                </a:cubicBezTo>
                <a:cubicBezTo>
                  <a:pt x="73" y="138"/>
                  <a:pt x="76" y="140"/>
                  <a:pt x="76" y="140"/>
                </a:cubicBezTo>
                <a:cubicBezTo>
                  <a:pt x="76" y="140"/>
                  <a:pt x="77" y="141"/>
                  <a:pt x="77" y="141"/>
                </a:cubicBezTo>
                <a:cubicBezTo>
                  <a:pt x="77" y="141"/>
                  <a:pt x="77" y="142"/>
                  <a:pt x="76" y="141"/>
                </a:cubicBezTo>
                <a:cubicBezTo>
                  <a:pt x="75" y="140"/>
                  <a:pt x="73" y="139"/>
                  <a:pt x="73" y="139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41"/>
                  <a:pt x="74" y="142"/>
                  <a:pt x="75" y="142"/>
                </a:cubicBezTo>
                <a:cubicBezTo>
                  <a:pt x="75" y="143"/>
                  <a:pt x="75" y="143"/>
                  <a:pt x="76" y="144"/>
                </a:cubicBezTo>
                <a:cubicBezTo>
                  <a:pt x="77" y="144"/>
                  <a:pt x="78" y="144"/>
                  <a:pt x="79" y="144"/>
                </a:cubicBezTo>
                <a:cubicBezTo>
                  <a:pt x="79" y="145"/>
                  <a:pt x="79" y="143"/>
                  <a:pt x="79" y="143"/>
                </a:cubicBezTo>
                <a:cubicBezTo>
                  <a:pt x="79" y="143"/>
                  <a:pt x="80" y="143"/>
                  <a:pt x="80" y="143"/>
                </a:cubicBezTo>
                <a:cubicBezTo>
                  <a:pt x="80" y="144"/>
                  <a:pt x="81" y="145"/>
                  <a:pt x="80" y="146"/>
                </a:cubicBezTo>
                <a:cubicBezTo>
                  <a:pt x="80" y="146"/>
                  <a:pt x="80" y="147"/>
                  <a:pt x="79" y="146"/>
                </a:cubicBezTo>
                <a:cubicBezTo>
                  <a:pt x="78" y="146"/>
                  <a:pt x="77" y="145"/>
                  <a:pt x="76" y="145"/>
                </a:cubicBezTo>
                <a:cubicBezTo>
                  <a:pt x="76" y="145"/>
                  <a:pt x="75" y="144"/>
                  <a:pt x="74" y="145"/>
                </a:cubicBezTo>
                <a:cubicBezTo>
                  <a:pt x="74" y="145"/>
                  <a:pt x="72" y="144"/>
                  <a:pt x="72" y="145"/>
                </a:cubicBezTo>
                <a:cubicBezTo>
                  <a:pt x="72" y="146"/>
                  <a:pt x="72" y="147"/>
                  <a:pt x="72" y="147"/>
                </a:cubicBezTo>
                <a:cubicBezTo>
                  <a:pt x="72" y="147"/>
                  <a:pt x="71" y="143"/>
                  <a:pt x="70" y="143"/>
                </a:cubicBezTo>
                <a:cubicBezTo>
                  <a:pt x="69" y="143"/>
                  <a:pt x="67" y="142"/>
                  <a:pt x="67" y="142"/>
                </a:cubicBezTo>
                <a:cubicBezTo>
                  <a:pt x="66" y="140"/>
                  <a:pt x="66" y="140"/>
                  <a:pt x="66" y="140"/>
                </a:cubicBezTo>
                <a:cubicBezTo>
                  <a:pt x="66" y="140"/>
                  <a:pt x="67" y="140"/>
                  <a:pt x="67" y="140"/>
                </a:cubicBezTo>
                <a:cubicBezTo>
                  <a:pt x="68" y="141"/>
                  <a:pt x="67" y="141"/>
                  <a:pt x="68" y="141"/>
                </a:cubicBezTo>
                <a:cubicBezTo>
                  <a:pt x="69" y="141"/>
                  <a:pt x="67" y="139"/>
                  <a:pt x="69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1" y="138"/>
                  <a:pt x="73" y="138"/>
                  <a:pt x="71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8" y="136"/>
                  <a:pt x="68" y="136"/>
                  <a:pt x="68" y="135"/>
                </a:cubicBezTo>
                <a:cubicBezTo>
                  <a:pt x="67" y="134"/>
                  <a:pt x="67" y="133"/>
                  <a:pt x="66" y="133"/>
                </a:cubicBezTo>
                <a:cubicBezTo>
                  <a:pt x="66" y="133"/>
                  <a:pt x="63" y="133"/>
                  <a:pt x="63" y="133"/>
                </a:cubicBezTo>
                <a:cubicBezTo>
                  <a:pt x="63" y="133"/>
                  <a:pt x="62" y="132"/>
                  <a:pt x="61" y="132"/>
                </a:cubicBezTo>
                <a:cubicBezTo>
                  <a:pt x="60" y="132"/>
                  <a:pt x="58" y="130"/>
                  <a:pt x="58" y="130"/>
                </a:cubicBezTo>
                <a:cubicBezTo>
                  <a:pt x="57" y="129"/>
                  <a:pt x="54" y="128"/>
                  <a:pt x="54" y="128"/>
                </a:cubicBezTo>
                <a:cubicBezTo>
                  <a:pt x="54" y="128"/>
                  <a:pt x="53" y="127"/>
                  <a:pt x="52" y="127"/>
                </a:cubicBezTo>
                <a:cubicBezTo>
                  <a:pt x="51" y="127"/>
                  <a:pt x="51" y="127"/>
                  <a:pt x="50" y="127"/>
                </a:cubicBezTo>
                <a:cubicBezTo>
                  <a:pt x="49" y="126"/>
                  <a:pt x="48" y="125"/>
                  <a:pt x="48" y="125"/>
                </a:cubicBezTo>
                <a:cubicBezTo>
                  <a:pt x="47" y="124"/>
                  <a:pt x="46" y="124"/>
                  <a:pt x="46" y="124"/>
                </a:cubicBezTo>
                <a:cubicBezTo>
                  <a:pt x="47" y="125"/>
                  <a:pt x="46" y="125"/>
                  <a:pt x="48" y="126"/>
                </a:cubicBezTo>
                <a:cubicBezTo>
                  <a:pt x="49" y="127"/>
                  <a:pt x="50" y="127"/>
                  <a:pt x="50" y="127"/>
                </a:cubicBezTo>
                <a:cubicBezTo>
                  <a:pt x="50" y="127"/>
                  <a:pt x="51" y="128"/>
                  <a:pt x="51" y="128"/>
                </a:cubicBezTo>
                <a:cubicBezTo>
                  <a:pt x="51" y="129"/>
                  <a:pt x="52" y="128"/>
                  <a:pt x="53" y="128"/>
                </a:cubicBezTo>
                <a:cubicBezTo>
                  <a:pt x="53" y="129"/>
                  <a:pt x="54" y="129"/>
                  <a:pt x="54" y="130"/>
                </a:cubicBezTo>
                <a:cubicBezTo>
                  <a:pt x="54" y="130"/>
                  <a:pt x="57" y="130"/>
                  <a:pt x="57" y="131"/>
                </a:cubicBezTo>
                <a:cubicBezTo>
                  <a:pt x="57" y="132"/>
                  <a:pt x="58" y="133"/>
                  <a:pt x="57" y="133"/>
                </a:cubicBezTo>
                <a:cubicBezTo>
                  <a:pt x="57" y="133"/>
                  <a:pt x="56" y="134"/>
                  <a:pt x="56" y="134"/>
                </a:cubicBezTo>
                <a:cubicBezTo>
                  <a:pt x="57" y="134"/>
                  <a:pt x="58" y="135"/>
                  <a:pt x="59" y="135"/>
                </a:cubicBezTo>
                <a:cubicBezTo>
                  <a:pt x="60" y="135"/>
                  <a:pt x="59" y="135"/>
                  <a:pt x="61" y="136"/>
                </a:cubicBezTo>
                <a:cubicBezTo>
                  <a:pt x="63" y="136"/>
                  <a:pt x="63" y="138"/>
                  <a:pt x="63" y="138"/>
                </a:cubicBezTo>
                <a:cubicBezTo>
                  <a:pt x="63" y="139"/>
                  <a:pt x="65" y="140"/>
                  <a:pt x="65" y="140"/>
                </a:cubicBezTo>
                <a:cubicBezTo>
                  <a:pt x="65" y="140"/>
                  <a:pt x="64" y="140"/>
                  <a:pt x="65" y="141"/>
                </a:cubicBezTo>
                <a:cubicBezTo>
                  <a:pt x="65" y="141"/>
                  <a:pt x="64" y="141"/>
                  <a:pt x="65" y="142"/>
                </a:cubicBezTo>
                <a:cubicBezTo>
                  <a:pt x="66" y="142"/>
                  <a:pt x="67" y="142"/>
                  <a:pt x="67" y="142"/>
                </a:cubicBezTo>
                <a:cubicBezTo>
                  <a:pt x="67" y="143"/>
                  <a:pt x="67" y="143"/>
                  <a:pt x="67" y="144"/>
                </a:cubicBezTo>
                <a:cubicBezTo>
                  <a:pt x="67" y="144"/>
                  <a:pt x="65" y="146"/>
                  <a:pt x="68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0" y="148"/>
                  <a:pt x="71" y="149"/>
                </a:cubicBezTo>
                <a:cubicBezTo>
                  <a:pt x="71" y="150"/>
                  <a:pt x="75" y="150"/>
                  <a:pt x="75" y="150"/>
                </a:cubicBezTo>
                <a:cubicBezTo>
                  <a:pt x="75" y="149"/>
                  <a:pt x="75" y="149"/>
                  <a:pt x="75" y="149"/>
                </a:cubicBezTo>
                <a:cubicBezTo>
                  <a:pt x="75" y="149"/>
                  <a:pt x="77" y="150"/>
                  <a:pt x="76" y="150"/>
                </a:cubicBezTo>
                <a:cubicBezTo>
                  <a:pt x="76" y="151"/>
                  <a:pt x="75" y="151"/>
                  <a:pt x="75" y="151"/>
                </a:cubicBezTo>
                <a:cubicBezTo>
                  <a:pt x="75" y="151"/>
                  <a:pt x="75" y="153"/>
                  <a:pt x="76" y="153"/>
                </a:cubicBezTo>
                <a:cubicBezTo>
                  <a:pt x="77" y="153"/>
                  <a:pt x="78" y="154"/>
                  <a:pt x="78" y="154"/>
                </a:cubicBezTo>
                <a:cubicBezTo>
                  <a:pt x="78" y="154"/>
                  <a:pt x="79" y="154"/>
                  <a:pt x="79" y="155"/>
                </a:cubicBezTo>
                <a:cubicBezTo>
                  <a:pt x="80" y="155"/>
                  <a:pt x="80" y="156"/>
                  <a:pt x="80" y="156"/>
                </a:cubicBezTo>
                <a:cubicBezTo>
                  <a:pt x="81" y="156"/>
                  <a:pt x="82" y="156"/>
                  <a:pt x="82" y="157"/>
                </a:cubicBezTo>
                <a:cubicBezTo>
                  <a:pt x="83" y="157"/>
                  <a:pt x="84" y="158"/>
                  <a:pt x="84" y="157"/>
                </a:cubicBezTo>
                <a:cubicBezTo>
                  <a:pt x="84" y="156"/>
                  <a:pt x="85" y="156"/>
                  <a:pt x="84" y="155"/>
                </a:cubicBezTo>
                <a:cubicBezTo>
                  <a:pt x="83" y="154"/>
                  <a:pt x="82" y="154"/>
                  <a:pt x="81" y="154"/>
                </a:cubicBezTo>
                <a:cubicBezTo>
                  <a:pt x="81" y="154"/>
                  <a:pt x="80" y="154"/>
                  <a:pt x="80" y="153"/>
                </a:cubicBezTo>
                <a:cubicBezTo>
                  <a:pt x="79" y="153"/>
                  <a:pt x="79" y="153"/>
                  <a:pt x="79" y="152"/>
                </a:cubicBezTo>
                <a:cubicBezTo>
                  <a:pt x="79" y="151"/>
                  <a:pt x="78" y="150"/>
                  <a:pt x="78" y="150"/>
                </a:cubicBezTo>
                <a:cubicBezTo>
                  <a:pt x="78" y="150"/>
                  <a:pt x="78" y="148"/>
                  <a:pt x="78" y="148"/>
                </a:cubicBezTo>
                <a:cubicBezTo>
                  <a:pt x="77" y="148"/>
                  <a:pt x="77" y="148"/>
                  <a:pt x="76" y="148"/>
                </a:cubicBezTo>
                <a:cubicBezTo>
                  <a:pt x="76" y="148"/>
                  <a:pt x="75" y="147"/>
                  <a:pt x="75" y="147"/>
                </a:cubicBezTo>
                <a:cubicBezTo>
                  <a:pt x="74" y="147"/>
                  <a:pt x="73" y="147"/>
                  <a:pt x="73" y="147"/>
                </a:cubicBezTo>
                <a:cubicBezTo>
                  <a:pt x="73" y="146"/>
                  <a:pt x="74" y="146"/>
                  <a:pt x="74" y="146"/>
                </a:cubicBezTo>
                <a:cubicBezTo>
                  <a:pt x="74" y="146"/>
                  <a:pt x="75" y="146"/>
                  <a:pt x="76" y="146"/>
                </a:cubicBezTo>
                <a:cubicBezTo>
                  <a:pt x="77" y="147"/>
                  <a:pt x="77" y="146"/>
                  <a:pt x="78" y="147"/>
                </a:cubicBezTo>
                <a:cubicBezTo>
                  <a:pt x="79" y="147"/>
                  <a:pt x="78" y="148"/>
                  <a:pt x="79" y="148"/>
                </a:cubicBezTo>
                <a:cubicBezTo>
                  <a:pt x="81" y="148"/>
                  <a:pt x="81" y="147"/>
                  <a:pt x="81" y="14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4" y="147"/>
                </a:cubicBezTo>
                <a:cubicBezTo>
                  <a:pt x="85" y="147"/>
                  <a:pt x="83" y="148"/>
                  <a:pt x="85" y="148"/>
                </a:cubicBezTo>
                <a:cubicBezTo>
                  <a:pt x="87" y="148"/>
                  <a:pt x="88" y="148"/>
                  <a:pt x="88" y="148"/>
                </a:cubicBezTo>
                <a:cubicBezTo>
                  <a:pt x="88" y="149"/>
                  <a:pt x="88" y="150"/>
                  <a:pt x="88" y="150"/>
                </a:cubicBezTo>
                <a:cubicBezTo>
                  <a:pt x="88" y="150"/>
                  <a:pt x="88" y="151"/>
                  <a:pt x="88" y="151"/>
                </a:cubicBezTo>
                <a:cubicBezTo>
                  <a:pt x="89" y="151"/>
                  <a:pt x="91" y="151"/>
                  <a:pt x="91" y="151"/>
                </a:cubicBezTo>
                <a:cubicBezTo>
                  <a:pt x="91" y="151"/>
                  <a:pt x="92" y="151"/>
                  <a:pt x="92" y="152"/>
                </a:cubicBezTo>
                <a:cubicBezTo>
                  <a:pt x="93" y="153"/>
                  <a:pt x="90" y="154"/>
                  <a:pt x="90" y="154"/>
                </a:cubicBezTo>
                <a:cubicBezTo>
                  <a:pt x="90" y="154"/>
                  <a:pt x="89" y="153"/>
                  <a:pt x="89" y="154"/>
                </a:cubicBezTo>
                <a:cubicBezTo>
                  <a:pt x="89" y="155"/>
                  <a:pt x="88" y="155"/>
                  <a:pt x="89" y="156"/>
                </a:cubicBezTo>
                <a:cubicBezTo>
                  <a:pt x="90" y="156"/>
                  <a:pt x="89" y="156"/>
                  <a:pt x="89" y="156"/>
                </a:cubicBezTo>
                <a:cubicBezTo>
                  <a:pt x="88" y="156"/>
                  <a:pt x="87" y="155"/>
                  <a:pt x="88" y="157"/>
                </a:cubicBezTo>
                <a:cubicBezTo>
                  <a:pt x="88" y="158"/>
                  <a:pt x="89" y="159"/>
                  <a:pt x="89" y="159"/>
                </a:cubicBezTo>
                <a:cubicBezTo>
                  <a:pt x="90" y="159"/>
                  <a:pt x="92" y="159"/>
                  <a:pt x="92" y="159"/>
                </a:cubicBezTo>
                <a:cubicBezTo>
                  <a:pt x="93" y="159"/>
                  <a:pt x="94" y="159"/>
                  <a:pt x="93" y="159"/>
                </a:cubicBezTo>
                <a:cubicBezTo>
                  <a:pt x="92" y="158"/>
                  <a:pt x="91" y="158"/>
                  <a:pt x="91" y="158"/>
                </a:cubicBezTo>
                <a:cubicBezTo>
                  <a:pt x="91" y="158"/>
                  <a:pt x="91" y="158"/>
                  <a:pt x="91" y="157"/>
                </a:cubicBezTo>
                <a:cubicBezTo>
                  <a:pt x="91" y="157"/>
                  <a:pt x="92" y="157"/>
                  <a:pt x="92" y="157"/>
                </a:cubicBezTo>
                <a:cubicBezTo>
                  <a:pt x="92" y="156"/>
                  <a:pt x="93" y="155"/>
                  <a:pt x="93" y="155"/>
                </a:cubicBezTo>
                <a:cubicBezTo>
                  <a:pt x="93" y="155"/>
                  <a:pt x="94" y="153"/>
                  <a:pt x="95" y="154"/>
                </a:cubicBezTo>
                <a:cubicBezTo>
                  <a:pt x="95" y="155"/>
                  <a:pt x="95" y="155"/>
                  <a:pt x="96" y="155"/>
                </a:cubicBezTo>
                <a:cubicBezTo>
                  <a:pt x="96" y="155"/>
                  <a:pt x="99" y="152"/>
                  <a:pt x="99" y="152"/>
                </a:cubicBezTo>
                <a:cubicBezTo>
                  <a:pt x="99" y="152"/>
                  <a:pt x="100" y="152"/>
                  <a:pt x="99" y="153"/>
                </a:cubicBezTo>
                <a:cubicBezTo>
                  <a:pt x="99" y="154"/>
                  <a:pt x="98" y="155"/>
                  <a:pt x="99" y="156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8"/>
                  <a:pt x="99" y="158"/>
                  <a:pt x="100" y="159"/>
                </a:cubicBezTo>
                <a:cubicBezTo>
                  <a:pt x="100" y="160"/>
                  <a:pt x="100" y="159"/>
                  <a:pt x="100" y="160"/>
                </a:cubicBezTo>
                <a:cubicBezTo>
                  <a:pt x="101" y="161"/>
                  <a:pt x="102" y="163"/>
                  <a:pt x="102" y="163"/>
                </a:cubicBezTo>
                <a:cubicBezTo>
                  <a:pt x="102" y="163"/>
                  <a:pt x="101" y="164"/>
                  <a:pt x="102" y="164"/>
                </a:cubicBezTo>
                <a:cubicBezTo>
                  <a:pt x="103" y="165"/>
                  <a:pt x="105" y="165"/>
                  <a:pt x="105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5" y="165"/>
                  <a:pt x="106" y="166"/>
                  <a:pt x="107" y="165"/>
                </a:cubicBezTo>
                <a:cubicBezTo>
                  <a:pt x="107" y="164"/>
                  <a:pt x="108" y="164"/>
                  <a:pt x="108" y="164"/>
                </a:cubicBezTo>
                <a:cubicBezTo>
                  <a:pt x="109" y="164"/>
                  <a:pt x="108" y="164"/>
                  <a:pt x="110" y="164"/>
                </a:cubicBezTo>
                <a:cubicBezTo>
                  <a:pt x="112" y="164"/>
                  <a:pt x="112" y="165"/>
                  <a:pt x="113" y="164"/>
                </a:cubicBezTo>
                <a:cubicBezTo>
                  <a:pt x="114" y="163"/>
                  <a:pt x="113" y="163"/>
                  <a:pt x="115" y="163"/>
                </a:cubicBezTo>
                <a:cubicBezTo>
                  <a:pt x="117" y="163"/>
                  <a:pt x="119" y="162"/>
                  <a:pt x="119" y="162"/>
                </a:cubicBezTo>
                <a:cubicBezTo>
                  <a:pt x="119" y="162"/>
                  <a:pt x="122" y="162"/>
                  <a:pt x="122" y="162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4" y="163"/>
                  <a:pt x="125" y="164"/>
                  <a:pt x="126" y="164"/>
                </a:cubicBezTo>
                <a:cubicBezTo>
                  <a:pt x="126" y="164"/>
                  <a:pt x="127" y="164"/>
                  <a:pt x="128" y="164"/>
                </a:cubicBezTo>
                <a:cubicBezTo>
                  <a:pt x="128" y="164"/>
                  <a:pt x="132" y="165"/>
                  <a:pt x="132" y="165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6" y="180"/>
                  <a:pt x="159" y="182"/>
                  <a:pt x="159" y="182"/>
                </a:cubicBezTo>
                <a:cubicBezTo>
                  <a:pt x="160" y="182"/>
                  <a:pt x="163" y="184"/>
                  <a:pt x="163" y="184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6" y="186"/>
                  <a:pt x="167" y="188"/>
                  <a:pt x="167" y="188"/>
                </a:cubicBezTo>
                <a:cubicBezTo>
                  <a:pt x="167" y="189"/>
                  <a:pt x="166" y="188"/>
                  <a:pt x="165" y="188"/>
                </a:cubicBezTo>
                <a:cubicBezTo>
                  <a:pt x="164" y="189"/>
                  <a:pt x="160" y="187"/>
                  <a:pt x="160" y="187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46" y="184"/>
                  <a:pt x="145" y="184"/>
                  <a:pt x="146" y="185"/>
                </a:cubicBezTo>
                <a:cubicBezTo>
                  <a:pt x="146" y="185"/>
                  <a:pt x="146" y="186"/>
                  <a:pt x="146" y="186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39" y="189"/>
                  <a:pt x="139" y="189"/>
                  <a:pt x="139" y="189"/>
                </a:cubicBezTo>
                <a:cubicBezTo>
                  <a:pt x="135" y="189"/>
                  <a:pt x="135" y="189"/>
                  <a:pt x="135" y="189"/>
                </a:cubicBezTo>
                <a:cubicBezTo>
                  <a:pt x="132" y="189"/>
                  <a:pt x="132" y="189"/>
                  <a:pt x="132" y="189"/>
                </a:cubicBezTo>
                <a:cubicBezTo>
                  <a:pt x="132" y="191"/>
                  <a:pt x="132" y="191"/>
                  <a:pt x="132" y="191"/>
                </a:cubicBezTo>
                <a:cubicBezTo>
                  <a:pt x="132" y="191"/>
                  <a:pt x="128" y="191"/>
                  <a:pt x="132" y="192"/>
                </a:cubicBezTo>
                <a:cubicBezTo>
                  <a:pt x="136" y="192"/>
                  <a:pt x="138" y="192"/>
                  <a:pt x="138" y="191"/>
                </a:cubicBezTo>
                <a:cubicBezTo>
                  <a:pt x="139" y="191"/>
                  <a:pt x="139" y="190"/>
                  <a:pt x="140" y="190"/>
                </a:cubicBezTo>
                <a:cubicBezTo>
                  <a:pt x="141" y="190"/>
                  <a:pt x="143" y="190"/>
                  <a:pt x="144" y="190"/>
                </a:cubicBezTo>
                <a:cubicBezTo>
                  <a:pt x="144" y="190"/>
                  <a:pt x="145" y="190"/>
                  <a:pt x="147" y="189"/>
                </a:cubicBezTo>
                <a:cubicBezTo>
                  <a:pt x="148" y="189"/>
                  <a:pt x="148" y="188"/>
                  <a:pt x="150" y="189"/>
                </a:cubicBezTo>
                <a:cubicBezTo>
                  <a:pt x="152" y="190"/>
                  <a:pt x="151" y="187"/>
                  <a:pt x="151" y="187"/>
                </a:cubicBezTo>
                <a:cubicBezTo>
                  <a:pt x="151" y="187"/>
                  <a:pt x="151" y="186"/>
                  <a:pt x="152" y="186"/>
                </a:cubicBezTo>
                <a:cubicBezTo>
                  <a:pt x="154" y="187"/>
                  <a:pt x="154" y="187"/>
                  <a:pt x="154" y="187"/>
                </a:cubicBezTo>
                <a:cubicBezTo>
                  <a:pt x="155" y="187"/>
                  <a:pt x="157" y="188"/>
                  <a:pt x="157" y="188"/>
                </a:cubicBezTo>
                <a:cubicBezTo>
                  <a:pt x="158" y="188"/>
                  <a:pt x="162" y="189"/>
                  <a:pt x="162" y="189"/>
                </a:cubicBezTo>
                <a:cubicBezTo>
                  <a:pt x="162" y="189"/>
                  <a:pt x="163" y="192"/>
                  <a:pt x="163" y="192"/>
                </a:cubicBezTo>
                <a:cubicBezTo>
                  <a:pt x="164" y="192"/>
                  <a:pt x="167" y="192"/>
                  <a:pt x="168" y="192"/>
                </a:cubicBezTo>
                <a:cubicBezTo>
                  <a:pt x="169" y="192"/>
                  <a:pt x="171" y="192"/>
                  <a:pt x="172" y="193"/>
                </a:cubicBezTo>
                <a:cubicBezTo>
                  <a:pt x="173" y="194"/>
                  <a:pt x="174" y="194"/>
                  <a:pt x="174" y="194"/>
                </a:cubicBezTo>
                <a:cubicBezTo>
                  <a:pt x="174" y="194"/>
                  <a:pt x="175" y="195"/>
                  <a:pt x="176" y="196"/>
                </a:cubicBezTo>
                <a:cubicBezTo>
                  <a:pt x="176" y="196"/>
                  <a:pt x="179" y="198"/>
                  <a:pt x="179" y="198"/>
                </a:cubicBezTo>
                <a:cubicBezTo>
                  <a:pt x="179" y="198"/>
                  <a:pt x="184" y="200"/>
                  <a:pt x="184" y="200"/>
                </a:cubicBezTo>
                <a:cubicBezTo>
                  <a:pt x="185" y="199"/>
                  <a:pt x="185" y="199"/>
                  <a:pt x="185" y="199"/>
                </a:cubicBezTo>
                <a:cubicBezTo>
                  <a:pt x="185" y="198"/>
                  <a:pt x="185" y="197"/>
                  <a:pt x="185" y="197"/>
                </a:cubicBezTo>
                <a:cubicBezTo>
                  <a:pt x="184" y="196"/>
                  <a:pt x="180" y="195"/>
                  <a:pt x="180" y="195"/>
                </a:cubicBezTo>
                <a:cubicBezTo>
                  <a:pt x="180" y="195"/>
                  <a:pt x="178" y="194"/>
                  <a:pt x="178" y="194"/>
                </a:cubicBezTo>
                <a:cubicBezTo>
                  <a:pt x="177" y="189"/>
                  <a:pt x="178" y="193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3" y="193"/>
                  <a:pt x="173" y="192"/>
                  <a:pt x="173" y="192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90"/>
                  <a:pt x="171" y="188"/>
                  <a:pt x="172" y="187"/>
                </a:cubicBezTo>
                <a:cubicBezTo>
                  <a:pt x="173" y="187"/>
                  <a:pt x="171" y="192"/>
                  <a:pt x="175" y="186"/>
                </a:cubicBezTo>
                <a:cubicBezTo>
                  <a:pt x="175" y="186"/>
                  <a:pt x="175" y="185"/>
                  <a:pt x="175" y="185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6"/>
                  <a:pt x="170" y="187"/>
                </a:cubicBezTo>
                <a:cubicBezTo>
                  <a:pt x="169" y="188"/>
                  <a:pt x="169" y="187"/>
                  <a:pt x="169" y="187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0" y="185"/>
                  <a:pt x="170" y="185"/>
                  <a:pt x="170" y="185"/>
                </a:cubicBezTo>
                <a:cubicBezTo>
                  <a:pt x="170" y="185"/>
                  <a:pt x="170" y="182"/>
                  <a:pt x="170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5" y="177"/>
                  <a:pt x="165" y="177"/>
                  <a:pt x="165" y="177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6" y="170"/>
                  <a:pt x="156" y="170"/>
                  <a:pt x="156" y="170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4" y="166"/>
                  <a:pt x="154" y="166"/>
                  <a:pt x="154" y="166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49" y="161"/>
                  <a:pt x="147" y="160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5" y="142"/>
                  <a:pt x="125" y="142"/>
                  <a:pt x="125" y="142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4"/>
                  <a:pt x="117" y="134"/>
                  <a:pt x="117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8" y="119"/>
                  <a:pt x="107" y="119"/>
                  <a:pt x="107" y="118"/>
                </a:cubicBezTo>
                <a:cubicBezTo>
                  <a:pt x="106" y="118"/>
                  <a:pt x="104" y="117"/>
                  <a:pt x="105" y="116"/>
                </a:cubicBezTo>
                <a:cubicBezTo>
                  <a:pt x="105" y="115"/>
                  <a:pt x="104" y="114"/>
                  <a:pt x="104" y="112"/>
                </a:cubicBezTo>
                <a:cubicBezTo>
                  <a:pt x="104" y="111"/>
                  <a:pt x="104" y="110"/>
                  <a:pt x="103" y="110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1" y="109"/>
                  <a:pt x="100" y="109"/>
                  <a:pt x="10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9"/>
                  <a:pt x="100" y="107"/>
                  <a:pt x="100" y="105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6" y="104"/>
                  <a:pt x="96" y="101"/>
                  <a:pt x="94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1" y="101"/>
                  <a:pt x="91" y="102"/>
                  <a:pt x="91" y="102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98"/>
                  <a:pt x="87" y="97"/>
                  <a:pt x="88" y="95"/>
                </a:cubicBezTo>
                <a:cubicBezTo>
                  <a:pt x="90" y="93"/>
                  <a:pt x="88" y="92"/>
                  <a:pt x="88" y="92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7"/>
                  <a:pt x="88" y="87"/>
                  <a:pt x="88" y="87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7" y="77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75"/>
                  <a:pt x="88" y="75"/>
                  <a:pt x="89" y="75"/>
                </a:cubicBezTo>
                <a:cubicBezTo>
                  <a:pt x="89" y="74"/>
                  <a:pt x="94" y="73"/>
                  <a:pt x="94" y="73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8" y="82"/>
                  <a:pt x="109" y="82"/>
                </a:cubicBezTo>
                <a:cubicBezTo>
                  <a:pt x="109" y="81"/>
                  <a:pt x="109" y="79"/>
                  <a:pt x="109" y="79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4" y="71"/>
                  <a:pt x="125" y="71"/>
                </a:cubicBezTo>
                <a:cubicBezTo>
                  <a:pt x="125" y="71"/>
                  <a:pt x="126" y="71"/>
                  <a:pt x="126" y="71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5" y="73"/>
                  <a:pt x="165" y="73"/>
                  <a:pt x="166" y="72"/>
                </a:cubicBezTo>
                <a:cubicBezTo>
                  <a:pt x="166" y="72"/>
                  <a:pt x="169" y="72"/>
                  <a:pt x="169" y="72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2" y="71"/>
                  <a:pt x="174" y="71"/>
                  <a:pt x="174" y="71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77" y="69"/>
                  <a:pt x="177" y="69"/>
                  <a:pt x="178" y="69"/>
                </a:cubicBezTo>
                <a:cubicBezTo>
                  <a:pt x="179" y="69"/>
                  <a:pt x="180" y="68"/>
                  <a:pt x="180" y="68"/>
                </a:cubicBezTo>
                <a:cubicBezTo>
                  <a:pt x="180" y="68"/>
                  <a:pt x="181" y="69"/>
                  <a:pt x="181" y="69"/>
                </a:cubicBezTo>
                <a:cubicBezTo>
                  <a:pt x="181" y="69"/>
                  <a:pt x="182" y="68"/>
                  <a:pt x="183" y="68"/>
                </a:cubicBezTo>
                <a:cubicBezTo>
                  <a:pt x="185" y="68"/>
                  <a:pt x="186" y="67"/>
                  <a:pt x="186" y="67"/>
                </a:cubicBezTo>
                <a:cubicBezTo>
                  <a:pt x="186" y="67"/>
                  <a:pt x="187" y="69"/>
                  <a:pt x="189" y="70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2" y="69"/>
                  <a:pt x="193" y="69"/>
                </a:cubicBezTo>
                <a:cubicBezTo>
                  <a:pt x="195" y="69"/>
                  <a:pt x="196" y="69"/>
                  <a:pt x="197" y="69"/>
                </a:cubicBezTo>
                <a:cubicBezTo>
                  <a:pt x="199" y="69"/>
                  <a:pt x="200" y="71"/>
                  <a:pt x="200" y="71"/>
                </a:cubicBezTo>
                <a:cubicBezTo>
                  <a:pt x="203" y="74"/>
                  <a:pt x="203" y="74"/>
                  <a:pt x="203" y="74"/>
                </a:cubicBezTo>
                <a:cubicBezTo>
                  <a:pt x="203" y="74"/>
                  <a:pt x="204" y="76"/>
                  <a:pt x="204" y="77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5" y="79"/>
                  <a:pt x="213" y="82"/>
                  <a:pt x="214" y="82"/>
                </a:cubicBezTo>
                <a:cubicBezTo>
                  <a:pt x="214" y="82"/>
                  <a:pt x="215" y="82"/>
                  <a:pt x="215" y="82"/>
                </a:cubicBez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6" y="191"/>
                  <a:pt x="176" y="190"/>
                  <a:pt x="176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03"/>
                  <a:pt x="202" y="205"/>
                  <a:pt x="203" y="205"/>
                </a:cubicBezTo>
                <a:cubicBezTo>
                  <a:pt x="203" y="205"/>
                  <a:pt x="203" y="206"/>
                  <a:pt x="204" y="206"/>
                </a:cubicBezTo>
                <a:cubicBezTo>
                  <a:pt x="204" y="207"/>
                  <a:pt x="206" y="210"/>
                  <a:pt x="206" y="210"/>
                </a:cubicBezTo>
                <a:cubicBezTo>
                  <a:pt x="207" y="211"/>
                  <a:pt x="204" y="209"/>
                  <a:pt x="204" y="209"/>
                </a:cubicBezTo>
                <a:cubicBezTo>
                  <a:pt x="204" y="209"/>
                  <a:pt x="203" y="207"/>
                  <a:pt x="202" y="206"/>
                </a:cubicBezTo>
                <a:cubicBezTo>
                  <a:pt x="200" y="206"/>
                  <a:pt x="198" y="206"/>
                  <a:pt x="197" y="205"/>
                </a:cubicBezTo>
                <a:cubicBezTo>
                  <a:pt x="196" y="204"/>
                  <a:pt x="196" y="203"/>
                  <a:pt x="196" y="203"/>
                </a:cubicBezTo>
                <a:cubicBezTo>
                  <a:pt x="195" y="203"/>
                  <a:pt x="195" y="201"/>
                  <a:pt x="192" y="201"/>
                </a:cubicBezTo>
                <a:cubicBezTo>
                  <a:pt x="189" y="200"/>
                  <a:pt x="189" y="201"/>
                  <a:pt x="188" y="199"/>
                </a:cubicBezTo>
                <a:cubicBezTo>
                  <a:pt x="187" y="196"/>
                  <a:pt x="187" y="198"/>
                  <a:pt x="186" y="196"/>
                </a:cubicBezTo>
                <a:cubicBezTo>
                  <a:pt x="184" y="195"/>
                  <a:pt x="185" y="196"/>
                  <a:pt x="181" y="195"/>
                </a:cubicBezTo>
                <a:cubicBezTo>
                  <a:pt x="178" y="193"/>
                  <a:pt x="180" y="194"/>
                  <a:pt x="180" y="193"/>
                </a:cubicBezTo>
                <a:cubicBezTo>
                  <a:pt x="179" y="191"/>
                  <a:pt x="180" y="192"/>
                  <a:pt x="178" y="192"/>
                </a:cubicBezTo>
                <a:cubicBezTo>
                  <a:pt x="177" y="191"/>
                  <a:pt x="178" y="191"/>
                  <a:pt x="177" y="191"/>
                </a:cubicBezTo>
                <a:cubicBezTo>
                  <a:pt x="177" y="191"/>
                  <a:pt x="176" y="192"/>
                  <a:pt x="175" y="192"/>
                </a:cubicBezTo>
                <a:cubicBezTo>
                  <a:pt x="175" y="191"/>
                  <a:pt x="175" y="191"/>
                  <a:pt x="175" y="191"/>
                </a:cubicBezTo>
                <a:close/>
                <a:moveTo>
                  <a:pt x="169" y="198"/>
                </a:moveTo>
                <a:cubicBezTo>
                  <a:pt x="169" y="198"/>
                  <a:pt x="169" y="198"/>
                  <a:pt x="169" y="198"/>
                </a:cubicBezTo>
                <a:cubicBezTo>
                  <a:pt x="169" y="198"/>
                  <a:pt x="167" y="198"/>
                  <a:pt x="166" y="198"/>
                </a:cubicBezTo>
                <a:cubicBezTo>
                  <a:pt x="166" y="198"/>
                  <a:pt x="165" y="197"/>
                  <a:pt x="164" y="197"/>
                </a:cubicBezTo>
                <a:cubicBezTo>
                  <a:pt x="163" y="197"/>
                  <a:pt x="161" y="197"/>
                  <a:pt x="161" y="197"/>
                </a:cubicBezTo>
                <a:cubicBezTo>
                  <a:pt x="160" y="197"/>
                  <a:pt x="159" y="196"/>
                  <a:pt x="159" y="196"/>
                </a:cubicBezTo>
                <a:cubicBezTo>
                  <a:pt x="159" y="196"/>
                  <a:pt x="159" y="195"/>
                  <a:pt x="159" y="195"/>
                </a:cubicBezTo>
                <a:cubicBezTo>
                  <a:pt x="159" y="195"/>
                  <a:pt x="161" y="194"/>
                  <a:pt x="161" y="194"/>
                </a:cubicBezTo>
                <a:cubicBezTo>
                  <a:pt x="161" y="195"/>
                  <a:pt x="167" y="196"/>
                  <a:pt x="167" y="19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71" y="196"/>
                  <a:pt x="172" y="196"/>
                  <a:pt x="172" y="196"/>
                </a:cubicBezTo>
                <a:cubicBezTo>
                  <a:pt x="172" y="196"/>
                  <a:pt x="173" y="196"/>
                  <a:pt x="174" y="197"/>
                </a:cubicBezTo>
                <a:cubicBezTo>
                  <a:pt x="175" y="197"/>
                  <a:pt x="175" y="197"/>
                  <a:pt x="175" y="198"/>
                </a:cubicBezTo>
                <a:cubicBezTo>
                  <a:pt x="175" y="198"/>
                  <a:pt x="176" y="199"/>
                  <a:pt x="175" y="199"/>
                </a:cubicBezTo>
                <a:cubicBezTo>
                  <a:pt x="175" y="199"/>
                  <a:pt x="174" y="199"/>
                  <a:pt x="174" y="199"/>
                </a:cubicBezTo>
                <a:cubicBezTo>
                  <a:pt x="174" y="199"/>
                  <a:pt x="172" y="198"/>
                  <a:pt x="172" y="198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69" y="198"/>
                  <a:pt x="169" y="198"/>
                  <a:pt x="169" y="198"/>
                </a:cubicBezTo>
                <a:close/>
                <a:moveTo>
                  <a:pt x="138" y="199"/>
                </a:moveTo>
                <a:cubicBezTo>
                  <a:pt x="138" y="199"/>
                  <a:pt x="138" y="199"/>
                  <a:pt x="138" y="199"/>
                </a:cubicBezTo>
                <a:cubicBezTo>
                  <a:pt x="138" y="199"/>
                  <a:pt x="142" y="198"/>
                  <a:pt x="142" y="198"/>
                </a:cubicBezTo>
                <a:cubicBezTo>
                  <a:pt x="144" y="199"/>
                  <a:pt x="144" y="199"/>
                  <a:pt x="144" y="199"/>
                </a:cubicBezTo>
                <a:cubicBezTo>
                  <a:pt x="144" y="199"/>
                  <a:pt x="144" y="200"/>
                  <a:pt x="143" y="200"/>
                </a:cubicBezTo>
                <a:cubicBezTo>
                  <a:pt x="143" y="200"/>
                  <a:pt x="141" y="202"/>
                  <a:pt x="141" y="202"/>
                </a:cubicBezTo>
                <a:cubicBezTo>
                  <a:pt x="138" y="200"/>
                  <a:pt x="138" y="200"/>
                  <a:pt x="138" y="200"/>
                </a:cubicBezTo>
                <a:cubicBezTo>
                  <a:pt x="138" y="199"/>
                  <a:pt x="138" y="199"/>
                  <a:pt x="138" y="199"/>
                </a:cubicBezTo>
                <a:close/>
                <a:moveTo>
                  <a:pt x="107" y="194"/>
                </a:moveTo>
                <a:cubicBezTo>
                  <a:pt x="107" y="194"/>
                  <a:pt x="107" y="194"/>
                  <a:pt x="107" y="194"/>
                </a:cubicBezTo>
                <a:cubicBezTo>
                  <a:pt x="108" y="194"/>
                  <a:pt x="109" y="193"/>
                  <a:pt x="109" y="194"/>
                </a:cubicBezTo>
                <a:cubicBezTo>
                  <a:pt x="109" y="195"/>
                  <a:pt x="108" y="196"/>
                  <a:pt x="108" y="196"/>
                </a:cubicBezTo>
                <a:cubicBezTo>
                  <a:pt x="108" y="196"/>
                  <a:pt x="107" y="196"/>
                  <a:pt x="107" y="196"/>
                </a:cubicBezTo>
                <a:cubicBezTo>
                  <a:pt x="107" y="195"/>
                  <a:pt x="107" y="194"/>
                  <a:pt x="107" y="194"/>
                </a:cubicBezTo>
                <a:close/>
                <a:moveTo>
                  <a:pt x="113" y="189"/>
                </a:move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5" y="188"/>
                  <a:pt x="115" y="188"/>
                </a:cubicBezTo>
                <a:cubicBezTo>
                  <a:pt x="116" y="189"/>
                  <a:pt x="117" y="189"/>
                  <a:pt x="116" y="190"/>
                </a:cubicBezTo>
                <a:cubicBezTo>
                  <a:pt x="116" y="190"/>
                  <a:pt x="116" y="190"/>
                  <a:pt x="115" y="191"/>
                </a:cubicBezTo>
                <a:cubicBezTo>
                  <a:pt x="114" y="192"/>
                  <a:pt x="112" y="193"/>
                  <a:pt x="112" y="193"/>
                </a:cubicBezTo>
                <a:cubicBezTo>
                  <a:pt x="112" y="193"/>
                  <a:pt x="112" y="193"/>
                  <a:pt x="111" y="193"/>
                </a:cubicBezTo>
                <a:cubicBezTo>
                  <a:pt x="109" y="192"/>
                  <a:pt x="108" y="191"/>
                  <a:pt x="108" y="191"/>
                </a:cubicBezTo>
                <a:cubicBezTo>
                  <a:pt x="108" y="191"/>
                  <a:pt x="107" y="190"/>
                  <a:pt x="109" y="190"/>
                </a:cubicBezTo>
                <a:cubicBezTo>
                  <a:pt x="110" y="189"/>
                  <a:pt x="111" y="189"/>
                  <a:pt x="111" y="189"/>
                </a:cubicBezTo>
                <a:cubicBezTo>
                  <a:pt x="112" y="189"/>
                  <a:pt x="113" y="189"/>
                  <a:pt x="113" y="189"/>
                </a:cubicBezTo>
                <a:close/>
                <a:moveTo>
                  <a:pt x="124" y="178"/>
                </a:move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6" y="177"/>
                  <a:pt x="126" y="177"/>
                </a:cubicBezTo>
                <a:cubicBezTo>
                  <a:pt x="126" y="177"/>
                  <a:pt x="126" y="177"/>
                  <a:pt x="127" y="177"/>
                </a:cubicBezTo>
                <a:cubicBezTo>
                  <a:pt x="127" y="177"/>
                  <a:pt x="127" y="177"/>
                  <a:pt x="128" y="177"/>
                </a:cubicBezTo>
                <a:cubicBezTo>
                  <a:pt x="128" y="177"/>
                  <a:pt x="129" y="176"/>
                  <a:pt x="130" y="177"/>
                </a:cubicBezTo>
                <a:cubicBezTo>
                  <a:pt x="131" y="177"/>
                  <a:pt x="131" y="178"/>
                  <a:pt x="132" y="178"/>
                </a:cubicBezTo>
                <a:cubicBezTo>
                  <a:pt x="132" y="178"/>
                  <a:pt x="133" y="178"/>
                  <a:pt x="133" y="178"/>
                </a:cubicBezTo>
                <a:cubicBezTo>
                  <a:pt x="134" y="178"/>
                  <a:pt x="134" y="178"/>
                  <a:pt x="136" y="178"/>
                </a:cubicBezTo>
                <a:cubicBezTo>
                  <a:pt x="138" y="178"/>
                  <a:pt x="141" y="178"/>
                  <a:pt x="141" y="178"/>
                </a:cubicBezTo>
                <a:cubicBezTo>
                  <a:pt x="141" y="179"/>
                  <a:pt x="142" y="178"/>
                  <a:pt x="143" y="178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46" y="179"/>
                  <a:pt x="145" y="180"/>
                  <a:pt x="147" y="179"/>
                </a:cubicBezTo>
                <a:cubicBezTo>
                  <a:pt x="148" y="179"/>
                  <a:pt x="148" y="179"/>
                  <a:pt x="148" y="179"/>
                </a:cubicBezTo>
                <a:cubicBezTo>
                  <a:pt x="148" y="179"/>
                  <a:pt x="148" y="179"/>
                  <a:pt x="149" y="178"/>
                </a:cubicBezTo>
                <a:cubicBezTo>
                  <a:pt x="150" y="178"/>
                  <a:pt x="151" y="177"/>
                  <a:pt x="151" y="177"/>
                </a:cubicBezTo>
                <a:cubicBezTo>
                  <a:pt x="152" y="177"/>
                  <a:pt x="152" y="177"/>
                  <a:pt x="152" y="177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52" y="180"/>
                  <a:pt x="152" y="180"/>
                  <a:pt x="152" y="181"/>
                </a:cubicBezTo>
                <a:cubicBezTo>
                  <a:pt x="152" y="181"/>
                  <a:pt x="151" y="182"/>
                  <a:pt x="150" y="182"/>
                </a:cubicBezTo>
                <a:cubicBezTo>
                  <a:pt x="150" y="182"/>
                  <a:pt x="149" y="181"/>
                  <a:pt x="149" y="181"/>
                </a:cubicBezTo>
                <a:cubicBezTo>
                  <a:pt x="149" y="180"/>
                  <a:pt x="148" y="180"/>
                  <a:pt x="148" y="180"/>
                </a:cubicBezTo>
                <a:cubicBezTo>
                  <a:pt x="147" y="180"/>
                  <a:pt x="146" y="181"/>
                  <a:pt x="145" y="181"/>
                </a:cubicBezTo>
                <a:cubicBezTo>
                  <a:pt x="145" y="181"/>
                  <a:pt x="144" y="180"/>
                  <a:pt x="144" y="180"/>
                </a:cubicBezTo>
                <a:cubicBezTo>
                  <a:pt x="144" y="180"/>
                  <a:pt x="142" y="180"/>
                  <a:pt x="141" y="180"/>
                </a:cubicBezTo>
                <a:cubicBezTo>
                  <a:pt x="141" y="180"/>
                  <a:pt x="140" y="180"/>
                  <a:pt x="139" y="180"/>
                </a:cubicBezTo>
                <a:cubicBezTo>
                  <a:pt x="138" y="180"/>
                  <a:pt x="137" y="180"/>
                  <a:pt x="136" y="180"/>
                </a:cubicBezTo>
                <a:cubicBezTo>
                  <a:pt x="135" y="181"/>
                  <a:pt x="133" y="180"/>
                  <a:pt x="133" y="181"/>
                </a:cubicBezTo>
                <a:cubicBezTo>
                  <a:pt x="133" y="181"/>
                  <a:pt x="133" y="182"/>
                  <a:pt x="133" y="182"/>
                </a:cubicBezTo>
                <a:cubicBezTo>
                  <a:pt x="133" y="182"/>
                  <a:pt x="134" y="183"/>
                  <a:pt x="133" y="183"/>
                </a:cubicBezTo>
                <a:cubicBezTo>
                  <a:pt x="131" y="183"/>
                  <a:pt x="131" y="183"/>
                  <a:pt x="131" y="182"/>
                </a:cubicBezTo>
                <a:cubicBezTo>
                  <a:pt x="130" y="181"/>
                  <a:pt x="132" y="180"/>
                  <a:pt x="129" y="181"/>
                </a:cubicBezTo>
                <a:cubicBezTo>
                  <a:pt x="127" y="181"/>
                  <a:pt x="127" y="180"/>
                  <a:pt x="126" y="180"/>
                </a:cubicBezTo>
                <a:cubicBezTo>
                  <a:pt x="126" y="181"/>
                  <a:pt x="124" y="179"/>
                  <a:pt x="123" y="180"/>
                </a:cubicBezTo>
                <a:cubicBezTo>
                  <a:pt x="123" y="180"/>
                  <a:pt x="122" y="181"/>
                  <a:pt x="122" y="181"/>
                </a:cubicBezTo>
                <a:cubicBezTo>
                  <a:pt x="122" y="181"/>
                  <a:pt x="119" y="181"/>
                  <a:pt x="119" y="181"/>
                </a:cubicBezTo>
                <a:cubicBezTo>
                  <a:pt x="119" y="181"/>
                  <a:pt x="120" y="178"/>
                  <a:pt x="120" y="178"/>
                </a:cubicBezTo>
                <a:cubicBezTo>
                  <a:pt x="120" y="178"/>
                  <a:pt x="120" y="178"/>
                  <a:pt x="121" y="178"/>
                </a:cubicBezTo>
                <a:cubicBezTo>
                  <a:pt x="122" y="178"/>
                  <a:pt x="123" y="178"/>
                  <a:pt x="123" y="178"/>
                </a:cubicBezTo>
                <a:cubicBezTo>
                  <a:pt x="124" y="178"/>
                  <a:pt x="124" y="178"/>
                  <a:pt x="124" y="178"/>
                </a:cubicBezTo>
                <a:close/>
                <a:moveTo>
                  <a:pt x="120" y="172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2"/>
                  <a:pt x="116" y="170"/>
                  <a:pt x="116" y="170"/>
                </a:cubicBezTo>
                <a:cubicBezTo>
                  <a:pt x="115" y="170"/>
                  <a:pt x="114" y="170"/>
                  <a:pt x="113" y="170"/>
                </a:cubicBezTo>
                <a:cubicBezTo>
                  <a:pt x="113" y="170"/>
                  <a:pt x="111" y="169"/>
                  <a:pt x="112" y="168"/>
                </a:cubicBezTo>
                <a:cubicBezTo>
                  <a:pt x="112" y="168"/>
                  <a:pt x="113" y="167"/>
                  <a:pt x="114" y="168"/>
                </a:cubicBezTo>
                <a:cubicBezTo>
                  <a:pt x="115" y="169"/>
                  <a:pt x="116" y="169"/>
                  <a:pt x="116" y="170"/>
                </a:cubicBezTo>
                <a:cubicBezTo>
                  <a:pt x="117" y="170"/>
                  <a:pt x="119" y="171"/>
                  <a:pt x="119" y="171"/>
                </a:cubicBezTo>
                <a:cubicBezTo>
                  <a:pt x="120" y="171"/>
                  <a:pt x="120" y="172"/>
                  <a:pt x="120" y="171"/>
                </a:cubicBezTo>
                <a:cubicBezTo>
                  <a:pt x="121" y="171"/>
                  <a:pt x="121" y="169"/>
                  <a:pt x="121" y="169"/>
                </a:cubicBezTo>
                <a:cubicBezTo>
                  <a:pt x="121" y="168"/>
                  <a:pt x="120" y="168"/>
                  <a:pt x="120" y="168"/>
                </a:cubicBezTo>
                <a:cubicBezTo>
                  <a:pt x="121" y="168"/>
                  <a:pt x="123" y="167"/>
                  <a:pt x="123" y="167"/>
                </a:cubicBezTo>
                <a:cubicBezTo>
                  <a:pt x="124" y="168"/>
                  <a:pt x="125" y="168"/>
                  <a:pt x="126" y="168"/>
                </a:cubicBezTo>
                <a:cubicBezTo>
                  <a:pt x="126" y="168"/>
                  <a:pt x="125" y="168"/>
                  <a:pt x="129" y="168"/>
                </a:cubicBezTo>
                <a:cubicBezTo>
                  <a:pt x="132" y="168"/>
                  <a:pt x="131" y="168"/>
                  <a:pt x="133" y="168"/>
                </a:cubicBezTo>
                <a:cubicBezTo>
                  <a:pt x="134" y="168"/>
                  <a:pt x="136" y="168"/>
                  <a:pt x="136" y="168"/>
                </a:cubicBezTo>
                <a:cubicBezTo>
                  <a:pt x="136" y="169"/>
                  <a:pt x="138" y="170"/>
                  <a:pt x="138" y="170"/>
                </a:cubicBezTo>
                <a:cubicBezTo>
                  <a:pt x="138" y="171"/>
                  <a:pt x="139" y="171"/>
                  <a:pt x="138" y="172"/>
                </a:cubicBezTo>
                <a:cubicBezTo>
                  <a:pt x="136" y="173"/>
                  <a:pt x="136" y="173"/>
                  <a:pt x="134" y="173"/>
                </a:cubicBezTo>
                <a:cubicBezTo>
                  <a:pt x="133" y="173"/>
                  <a:pt x="134" y="173"/>
                  <a:pt x="132" y="174"/>
                </a:cubicBezTo>
                <a:cubicBezTo>
                  <a:pt x="129" y="174"/>
                  <a:pt x="127" y="174"/>
                  <a:pt x="127" y="174"/>
                </a:cubicBezTo>
                <a:cubicBezTo>
                  <a:pt x="127" y="174"/>
                  <a:pt x="128" y="174"/>
                  <a:pt x="125" y="174"/>
                </a:cubicBezTo>
                <a:cubicBezTo>
                  <a:pt x="123" y="173"/>
                  <a:pt x="122" y="174"/>
                  <a:pt x="121" y="173"/>
                </a:cubicBezTo>
                <a:cubicBezTo>
                  <a:pt x="121" y="173"/>
                  <a:pt x="120" y="172"/>
                  <a:pt x="120" y="172"/>
                </a:cubicBezTo>
                <a:close/>
                <a:moveTo>
                  <a:pt x="50" y="94"/>
                </a:moveTo>
                <a:cubicBezTo>
                  <a:pt x="50" y="94"/>
                  <a:pt x="50" y="94"/>
                  <a:pt x="50" y="94"/>
                </a:cubicBezTo>
                <a:cubicBezTo>
                  <a:pt x="50" y="94"/>
                  <a:pt x="50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93"/>
                  <a:pt x="51" y="93"/>
                  <a:pt x="51" y="93"/>
                </a:cubicBezTo>
                <a:cubicBezTo>
                  <a:pt x="51" y="94"/>
                  <a:pt x="51" y="94"/>
                  <a:pt x="52" y="94"/>
                </a:cubicBezTo>
                <a:cubicBezTo>
                  <a:pt x="52" y="94"/>
                  <a:pt x="52" y="94"/>
                  <a:pt x="53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7"/>
                  <a:pt x="52" y="96"/>
                </a:cubicBezTo>
                <a:cubicBezTo>
                  <a:pt x="51" y="96"/>
                  <a:pt x="50" y="96"/>
                  <a:pt x="50" y="95"/>
                </a:cubicBezTo>
                <a:cubicBezTo>
                  <a:pt x="50" y="95"/>
                  <a:pt x="50" y="94"/>
                  <a:pt x="50" y="94"/>
                </a:cubicBezTo>
                <a:close/>
                <a:moveTo>
                  <a:pt x="51" y="103"/>
                </a:moveTo>
                <a:cubicBezTo>
                  <a:pt x="51" y="103"/>
                  <a:pt x="51" y="103"/>
                  <a:pt x="51" y="103"/>
                </a:cubicBezTo>
                <a:cubicBezTo>
                  <a:pt x="51" y="103"/>
                  <a:pt x="50" y="103"/>
                  <a:pt x="50" y="103"/>
                </a:cubicBezTo>
                <a:cubicBezTo>
                  <a:pt x="50" y="103"/>
                  <a:pt x="48" y="102"/>
                  <a:pt x="47" y="102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0"/>
                  <a:pt x="48" y="99"/>
                  <a:pt x="48" y="99"/>
                </a:cubicBezTo>
                <a:cubicBezTo>
                  <a:pt x="48" y="99"/>
                  <a:pt x="49" y="98"/>
                  <a:pt x="49" y="98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0" y="97"/>
                  <a:pt x="50" y="97"/>
                </a:cubicBezTo>
                <a:cubicBezTo>
                  <a:pt x="50" y="96"/>
                  <a:pt x="51" y="96"/>
                  <a:pt x="51" y="96"/>
                </a:cubicBezTo>
                <a:cubicBezTo>
                  <a:pt x="51" y="96"/>
                  <a:pt x="53" y="98"/>
                  <a:pt x="53" y="99"/>
                </a:cubicBezTo>
                <a:cubicBezTo>
                  <a:pt x="53" y="99"/>
                  <a:pt x="50" y="99"/>
                  <a:pt x="50" y="99"/>
                </a:cubicBezTo>
                <a:cubicBezTo>
                  <a:pt x="50" y="99"/>
                  <a:pt x="50" y="99"/>
                  <a:pt x="51" y="101"/>
                </a:cubicBezTo>
                <a:cubicBezTo>
                  <a:pt x="52" y="102"/>
                  <a:pt x="52" y="101"/>
                  <a:pt x="52" y="101"/>
                </a:cubicBezTo>
                <a:cubicBezTo>
                  <a:pt x="52" y="102"/>
                  <a:pt x="52" y="102"/>
                  <a:pt x="54" y="102"/>
                </a:cubicBezTo>
                <a:cubicBezTo>
                  <a:pt x="55" y="103"/>
                  <a:pt x="54" y="103"/>
                  <a:pt x="55" y="104"/>
                </a:cubicBezTo>
                <a:cubicBezTo>
                  <a:pt x="55" y="104"/>
                  <a:pt x="54" y="105"/>
                  <a:pt x="54" y="105"/>
                </a:cubicBezTo>
                <a:cubicBezTo>
                  <a:pt x="53" y="106"/>
                  <a:pt x="53" y="105"/>
                  <a:pt x="53" y="105"/>
                </a:cubicBezTo>
                <a:cubicBezTo>
                  <a:pt x="53" y="105"/>
                  <a:pt x="52" y="103"/>
                  <a:pt x="51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55" y="117"/>
                  <a:pt x="56" y="116"/>
                  <a:pt x="56" y="117"/>
                </a:cubicBezTo>
                <a:cubicBezTo>
                  <a:pt x="57" y="117"/>
                  <a:pt x="57" y="118"/>
                  <a:pt x="57" y="118"/>
                </a:cubicBezTo>
                <a:cubicBezTo>
                  <a:pt x="58" y="119"/>
                  <a:pt x="59" y="119"/>
                  <a:pt x="60" y="119"/>
                </a:cubicBezTo>
                <a:cubicBezTo>
                  <a:pt x="60" y="120"/>
                  <a:pt x="60" y="121"/>
                  <a:pt x="60" y="121"/>
                </a:cubicBezTo>
                <a:cubicBezTo>
                  <a:pt x="60" y="121"/>
                  <a:pt x="59" y="122"/>
                  <a:pt x="59" y="121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19"/>
                  <a:pt x="57" y="119"/>
                </a:cubicBezTo>
                <a:cubicBezTo>
                  <a:pt x="57" y="119"/>
                  <a:pt x="55" y="117"/>
                  <a:pt x="55" y="117"/>
                </a:cubicBezTo>
                <a:close/>
                <a:moveTo>
                  <a:pt x="53" y="121"/>
                </a:moveTo>
                <a:cubicBezTo>
                  <a:pt x="53" y="121"/>
                  <a:pt x="53" y="121"/>
                  <a:pt x="53" y="121"/>
                </a:cubicBezTo>
                <a:cubicBezTo>
                  <a:pt x="53" y="121"/>
                  <a:pt x="53" y="120"/>
                  <a:pt x="53" y="120"/>
                </a:cubicBezTo>
                <a:cubicBezTo>
                  <a:pt x="53" y="120"/>
                  <a:pt x="54" y="120"/>
                  <a:pt x="54" y="121"/>
                </a:cubicBezTo>
                <a:cubicBezTo>
                  <a:pt x="54" y="121"/>
                  <a:pt x="55" y="122"/>
                  <a:pt x="55" y="122"/>
                </a:cubicBezTo>
                <a:cubicBezTo>
                  <a:pt x="55" y="123"/>
                  <a:pt x="54" y="123"/>
                  <a:pt x="54" y="123"/>
                </a:cubicBezTo>
                <a:cubicBezTo>
                  <a:pt x="54" y="124"/>
                  <a:pt x="55" y="124"/>
                  <a:pt x="54" y="124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4"/>
                  <a:pt x="53" y="123"/>
                  <a:pt x="53" y="123"/>
                </a:cubicBezTo>
                <a:cubicBezTo>
                  <a:pt x="53" y="122"/>
                  <a:pt x="53" y="121"/>
                  <a:pt x="53" y="121"/>
                </a:cubicBezTo>
                <a:close/>
                <a:moveTo>
                  <a:pt x="49" y="121"/>
                </a:moveTo>
                <a:cubicBezTo>
                  <a:pt x="49" y="121"/>
                  <a:pt x="49" y="121"/>
                  <a:pt x="49" y="121"/>
                </a:cubicBezTo>
                <a:cubicBezTo>
                  <a:pt x="49" y="121"/>
                  <a:pt x="50" y="121"/>
                  <a:pt x="50" y="122"/>
                </a:cubicBezTo>
                <a:cubicBezTo>
                  <a:pt x="50" y="122"/>
                  <a:pt x="51" y="122"/>
                  <a:pt x="51" y="123"/>
                </a:cubicBezTo>
                <a:cubicBezTo>
                  <a:pt x="51" y="123"/>
                  <a:pt x="51" y="123"/>
                  <a:pt x="51" y="124"/>
                </a:cubicBezTo>
                <a:cubicBezTo>
                  <a:pt x="51" y="125"/>
                  <a:pt x="52" y="125"/>
                  <a:pt x="51" y="125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1"/>
                  <a:pt x="49" y="121"/>
                  <a:pt x="49" y="121"/>
                </a:cubicBezTo>
                <a:close/>
                <a:moveTo>
                  <a:pt x="34" y="116"/>
                </a:move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5" y="116"/>
                  <a:pt x="35" y="116"/>
                </a:cubicBezTo>
                <a:cubicBezTo>
                  <a:pt x="36" y="117"/>
                  <a:pt x="35" y="117"/>
                  <a:pt x="36" y="118"/>
                </a:cubicBezTo>
                <a:cubicBezTo>
                  <a:pt x="36" y="118"/>
                  <a:pt x="35" y="119"/>
                  <a:pt x="35" y="119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6"/>
                  <a:pt x="34" y="116"/>
                  <a:pt x="34" y="116"/>
                </a:cubicBezTo>
                <a:close/>
                <a:moveTo>
                  <a:pt x="34" y="112"/>
                </a:move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2" y="112"/>
                  <a:pt x="32" y="112"/>
                </a:cubicBezTo>
                <a:cubicBezTo>
                  <a:pt x="32" y="112"/>
                  <a:pt x="31" y="112"/>
                  <a:pt x="31" y="111"/>
                </a:cubicBezTo>
                <a:cubicBezTo>
                  <a:pt x="31" y="111"/>
                  <a:pt x="31" y="110"/>
                  <a:pt x="32" y="110"/>
                </a:cubicBezTo>
                <a:cubicBezTo>
                  <a:pt x="32" y="110"/>
                  <a:pt x="32" y="109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8"/>
                  <a:pt x="34" y="109"/>
                  <a:pt x="34" y="109"/>
                </a:cubicBezTo>
                <a:cubicBezTo>
                  <a:pt x="34" y="109"/>
                  <a:pt x="34" y="111"/>
                  <a:pt x="34" y="112"/>
                </a:cubicBezTo>
                <a:close/>
                <a:moveTo>
                  <a:pt x="34" y="89"/>
                </a:move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6" y="89"/>
                  <a:pt x="36" y="89"/>
                </a:cubicBezTo>
                <a:cubicBezTo>
                  <a:pt x="36" y="89"/>
                  <a:pt x="36" y="90"/>
                  <a:pt x="36" y="91"/>
                </a:cubicBezTo>
                <a:cubicBezTo>
                  <a:pt x="37" y="91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2"/>
                  <a:pt x="39" y="91"/>
                  <a:pt x="39" y="92"/>
                </a:cubicBezTo>
                <a:cubicBezTo>
                  <a:pt x="40" y="92"/>
                  <a:pt x="41" y="91"/>
                  <a:pt x="41" y="91"/>
                </a:cubicBezTo>
                <a:cubicBezTo>
                  <a:pt x="41" y="91"/>
                  <a:pt x="42" y="92"/>
                  <a:pt x="42" y="92"/>
                </a:cubicBezTo>
                <a:cubicBezTo>
                  <a:pt x="42" y="93"/>
                  <a:pt x="41" y="94"/>
                  <a:pt x="41" y="94"/>
                </a:cubicBezTo>
                <a:cubicBezTo>
                  <a:pt x="40" y="94"/>
                  <a:pt x="39" y="93"/>
                  <a:pt x="39" y="93"/>
                </a:cubicBezTo>
                <a:cubicBezTo>
                  <a:pt x="39" y="93"/>
                  <a:pt x="38" y="92"/>
                  <a:pt x="38" y="93"/>
                </a:cubicBezTo>
                <a:cubicBezTo>
                  <a:pt x="38" y="93"/>
                  <a:pt x="38" y="94"/>
                  <a:pt x="38" y="95"/>
                </a:cubicBezTo>
                <a:cubicBezTo>
                  <a:pt x="39" y="95"/>
                  <a:pt x="39" y="95"/>
                  <a:pt x="39" y="96"/>
                </a:cubicBezTo>
                <a:cubicBezTo>
                  <a:pt x="38" y="96"/>
                  <a:pt x="38" y="97"/>
                  <a:pt x="38" y="97"/>
                </a:cubicBezTo>
                <a:cubicBezTo>
                  <a:pt x="38" y="98"/>
                  <a:pt x="39" y="99"/>
                  <a:pt x="39" y="99"/>
                </a:cubicBezTo>
                <a:cubicBezTo>
                  <a:pt x="39" y="99"/>
                  <a:pt x="39" y="99"/>
                  <a:pt x="39" y="100"/>
                </a:cubicBezTo>
                <a:cubicBezTo>
                  <a:pt x="39" y="100"/>
                  <a:pt x="40" y="101"/>
                  <a:pt x="40" y="101"/>
                </a:cubicBezTo>
                <a:cubicBezTo>
                  <a:pt x="40" y="102"/>
                  <a:pt x="40" y="103"/>
                  <a:pt x="40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1" y="107"/>
                  <a:pt x="41" y="107"/>
                </a:cubicBezTo>
                <a:cubicBezTo>
                  <a:pt x="41" y="108"/>
                  <a:pt x="43" y="109"/>
                  <a:pt x="43" y="110"/>
                </a:cubicBezTo>
                <a:cubicBezTo>
                  <a:pt x="43" y="110"/>
                  <a:pt x="43" y="112"/>
                  <a:pt x="42" y="112"/>
                </a:cubicBezTo>
                <a:cubicBezTo>
                  <a:pt x="42" y="112"/>
                  <a:pt x="41" y="113"/>
                  <a:pt x="41" y="112"/>
                </a:cubicBezTo>
                <a:cubicBezTo>
                  <a:pt x="40" y="111"/>
                  <a:pt x="39" y="109"/>
                  <a:pt x="39" y="109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12"/>
                  <a:pt x="40" y="113"/>
                  <a:pt x="40" y="113"/>
                </a:cubicBezTo>
                <a:cubicBezTo>
                  <a:pt x="40" y="113"/>
                  <a:pt x="39" y="111"/>
                  <a:pt x="40" y="113"/>
                </a:cubicBezTo>
                <a:cubicBezTo>
                  <a:pt x="41" y="115"/>
                  <a:pt x="42" y="116"/>
                  <a:pt x="42" y="116"/>
                </a:cubicBezTo>
                <a:cubicBezTo>
                  <a:pt x="42" y="116"/>
                  <a:pt x="43" y="117"/>
                  <a:pt x="44" y="117"/>
                </a:cubicBezTo>
                <a:cubicBezTo>
                  <a:pt x="44" y="118"/>
                  <a:pt x="44" y="118"/>
                  <a:pt x="45" y="119"/>
                </a:cubicBezTo>
                <a:cubicBezTo>
                  <a:pt x="45" y="119"/>
                  <a:pt x="46" y="120"/>
                  <a:pt x="45" y="120"/>
                </a:cubicBezTo>
                <a:cubicBezTo>
                  <a:pt x="44" y="121"/>
                  <a:pt x="45" y="121"/>
                  <a:pt x="44" y="121"/>
                </a:cubicBezTo>
                <a:cubicBezTo>
                  <a:pt x="44" y="120"/>
                  <a:pt x="43" y="120"/>
                  <a:pt x="43" y="119"/>
                </a:cubicBezTo>
                <a:cubicBezTo>
                  <a:pt x="43" y="118"/>
                  <a:pt x="42" y="117"/>
                  <a:pt x="42" y="116"/>
                </a:cubicBezTo>
                <a:cubicBezTo>
                  <a:pt x="41" y="116"/>
                  <a:pt x="40" y="115"/>
                  <a:pt x="40" y="115"/>
                </a:cubicBezTo>
                <a:cubicBezTo>
                  <a:pt x="39" y="115"/>
                  <a:pt x="39" y="114"/>
                  <a:pt x="39" y="114"/>
                </a:cubicBezTo>
                <a:cubicBezTo>
                  <a:pt x="39" y="114"/>
                  <a:pt x="38" y="114"/>
                  <a:pt x="38" y="114"/>
                </a:cubicBezTo>
                <a:cubicBezTo>
                  <a:pt x="38" y="114"/>
                  <a:pt x="36" y="114"/>
                  <a:pt x="36" y="114"/>
                </a:cubicBezTo>
                <a:cubicBezTo>
                  <a:pt x="36" y="113"/>
                  <a:pt x="36" y="113"/>
                  <a:pt x="37" y="112"/>
                </a:cubicBezTo>
                <a:cubicBezTo>
                  <a:pt x="37" y="112"/>
                  <a:pt x="38" y="112"/>
                  <a:pt x="38" y="112"/>
                </a:cubicBezTo>
                <a:cubicBezTo>
                  <a:pt x="38" y="112"/>
                  <a:pt x="37" y="111"/>
                  <a:pt x="37" y="111"/>
                </a:cubicBezTo>
                <a:cubicBezTo>
                  <a:pt x="37" y="111"/>
                  <a:pt x="37" y="110"/>
                  <a:pt x="37" y="110"/>
                </a:cubicBezTo>
                <a:cubicBezTo>
                  <a:pt x="36" y="110"/>
                  <a:pt x="36" y="111"/>
                  <a:pt x="36" y="110"/>
                </a:cubicBezTo>
                <a:cubicBezTo>
                  <a:pt x="36" y="109"/>
                  <a:pt x="36" y="109"/>
                  <a:pt x="36" y="108"/>
                </a:cubicBezTo>
                <a:cubicBezTo>
                  <a:pt x="36" y="108"/>
                  <a:pt x="36" y="106"/>
                  <a:pt x="36" y="106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5"/>
                  <a:pt x="38" y="105"/>
                  <a:pt x="37" y="105"/>
                </a:cubicBezTo>
                <a:cubicBezTo>
                  <a:pt x="36" y="105"/>
                  <a:pt x="36" y="103"/>
                  <a:pt x="36" y="103"/>
                </a:cubicBezTo>
                <a:cubicBezTo>
                  <a:pt x="36" y="103"/>
                  <a:pt x="36" y="102"/>
                  <a:pt x="36" y="102"/>
                </a:cubicBezTo>
                <a:cubicBezTo>
                  <a:pt x="36" y="102"/>
                  <a:pt x="35" y="102"/>
                  <a:pt x="35" y="101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5" y="99"/>
                  <a:pt x="34" y="98"/>
                </a:cubicBezTo>
                <a:cubicBezTo>
                  <a:pt x="34" y="97"/>
                  <a:pt x="34" y="97"/>
                  <a:pt x="33" y="97"/>
                </a:cubicBezTo>
                <a:cubicBezTo>
                  <a:pt x="33" y="96"/>
                  <a:pt x="33" y="95"/>
                  <a:pt x="34" y="95"/>
                </a:cubicBezTo>
                <a:cubicBezTo>
                  <a:pt x="34" y="95"/>
                  <a:pt x="34" y="95"/>
                  <a:pt x="35" y="95"/>
                </a:cubicBezTo>
                <a:cubicBezTo>
                  <a:pt x="35" y="96"/>
                  <a:pt x="36" y="96"/>
                  <a:pt x="36" y="96"/>
                </a:cubicBezTo>
                <a:cubicBezTo>
                  <a:pt x="36" y="95"/>
                  <a:pt x="37" y="94"/>
                  <a:pt x="36" y="94"/>
                </a:cubicBezTo>
                <a:cubicBezTo>
                  <a:pt x="36" y="93"/>
                  <a:pt x="35" y="92"/>
                  <a:pt x="35" y="92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0"/>
                </a:cubicBezTo>
                <a:cubicBezTo>
                  <a:pt x="34" y="90"/>
                  <a:pt x="34" y="89"/>
                  <a:pt x="34" y="89"/>
                </a:cubicBezTo>
                <a:close/>
                <a:moveTo>
                  <a:pt x="33" y="89"/>
                </a:move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2" y="88"/>
                  <a:pt x="32" y="87"/>
                </a:cubicBezTo>
                <a:cubicBezTo>
                  <a:pt x="32" y="87"/>
                  <a:pt x="32" y="87"/>
                  <a:pt x="32" y="86"/>
                </a:cubicBezTo>
                <a:cubicBezTo>
                  <a:pt x="32" y="85"/>
                  <a:pt x="31" y="85"/>
                  <a:pt x="31" y="84"/>
                </a:cubicBezTo>
                <a:cubicBezTo>
                  <a:pt x="32" y="84"/>
                  <a:pt x="32" y="83"/>
                  <a:pt x="32" y="83"/>
                </a:cubicBezTo>
                <a:cubicBezTo>
                  <a:pt x="33" y="82"/>
                  <a:pt x="34" y="82"/>
                  <a:pt x="34" y="83"/>
                </a:cubicBezTo>
                <a:cubicBezTo>
                  <a:pt x="34" y="83"/>
                  <a:pt x="34" y="84"/>
                  <a:pt x="34" y="85"/>
                </a:cubicBezTo>
                <a:cubicBezTo>
                  <a:pt x="34" y="85"/>
                  <a:pt x="34" y="86"/>
                  <a:pt x="34" y="86"/>
                </a:cubicBezTo>
                <a:cubicBezTo>
                  <a:pt x="34" y="87"/>
                  <a:pt x="35" y="87"/>
                  <a:pt x="35" y="87"/>
                </a:cubicBezTo>
                <a:cubicBezTo>
                  <a:pt x="35" y="88"/>
                  <a:pt x="35" y="89"/>
                  <a:pt x="35" y="89"/>
                </a:cubicBezTo>
                <a:lnTo>
                  <a:pt x="33" y="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097065" y="4718416"/>
            <a:ext cx="240643" cy="134947"/>
          </a:xfrm>
          <a:custGeom>
            <a:avLst/>
            <a:gdLst>
              <a:gd name="T0" fmla="*/ 2 w 95"/>
              <a:gd name="T1" fmla="*/ 39 h 55"/>
              <a:gd name="T2" fmla="*/ 2 w 95"/>
              <a:gd name="T3" fmla="*/ 36 h 55"/>
              <a:gd name="T4" fmla="*/ 0 w 95"/>
              <a:gd name="T5" fmla="*/ 31 h 55"/>
              <a:gd name="T6" fmla="*/ 2 w 95"/>
              <a:gd name="T7" fmla="*/ 31 h 55"/>
              <a:gd name="T8" fmla="*/ 7 w 95"/>
              <a:gd name="T9" fmla="*/ 32 h 55"/>
              <a:gd name="T10" fmla="*/ 9 w 95"/>
              <a:gd name="T11" fmla="*/ 31 h 55"/>
              <a:gd name="T12" fmla="*/ 12 w 95"/>
              <a:gd name="T13" fmla="*/ 27 h 55"/>
              <a:gd name="T14" fmla="*/ 15 w 95"/>
              <a:gd name="T15" fmla="*/ 27 h 55"/>
              <a:gd name="T16" fmla="*/ 16 w 95"/>
              <a:gd name="T17" fmla="*/ 26 h 55"/>
              <a:gd name="T18" fmla="*/ 18 w 95"/>
              <a:gd name="T19" fmla="*/ 27 h 55"/>
              <a:gd name="T20" fmla="*/ 20 w 95"/>
              <a:gd name="T21" fmla="*/ 27 h 55"/>
              <a:gd name="T22" fmla="*/ 23 w 95"/>
              <a:gd name="T23" fmla="*/ 28 h 55"/>
              <a:gd name="T24" fmla="*/ 26 w 95"/>
              <a:gd name="T25" fmla="*/ 26 h 55"/>
              <a:gd name="T26" fmla="*/ 28 w 95"/>
              <a:gd name="T27" fmla="*/ 20 h 55"/>
              <a:gd name="T28" fmla="*/ 28 w 95"/>
              <a:gd name="T29" fmla="*/ 16 h 55"/>
              <a:gd name="T30" fmla="*/ 33 w 95"/>
              <a:gd name="T31" fmla="*/ 18 h 55"/>
              <a:gd name="T32" fmla="*/ 36 w 95"/>
              <a:gd name="T33" fmla="*/ 18 h 55"/>
              <a:gd name="T34" fmla="*/ 44 w 95"/>
              <a:gd name="T35" fmla="*/ 19 h 55"/>
              <a:gd name="T36" fmla="*/ 58 w 95"/>
              <a:gd name="T37" fmla="*/ 18 h 55"/>
              <a:gd name="T38" fmla="*/ 61 w 95"/>
              <a:gd name="T39" fmla="*/ 16 h 55"/>
              <a:gd name="T40" fmla="*/ 66 w 95"/>
              <a:gd name="T41" fmla="*/ 15 h 55"/>
              <a:gd name="T42" fmla="*/ 70 w 95"/>
              <a:gd name="T43" fmla="*/ 13 h 55"/>
              <a:gd name="T44" fmla="*/ 76 w 95"/>
              <a:gd name="T45" fmla="*/ 10 h 55"/>
              <a:gd name="T46" fmla="*/ 78 w 95"/>
              <a:gd name="T47" fmla="*/ 8 h 55"/>
              <a:gd name="T48" fmla="*/ 80 w 95"/>
              <a:gd name="T49" fmla="*/ 8 h 55"/>
              <a:gd name="T50" fmla="*/ 83 w 95"/>
              <a:gd name="T51" fmla="*/ 7 h 55"/>
              <a:gd name="T52" fmla="*/ 89 w 95"/>
              <a:gd name="T53" fmla="*/ 3 h 55"/>
              <a:gd name="T54" fmla="*/ 94 w 95"/>
              <a:gd name="T55" fmla="*/ 2 h 55"/>
              <a:gd name="T56" fmla="*/ 89 w 95"/>
              <a:gd name="T57" fmla="*/ 6 h 55"/>
              <a:gd name="T58" fmla="*/ 83 w 95"/>
              <a:gd name="T59" fmla="*/ 11 h 55"/>
              <a:gd name="T60" fmla="*/ 76 w 95"/>
              <a:gd name="T61" fmla="*/ 15 h 55"/>
              <a:gd name="T62" fmla="*/ 73 w 95"/>
              <a:gd name="T63" fmla="*/ 19 h 55"/>
              <a:gd name="T64" fmla="*/ 68 w 95"/>
              <a:gd name="T65" fmla="*/ 20 h 55"/>
              <a:gd name="T66" fmla="*/ 67 w 95"/>
              <a:gd name="T67" fmla="*/ 27 h 55"/>
              <a:gd name="T68" fmla="*/ 73 w 95"/>
              <a:gd name="T69" fmla="*/ 34 h 55"/>
              <a:gd name="T70" fmla="*/ 74 w 95"/>
              <a:gd name="T71" fmla="*/ 38 h 55"/>
              <a:gd name="T72" fmla="*/ 70 w 95"/>
              <a:gd name="T73" fmla="*/ 36 h 55"/>
              <a:gd name="T74" fmla="*/ 63 w 95"/>
              <a:gd name="T75" fmla="*/ 37 h 55"/>
              <a:gd name="T76" fmla="*/ 59 w 95"/>
              <a:gd name="T77" fmla="*/ 36 h 55"/>
              <a:gd name="T78" fmla="*/ 55 w 95"/>
              <a:gd name="T79" fmla="*/ 43 h 55"/>
              <a:gd name="T80" fmla="*/ 52 w 95"/>
              <a:gd name="T81" fmla="*/ 46 h 55"/>
              <a:gd name="T82" fmla="*/ 47 w 95"/>
              <a:gd name="T83" fmla="*/ 47 h 55"/>
              <a:gd name="T84" fmla="*/ 43 w 95"/>
              <a:gd name="T85" fmla="*/ 49 h 55"/>
              <a:gd name="T86" fmla="*/ 36 w 95"/>
              <a:gd name="T87" fmla="*/ 50 h 55"/>
              <a:gd name="T88" fmla="*/ 29 w 95"/>
              <a:gd name="T89" fmla="*/ 53 h 55"/>
              <a:gd name="T90" fmla="*/ 24 w 95"/>
              <a:gd name="T91" fmla="*/ 50 h 55"/>
              <a:gd name="T92" fmla="*/ 19 w 95"/>
              <a:gd name="T93" fmla="*/ 53 h 55"/>
              <a:gd name="T94" fmla="*/ 12 w 95"/>
              <a:gd name="T95" fmla="*/ 50 h 55"/>
              <a:gd name="T96" fmla="*/ 8 w 95"/>
              <a:gd name="T97" fmla="*/ 50 h 55"/>
              <a:gd name="T98" fmla="*/ 5 w 95"/>
              <a:gd name="T99" fmla="*/ 45 h 55"/>
              <a:gd name="T100" fmla="*/ 2 w 95"/>
              <a:gd name="T101" fmla="*/ 3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55">
                <a:moveTo>
                  <a:pt x="2" y="39"/>
                </a:moveTo>
                <a:cubicBezTo>
                  <a:pt x="2" y="39"/>
                  <a:pt x="2" y="38"/>
                  <a:pt x="2" y="36"/>
                </a:cubicBezTo>
                <a:cubicBezTo>
                  <a:pt x="1" y="34"/>
                  <a:pt x="0" y="31"/>
                  <a:pt x="0" y="31"/>
                </a:cubicBezTo>
                <a:cubicBezTo>
                  <a:pt x="0" y="31"/>
                  <a:pt x="1" y="30"/>
                  <a:pt x="2" y="31"/>
                </a:cubicBezTo>
                <a:cubicBezTo>
                  <a:pt x="3" y="32"/>
                  <a:pt x="4" y="34"/>
                  <a:pt x="7" y="32"/>
                </a:cubicBezTo>
                <a:cubicBezTo>
                  <a:pt x="8" y="32"/>
                  <a:pt x="9" y="32"/>
                  <a:pt x="9" y="31"/>
                </a:cubicBezTo>
                <a:cubicBezTo>
                  <a:pt x="11" y="29"/>
                  <a:pt x="11" y="27"/>
                  <a:pt x="12" y="27"/>
                </a:cubicBezTo>
                <a:cubicBezTo>
                  <a:pt x="13" y="26"/>
                  <a:pt x="13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ubicBezTo>
                  <a:pt x="17" y="26"/>
                  <a:pt x="17" y="27"/>
                  <a:pt x="18" y="27"/>
                </a:cubicBezTo>
                <a:cubicBezTo>
                  <a:pt x="19" y="27"/>
                  <a:pt x="19" y="26"/>
                  <a:pt x="20" y="27"/>
                </a:cubicBezTo>
                <a:cubicBezTo>
                  <a:pt x="21" y="27"/>
                  <a:pt x="22" y="28"/>
                  <a:pt x="23" y="28"/>
                </a:cubicBezTo>
                <a:cubicBezTo>
                  <a:pt x="24" y="28"/>
                  <a:pt x="26" y="28"/>
                  <a:pt x="26" y="26"/>
                </a:cubicBezTo>
                <a:cubicBezTo>
                  <a:pt x="27" y="25"/>
                  <a:pt x="28" y="23"/>
                  <a:pt x="28" y="20"/>
                </a:cubicBezTo>
                <a:cubicBezTo>
                  <a:pt x="28" y="17"/>
                  <a:pt x="27" y="15"/>
                  <a:pt x="28" y="16"/>
                </a:cubicBezTo>
                <a:cubicBezTo>
                  <a:pt x="28" y="16"/>
                  <a:pt x="31" y="17"/>
                  <a:pt x="33" y="18"/>
                </a:cubicBezTo>
                <a:cubicBezTo>
                  <a:pt x="35" y="18"/>
                  <a:pt x="34" y="17"/>
                  <a:pt x="36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8" y="19"/>
                  <a:pt x="53" y="19"/>
                  <a:pt x="58" y="18"/>
                </a:cubicBezTo>
                <a:cubicBezTo>
                  <a:pt x="58" y="17"/>
                  <a:pt x="60" y="16"/>
                  <a:pt x="61" y="16"/>
                </a:cubicBezTo>
                <a:cubicBezTo>
                  <a:pt x="62" y="15"/>
                  <a:pt x="64" y="16"/>
                  <a:pt x="66" y="15"/>
                </a:cubicBezTo>
                <a:cubicBezTo>
                  <a:pt x="67" y="15"/>
                  <a:pt x="69" y="14"/>
                  <a:pt x="70" y="13"/>
                </a:cubicBezTo>
                <a:cubicBezTo>
                  <a:pt x="72" y="12"/>
                  <a:pt x="74" y="11"/>
                  <a:pt x="76" y="10"/>
                </a:cubicBezTo>
                <a:cubicBezTo>
                  <a:pt x="77" y="10"/>
                  <a:pt x="77" y="9"/>
                  <a:pt x="78" y="8"/>
                </a:cubicBezTo>
                <a:cubicBezTo>
                  <a:pt x="79" y="8"/>
                  <a:pt x="79" y="8"/>
                  <a:pt x="80" y="8"/>
                </a:cubicBezTo>
                <a:cubicBezTo>
                  <a:pt x="81" y="8"/>
                  <a:pt x="82" y="7"/>
                  <a:pt x="83" y="7"/>
                </a:cubicBezTo>
                <a:cubicBezTo>
                  <a:pt x="85" y="6"/>
                  <a:pt x="86" y="5"/>
                  <a:pt x="89" y="3"/>
                </a:cubicBezTo>
                <a:cubicBezTo>
                  <a:pt x="92" y="0"/>
                  <a:pt x="95" y="0"/>
                  <a:pt x="94" y="2"/>
                </a:cubicBezTo>
                <a:cubicBezTo>
                  <a:pt x="94" y="3"/>
                  <a:pt x="90" y="5"/>
                  <a:pt x="89" y="6"/>
                </a:cubicBezTo>
                <a:cubicBezTo>
                  <a:pt x="87" y="8"/>
                  <a:pt x="85" y="10"/>
                  <a:pt x="83" y="11"/>
                </a:cubicBezTo>
                <a:cubicBezTo>
                  <a:pt x="81" y="11"/>
                  <a:pt x="78" y="13"/>
                  <a:pt x="76" y="15"/>
                </a:cubicBezTo>
                <a:cubicBezTo>
                  <a:pt x="74" y="16"/>
                  <a:pt x="74" y="18"/>
                  <a:pt x="73" y="19"/>
                </a:cubicBezTo>
                <a:cubicBezTo>
                  <a:pt x="70" y="21"/>
                  <a:pt x="69" y="19"/>
                  <a:pt x="68" y="20"/>
                </a:cubicBezTo>
                <a:cubicBezTo>
                  <a:pt x="68" y="22"/>
                  <a:pt x="67" y="25"/>
                  <a:pt x="67" y="27"/>
                </a:cubicBezTo>
                <a:cubicBezTo>
                  <a:pt x="68" y="30"/>
                  <a:pt x="71" y="32"/>
                  <a:pt x="73" y="34"/>
                </a:cubicBezTo>
                <a:cubicBezTo>
                  <a:pt x="73" y="34"/>
                  <a:pt x="76" y="37"/>
                  <a:pt x="74" y="38"/>
                </a:cubicBezTo>
                <a:cubicBezTo>
                  <a:pt x="73" y="38"/>
                  <a:pt x="72" y="36"/>
                  <a:pt x="70" y="36"/>
                </a:cubicBezTo>
                <a:cubicBezTo>
                  <a:pt x="68" y="36"/>
                  <a:pt x="65" y="36"/>
                  <a:pt x="63" y="37"/>
                </a:cubicBezTo>
                <a:cubicBezTo>
                  <a:pt x="62" y="37"/>
                  <a:pt x="61" y="36"/>
                  <a:pt x="59" y="36"/>
                </a:cubicBezTo>
                <a:cubicBezTo>
                  <a:pt x="57" y="37"/>
                  <a:pt x="55" y="41"/>
                  <a:pt x="55" y="43"/>
                </a:cubicBezTo>
                <a:cubicBezTo>
                  <a:pt x="55" y="44"/>
                  <a:pt x="53" y="44"/>
                  <a:pt x="52" y="46"/>
                </a:cubicBezTo>
                <a:cubicBezTo>
                  <a:pt x="50" y="47"/>
                  <a:pt x="49" y="46"/>
                  <a:pt x="47" y="47"/>
                </a:cubicBezTo>
                <a:cubicBezTo>
                  <a:pt x="45" y="48"/>
                  <a:pt x="45" y="49"/>
                  <a:pt x="43" y="49"/>
                </a:cubicBezTo>
                <a:cubicBezTo>
                  <a:pt x="40" y="49"/>
                  <a:pt x="37" y="50"/>
                  <a:pt x="36" y="50"/>
                </a:cubicBezTo>
                <a:cubicBezTo>
                  <a:pt x="30" y="50"/>
                  <a:pt x="33" y="55"/>
                  <a:pt x="29" y="53"/>
                </a:cubicBezTo>
                <a:cubicBezTo>
                  <a:pt x="27" y="53"/>
                  <a:pt x="26" y="51"/>
                  <a:pt x="24" y="50"/>
                </a:cubicBezTo>
                <a:cubicBezTo>
                  <a:pt x="23" y="50"/>
                  <a:pt x="21" y="52"/>
                  <a:pt x="19" y="53"/>
                </a:cubicBezTo>
                <a:cubicBezTo>
                  <a:pt x="17" y="54"/>
                  <a:pt x="14" y="51"/>
                  <a:pt x="12" y="50"/>
                </a:cubicBezTo>
                <a:cubicBezTo>
                  <a:pt x="10" y="49"/>
                  <a:pt x="9" y="51"/>
                  <a:pt x="8" y="50"/>
                </a:cubicBezTo>
                <a:cubicBezTo>
                  <a:pt x="6" y="48"/>
                  <a:pt x="7" y="46"/>
                  <a:pt x="5" y="45"/>
                </a:cubicBezTo>
                <a:cubicBezTo>
                  <a:pt x="4" y="43"/>
                  <a:pt x="2" y="41"/>
                  <a:pt x="2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8406458" y="3662513"/>
            <a:ext cx="471513" cy="486520"/>
          </a:xfrm>
          <a:custGeom>
            <a:avLst/>
            <a:gdLst>
              <a:gd name="T0" fmla="*/ 13 w 186"/>
              <a:gd name="T1" fmla="*/ 14 h 198"/>
              <a:gd name="T2" fmla="*/ 23 w 186"/>
              <a:gd name="T3" fmla="*/ 6 h 198"/>
              <a:gd name="T4" fmla="*/ 32 w 186"/>
              <a:gd name="T5" fmla="*/ 3 h 198"/>
              <a:gd name="T6" fmla="*/ 48 w 186"/>
              <a:gd name="T7" fmla="*/ 1 h 198"/>
              <a:gd name="T8" fmla="*/ 62 w 186"/>
              <a:gd name="T9" fmla="*/ 9 h 198"/>
              <a:gd name="T10" fmla="*/ 74 w 186"/>
              <a:gd name="T11" fmla="*/ 20 h 198"/>
              <a:gd name="T12" fmla="*/ 77 w 186"/>
              <a:gd name="T13" fmla="*/ 32 h 198"/>
              <a:gd name="T14" fmla="*/ 94 w 186"/>
              <a:gd name="T15" fmla="*/ 40 h 198"/>
              <a:gd name="T16" fmla="*/ 105 w 186"/>
              <a:gd name="T17" fmla="*/ 44 h 198"/>
              <a:gd name="T18" fmla="*/ 109 w 186"/>
              <a:gd name="T19" fmla="*/ 54 h 198"/>
              <a:gd name="T20" fmla="*/ 106 w 186"/>
              <a:gd name="T21" fmla="*/ 63 h 198"/>
              <a:gd name="T22" fmla="*/ 117 w 186"/>
              <a:gd name="T23" fmla="*/ 69 h 198"/>
              <a:gd name="T24" fmla="*/ 131 w 186"/>
              <a:gd name="T25" fmla="*/ 70 h 198"/>
              <a:gd name="T26" fmla="*/ 140 w 186"/>
              <a:gd name="T27" fmla="*/ 68 h 198"/>
              <a:gd name="T28" fmla="*/ 153 w 186"/>
              <a:gd name="T29" fmla="*/ 65 h 198"/>
              <a:gd name="T30" fmla="*/ 154 w 186"/>
              <a:gd name="T31" fmla="*/ 67 h 198"/>
              <a:gd name="T32" fmla="*/ 155 w 186"/>
              <a:gd name="T33" fmla="*/ 77 h 198"/>
              <a:gd name="T34" fmla="*/ 160 w 186"/>
              <a:gd name="T35" fmla="*/ 84 h 198"/>
              <a:gd name="T36" fmla="*/ 156 w 186"/>
              <a:gd name="T37" fmla="*/ 96 h 198"/>
              <a:gd name="T38" fmla="*/ 155 w 186"/>
              <a:gd name="T39" fmla="*/ 112 h 198"/>
              <a:gd name="T40" fmla="*/ 168 w 186"/>
              <a:gd name="T41" fmla="*/ 126 h 198"/>
              <a:gd name="T42" fmla="*/ 182 w 186"/>
              <a:gd name="T43" fmla="*/ 136 h 198"/>
              <a:gd name="T44" fmla="*/ 178 w 186"/>
              <a:gd name="T45" fmla="*/ 151 h 198"/>
              <a:gd name="T46" fmla="*/ 170 w 186"/>
              <a:gd name="T47" fmla="*/ 159 h 198"/>
              <a:gd name="T48" fmla="*/ 170 w 186"/>
              <a:gd name="T49" fmla="*/ 175 h 198"/>
              <a:gd name="T50" fmla="*/ 173 w 186"/>
              <a:gd name="T51" fmla="*/ 185 h 198"/>
              <a:gd name="T52" fmla="*/ 160 w 186"/>
              <a:gd name="T53" fmla="*/ 190 h 198"/>
              <a:gd name="T54" fmla="*/ 150 w 186"/>
              <a:gd name="T55" fmla="*/ 193 h 198"/>
              <a:gd name="T56" fmla="*/ 139 w 186"/>
              <a:gd name="T57" fmla="*/ 197 h 198"/>
              <a:gd name="T58" fmla="*/ 139 w 186"/>
              <a:gd name="T59" fmla="*/ 186 h 198"/>
              <a:gd name="T60" fmla="*/ 144 w 186"/>
              <a:gd name="T61" fmla="*/ 175 h 198"/>
              <a:gd name="T62" fmla="*/ 128 w 186"/>
              <a:gd name="T63" fmla="*/ 172 h 198"/>
              <a:gd name="T64" fmla="*/ 116 w 186"/>
              <a:gd name="T65" fmla="*/ 160 h 198"/>
              <a:gd name="T66" fmla="*/ 101 w 186"/>
              <a:gd name="T67" fmla="*/ 151 h 198"/>
              <a:gd name="T68" fmla="*/ 93 w 186"/>
              <a:gd name="T69" fmla="*/ 157 h 198"/>
              <a:gd name="T70" fmla="*/ 89 w 186"/>
              <a:gd name="T71" fmla="*/ 173 h 198"/>
              <a:gd name="T72" fmla="*/ 81 w 186"/>
              <a:gd name="T73" fmla="*/ 172 h 198"/>
              <a:gd name="T74" fmla="*/ 75 w 186"/>
              <a:gd name="T75" fmla="*/ 168 h 198"/>
              <a:gd name="T76" fmla="*/ 65 w 186"/>
              <a:gd name="T77" fmla="*/ 162 h 198"/>
              <a:gd name="T78" fmla="*/ 57 w 186"/>
              <a:gd name="T79" fmla="*/ 164 h 198"/>
              <a:gd name="T80" fmla="*/ 50 w 186"/>
              <a:gd name="T81" fmla="*/ 161 h 198"/>
              <a:gd name="T82" fmla="*/ 45 w 186"/>
              <a:gd name="T83" fmla="*/ 157 h 198"/>
              <a:gd name="T84" fmla="*/ 40 w 186"/>
              <a:gd name="T85" fmla="*/ 152 h 198"/>
              <a:gd name="T86" fmla="*/ 32 w 186"/>
              <a:gd name="T87" fmla="*/ 148 h 198"/>
              <a:gd name="T88" fmla="*/ 34 w 186"/>
              <a:gd name="T89" fmla="*/ 144 h 198"/>
              <a:gd name="T90" fmla="*/ 43 w 186"/>
              <a:gd name="T91" fmla="*/ 140 h 198"/>
              <a:gd name="T92" fmla="*/ 35 w 186"/>
              <a:gd name="T93" fmla="*/ 127 h 198"/>
              <a:gd name="T94" fmla="*/ 32 w 186"/>
              <a:gd name="T95" fmla="*/ 120 h 198"/>
              <a:gd name="T96" fmla="*/ 43 w 186"/>
              <a:gd name="T97" fmla="*/ 118 h 198"/>
              <a:gd name="T98" fmla="*/ 37 w 186"/>
              <a:gd name="T99" fmla="*/ 111 h 198"/>
              <a:gd name="T100" fmla="*/ 28 w 186"/>
              <a:gd name="T101" fmla="*/ 106 h 198"/>
              <a:gd name="T102" fmla="*/ 22 w 186"/>
              <a:gd name="T103" fmla="*/ 98 h 198"/>
              <a:gd name="T104" fmla="*/ 24 w 186"/>
              <a:gd name="T105" fmla="*/ 87 h 198"/>
              <a:gd name="T106" fmla="*/ 27 w 186"/>
              <a:gd name="T107" fmla="*/ 73 h 198"/>
              <a:gd name="T108" fmla="*/ 15 w 186"/>
              <a:gd name="T109" fmla="*/ 74 h 198"/>
              <a:gd name="T110" fmla="*/ 14 w 186"/>
              <a:gd name="T111" fmla="*/ 63 h 198"/>
              <a:gd name="T112" fmla="*/ 16 w 186"/>
              <a:gd name="T113" fmla="*/ 57 h 198"/>
              <a:gd name="T114" fmla="*/ 24 w 186"/>
              <a:gd name="T115" fmla="*/ 53 h 198"/>
              <a:gd name="T116" fmla="*/ 13 w 186"/>
              <a:gd name="T117" fmla="*/ 51 h 198"/>
              <a:gd name="T118" fmla="*/ 7 w 186"/>
              <a:gd name="T119" fmla="*/ 43 h 198"/>
              <a:gd name="T120" fmla="*/ 5 w 186"/>
              <a:gd name="T121" fmla="*/ 40 h 198"/>
              <a:gd name="T122" fmla="*/ 3 w 186"/>
              <a:gd name="T123" fmla="*/ 31 h 198"/>
              <a:gd name="T124" fmla="*/ 4 w 186"/>
              <a:gd name="T125" fmla="*/ 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98"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7" y="11"/>
                  <a:pt x="17" y="11"/>
                  <a:pt x="17" y="11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22" y="6"/>
                  <a:pt x="23" y="6"/>
                </a:cubicBezTo>
                <a:cubicBezTo>
                  <a:pt x="25" y="6"/>
                  <a:pt x="23" y="4"/>
                  <a:pt x="23" y="4"/>
                </a:cubicBezTo>
                <a:cubicBezTo>
                  <a:pt x="23" y="4"/>
                  <a:pt x="28" y="2"/>
                  <a:pt x="30" y="2"/>
                </a:cubicBezTo>
                <a:cubicBezTo>
                  <a:pt x="30" y="2"/>
                  <a:pt x="30" y="2"/>
                  <a:pt x="31" y="2"/>
                </a:cubicBezTo>
                <a:cubicBezTo>
                  <a:pt x="32" y="2"/>
                  <a:pt x="32" y="3"/>
                  <a:pt x="32" y="3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42" y="0"/>
                  <a:pt x="43" y="0"/>
                </a:cubicBezTo>
                <a:cubicBezTo>
                  <a:pt x="44" y="0"/>
                  <a:pt x="46" y="1"/>
                  <a:pt x="46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9" y="2"/>
                  <a:pt x="50" y="2"/>
                </a:cubicBezTo>
                <a:cubicBezTo>
                  <a:pt x="52" y="3"/>
                  <a:pt x="53" y="6"/>
                  <a:pt x="54" y="6"/>
                </a:cubicBezTo>
                <a:cubicBezTo>
                  <a:pt x="56" y="7"/>
                  <a:pt x="58" y="7"/>
                  <a:pt x="59" y="7"/>
                </a:cubicBezTo>
                <a:cubicBezTo>
                  <a:pt x="60" y="8"/>
                  <a:pt x="62" y="9"/>
                  <a:pt x="62" y="9"/>
                </a:cubicBezTo>
                <a:cubicBezTo>
                  <a:pt x="62" y="9"/>
                  <a:pt x="67" y="14"/>
                  <a:pt x="68" y="14"/>
                </a:cubicBezTo>
                <a:cubicBezTo>
                  <a:pt x="69" y="14"/>
                  <a:pt x="69" y="14"/>
                  <a:pt x="70" y="16"/>
                </a:cubicBezTo>
                <a:cubicBezTo>
                  <a:pt x="71" y="17"/>
                  <a:pt x="74" y="16"/>
                  <a:pt x="74" y="16"/>
                </a:cubicBezTo>
                <a:cubicBezTo>
                  <a:pt x="74" y="16"/>
                  <a:pt x="75" y="19"/>
                  <a:pt x="74" y="20"/>
                </a:cubicBezTo>
                <a:cubicBezTo>
                  <a:pt x="74" y="21"/>
                  <a:pt x="74" y="24"/>
                  <a:pt x="74" y="24"/>
                </a:cubicBezTo>
                <a:cubicBezTo>
                  <a:pt x="74" y="24"/>
                  <a:pt x="74" y="25"/>
                  <a:pt x="74" y="26"/>
                </a:cubicBezTo>
                <a:cubicBezTo>
                  <a:pt x="75" y="28"/>
                  <a:pt x="76" y="28"/>
                  <a:pt x="76" y="30"/>
                </a:cubicBezTo>
                <a:cubicBezTo>
                  <a:pt x="77" y="31"/>
                  <a:pt x="76" y="31"/>
                  <a:pt x="77" y="32"/>
                </a:cubicBezTo>
                <a:cubicBezTo>
                  <a:pt x="78" y="33"/>
                  <a:pt x="79" y="35"/>
                  <a:pt x="80" y="35"/>
                </a:cubicBezTo>
                <a:cubicBezTo>
                  <a:pt x="81" y="35"/>
                  <a:pt x="82" y="35"/>
                  <a:pt x="85" y="36"/>
                </a:cubicBezTo>
                <a:cubicBezTo>
                  <a:pt x="88" y="38"/>
                  <a:pt x="89" y="38"/>
                  <a:pt x="90" y="39"/>
                </a:cubicBezTo>
                <a:cubicBezTo>
                  <a:pt x="92" y="40"/>
                  <a:pt x="91" y="39"/>
                  <a:pt x="94" y="40"/>
                </a:cubicBezTo>
                <a:cubicBezTo>
                  <a:pt x="98" y="41"/>
                  <a:pt x="97" y="40"/>
                  <a:pt x="98" y="41"/>
                </a:cubicBezTo>
                <a:cubicBezTo>
                  <a:pt x="99" y="41"/>
                  <a:pt x="98" y="40"/>
                  <a:pt x="100" y="41"/>
                </a:cubicBezTo>
                <a:cubicBezTo>
                  <a:pt x="103" y="41"/>
                  <a:pt x="105" y="42"/>
                  <a:pt x="105" y="42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1" y="51"/>
                  <a:pt x="103" y="52"/>
                </a:cubicBezTo>
                <a:cubicBezTo>
                  <a:pt x="105" y="53"/>
                  <a:pt x="109" y="54"/>
                  <a:pt x="109" y="54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6"/>
                  <a:pt x="110" y="59"/>
                  <a:pt x="109" y="60"/>
                </a:cubicBezTo>
                <a:cubicBezTo>
                  <a:pt x="108" y="60"/>
                  <a:pt x="105" y="60"/>
                  <a:pt x="105" y="60"/>
                </a:cubicBezTo>
                <a:cubicBezTo>
                  <a:pt x="105" y="60"/>
                  <a:pt x="104" y="63"/>
                  <a:pt x="106" y="63"/>
                </a:cubicBezTo>
                <a:cubicBezTo>
                  <a:pt x="107" y="64"/>
                  <a:pt x="109" y="64"/>
                  <a:pt x="110" y="64"/>
                </a:cubicBezTo>
                <a:cubicBezTo>
                  <a:pt x="111" y="64"/>
                  <a:pt x="113" y="65"/>
                  <a:pt x="113" y="65"/>
                </a:cubicBezTo>
                <a:cubicBezTo>
                  <a:pt x="113" y="65"/>
                  <a:pt x="114" y="65"/>
                  <a:pt x="115" y="66"/>
                </a:cubicBezTo>
                <a:cubicBezTo>
                  <a:pt x="115" y="68"/>
                  <a:pt x="116" y="69"/>
                  <a:pt x="117" y="69"/>
                </a:cubicBezTo>
                <a:cubicBezTo>
                  <a:pt x="118" y="69"/>
                  <a:pt x="120" y="69"/>
                  <a:pt x="121" y="69"/>
                </a:cubicBezTo>
                <a:cubicBezTo>
                  <a:pt x="122" y="69"/>
                  <a:pt x="122" y="68"/>
                  <a:pt x="123" y="68"/>
                </a:cubicBezTo>
                <a:cubicBezTo>
                  <a:pt x="124" y="69"/>
                  <a:pt x="130" y="68"/>
                  <a:pt x="130" y="68"/>
                </a:cubicBezTo>
                <a:cubicBezTo>
                  <a:pt x="130" y="68"/>
                  <a:pt x="130" y="68"/>
                  <a:pt x="131" y="70"/>
                </a:cubicBezTo>
                <a:cubicBezTo>
                  <a:pt x="133" y="73"/>
                  <a:pt x="136" y="74"/>
                  <a:pt x="136" y="74"/>
                </a:cubicBezTo>
                <a:cubicBezTo>
                  <a:pt x="136" y="74"/>
                  <a:pt x="137" y="75"/>
                  <a:pt x="137" y="74"/>
                </a:cubicBezTo>
                <a:cubicBezTo>
                  <a:pt x="137" y="73"/>
                  <a:pt x="138" y="72"/>
                  <a:pt x="138" y="72"/>
                </a:cubicBezTo>
                <a:cubicBezTo>
                  <a:pt x="138" y="72"/>
                  <a:pt x="140" y="69"/>
                  <a:pt x="140" y="68"/>
                </a:cubicBezTo>
                <a:cubicBezTo>
                  <a:pt x="141" y="67"/>
                  <a:pt x="142" y="64"/>
                  <a:pt x="143" y="64"/>
                </a:cubicBezTo>
                <a:cubicBezTo>
                  <a:pt x="144" y="63"/>
                  <a:pt x="147" y="61"/>
                  <a:pt x="147" y="61"/>
                </a:cubicBezTo>
                <a:cubicBezTo>
                  <a:pt x="147" y="61"/>
                  <a:pt x="147" y="60"/>
                  <a:pt x="149" y="61"/>
                </a:cubicBezTo>
                <a:cubicBezTo>
                  <a:pt x="150" y="63"/>
                  <a:pt x="153" y="65"/>
                  <a:pt x="153" y="65"/>
                </a:cubicBezTo>
                <a:cubicBezTo>
                  <a:pt x="158" y="65"/>
                  <a:pt x="158" y="65"/>
                  <a:pt x="158" y="65"/>
                </a:cubicBezTo>
                <a:cubicBezTo>
                  <a:pt x="158" y="65"/>
                  <a:pt x="161" y="66"/>
                  <a:pt x="161" y="67"/>
                </a:cubicBezTo>
                <a:cubicBezTo>
                  <a:pt x="161" y="68"/>
                  <a:pt x="160" y="68"/>
                  <a:pt x="158" y="69"/>
                </a:cubicBezTo>
                <a:cubicBezTo>
                  <a:pt x="157" y="69"/>
                  <a:pt x="154" y="66"/>
                  <a:pt x="154" y="67"/>
                </a:cubicBezTo>
                <a:cubicBezTo>
                  <a:pt x="153" y="68"/>
                  <a:pt x="153" y="70"/>
                  <a:pt x="153" y="70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74"/>
                  <a:pt x="155" y="76"/>
                  <a:pt x="155" y="77"/>
                </a:cubicBezTo>
                <a:cubicBezTo>
                  <a:pt x="155" y="78"/>
                  <a:pt x="155" y="80"/>
                  <a:pt x="155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91"/>
                  <a:pt x="161" y="94"/>
                  <a:pt x="160" y="94"/>
                </a:cubicBezTo>
                <a:cubicBezTo>
                  <a:pt x="159" y="94"/>
                  <a:pt x="156" y="96"/>
                  <a:pt x="156" y="96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103"/>
                  <a:pt x="154" y="104"/>
                </a:cubicBezTo>
                <a:cubicBezTo>
                  <a:pt x="155" y="106"/>
                  <a:pt x="154" y="109"/>
                  <a:pt x="154" y="109"/>
                </a:cubicBezTo>
                <a:cubicBezTo>
                  <a:pt x="154" y="109"/>
                  <a:pt x="154" y="111"/>
                  <a:pt x="155" y="112"/>
                </a:cubicBezTo>
                <a:cubicBezTo>
                  <a:pt x="156" y="113"/>
                  <a:pt x="157" y="115"/>
                  <a:pt x="157" y="115"/>
                </a:cubicBezTo>
                <a:cubicBezTo>
                  <a:pt x="157" y="115"/>
                  <a:pt x="158" y="116"/>
                  <a:pt x="159" y="118"/>
                </a:cubicBezTo>
                <a:cubicBezTo>
                  <a:pt x="160" y="120"/>
                  <a:pt x="164" y="125"/>
                  <a:pt x="164" y="125"/>
                </a:cubicBezTo>
                <a:cubicBezTo>
                  <a:pt x="164" y="125"/>
                  <a:pt x="167" y="126"/>
                  <a:pt x="168" y="126"/>
                </a:cubicBezTo>
                <a:cubicBezTo>
                  <a:pt x="168" y="126"/>
                  <a:pt x="172" y="128"/>
                  <a:pt x="172" y="128"/>
                </a:cubicBezTo>
                <a:cubicBezTo>
                  <a:pt x="172" y="128"/>
                  <a:pt x="174" y="128"/>
                  <a:pt x="174" y="129"/>
                </a:cubicBezTo>
                <a:cubicBezTo>
                  <a:pt x="174" y="129"/>
                  <a:pt x="178" y="135"/>
                  <a:pt x="178" y="135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6" y="136"/>
                  <a:pt x="186" y="136"/>
                  <a:pt x="186" y="136"/>
                </a:cubicBezTo>
                <a:cubicBezTo>
                  <a:pt x="186" y="136"/>
                  <a:pt x="185" y="141"/>
                  <a:pt x="184" y="142"/>
                </a:cubicBezTo>
                <a:cubicBezTo>
                  <a:pt x="183" y="143"/>
                  <a:pt x="180" y="147"/>
                  <a:pt x="180" y="147"/>
                </a:cubicBezTo>
                <a:cubicBezTo>
                  <a:pt x="180" y="147"/>
                  <a:pt x="178" y="149"/>
                  <a:pt x="178" y="151"/>
                </a:cubicBezTo>
                <a:cubicBezTo>
                  <a:pt x="179" y="152"/>
                  <a:pt x="179" y="155"/>
                  <a:pt x="179" y="155"/>
                </a:cubicBezTo>
                <a:cubicBezTo>
                  <a:pt x="179" y="155"/>
                  <a:pt x="177" y="157"/>
                  <a:pt x="176" y="157"/>
                </a:cubicBezTo>
                <a:cubicBezTo>
                  <a:pt x="175" y="157"/>
                  <a:pt x="173" y="157"/>
                  <a:pt x="172" y="158"/>
                </a:cubicBezTo>
                <a:cubicBezTo>
                  <a:pt x="171" y="158"/>
                  <a:pt x="170" y="159"/>
                  <a:pt x="170" y="159"/>
                </a:cubicBezTo>
                <a:cubicBezTo>
                  <a:pt x="169" y="160"/>
                  <a:pt x="167" y="162"/>
                  <a:pt x="167" y="162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3" y="176"/>
                  <a:pt x="173" y="177"/>
                </a:cubicBezTo>
                <a:cubicBezTo>
                  <a:pt x="174" y="177"/>
                  <a:pt x="175" y="180"/>
                  <a:pt x="175" y="18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3" y="185"/>
                  <a:pt x="172" y="187"/>
                  <a:pt x="171" y="188"/>
                </a:cubicBezTo>
                <a:cubicBezTo>
                  <a:pt x="169" y="188"/>
                  <a:pt x="166" y="188"/>
                  <a:pt x="166" y="188"/>
                </a:cubicBezTo>
                <a:cubicBezTo>
                  <a:pt x="166" y="188"/>
                  <a:pt x="166" y="187"/>
                  <a:pt x="164" y="188"/>
                </a:cubicBezTo>
                <a:cubicBezTo>
                  <a:pt x="162" y="188"/>
                  <a:pt x="160" y="190"/>
                  <a:pt x="160" y="190"/>
                </a:cubicBezTo>
                <a:cubicBezTo>
                  <a:pt x="160" y="190"/>
                  <a:pt x="160" y="190"/>
                  <a:pt x="159" y="191"/>
                </a:cubicBezTo>
                <a:cubicBezTo>
                  <a:pt x="157" y="191"/>
                  <a:pt x="156" y="191"/>
                  <a:pt x="155" y="191"/>
                </a:cubicBezTo>
                <a:cubicBezTo>
                  <a:pt x="154" y="191"/>
                  <a:pt x="152" y="190"/>
                  <a:pt x="152" y="190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0" y="193"/>
                  <a:pt x="148" y="194"/>
                  <a:pt x="147" y="194"/>
                </a:cubicBezTo>
                <a:cubicBezTo>
                  <a:pt x="147" y="194"/>
                  <a:pt x="144" y="198"/>
                  <a:pt x="144" y="198"/>
                </a:cubicBezTo>
                <a:cubicBezTo>
                  <a:pt x="144" y="198"/>
                  <a:pt x="144" y="198"/>
                  <a:pt x="143" y="198"/>
                </a:cubicBezTo>
                <a:cubicBezTo>
                  <a:pt x="141" y="198"/>
                  <a:pt x="139" y="197"/>
                  <a:pt x="139" y="197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7" y="194"/>
                  <a:pt x="139" y="192"/>
                </a:cubicBezTo>
                <a:cubicBezTo>
                  <a:pt x="140" y="191"/>
                  <a:pt x="140" y="191"/>
                  <a:pt x="140" y="190"/>
                </a:cubicBezTo>
                <a:cubicBezTo>
                  <a:pt x="139" y="188"/>
                  <a:pt x="138" y="186"/>
                  <a:pt x="139" y="186"/>
                </a:cubicBezTo>
                <a:cubicBezTo>
                  <a:pt x="140" y="185"/>
                  <a:pt x="141" y="186"/>
                  <a:pt x="142" y="184"/>
                </a:cubicBezTo>
                <a:cubicBezTo>
                  <a:pt x="142" y="183"/>
                  <a:pt x="142" y="182"/>
                  <a:pt x="142" y="180"/>
                </a:cubicBezTo>
                <a:cubicBezTo>
                  <a:pt x="142" y="179"/>
                  <a:pt x="142" y="177"/>
                  <a:pt x="143" y="177"/>
                </a:cubicBezTo>
                <a:cubicBezTo>
                  <a:pt x="144" y="176"/>
                  <a:pt x="144" y="175"/>
                  <a:pt x="144" y="175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6" y="175"/>
                  <a:pt x="136" y="173"/>
                  <a:pt x="134" y="173"/>
                </a:cubicBezTo>
                <a:cubicBezTo>
                  <a:pt x="132" y="172"/>
                  <a:pt x="128" y="172"/>
                  <a:pt x="128" y="172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119" y="166"/>
                  <a:pt x="118" y="162"/>
                  <a:pt x="117" y="161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08" y="156"/>
                  <a:pt x="107" y="156"/>
                  <a:pt x="105" y="155"/>
                </a:cubicBezTo>
                <a:cubicBezTo>
                  <a:pt x="102" y="154"/>
                  <a:pt x="101" y="151"/>
                  <a:pt x="101" y="151"/>
                </a:cubicBezTo>
                <a:cubicBezTo>
                  <a:pt x="101" y="151"/>
                  <a:pt x="101" y="149"/>
                  <a:pt x="99" y="150"/>
                </a:cubicBezTo>
                <a:cubicBezTo>
                  <a:pt x="97" y="152"/>
                  <a:pt x="95" y="152"/>
                  <a:pt x="94" y="153"/>
                </a:cubicBezTo>
                <a:cubicBezTo>
                  <a:pt x="94" y="153"/>
                  <a:pt x="93" y="153"/>
                  <a:pt x="92" y="154"/>
                </a:cubicBezTo>
                <a:cubicBezTo>
                  <a:pt x="92" y="155"/>
                  <a:pt x="91" y="155"/>
                  <a:pt x="93" y="157"/>
                </a:cubicBezTo>
                <a:cubicBezTo>
                  <a:pt x="94" y="158"/>
                  <a:pt x="95" y="159"/>
                  <a:pt x="95" y="159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9" y="173"/>
                  <a:pt x="91" y="173"/>
                  <a:pt x="88" y="174"/>
                </a:cubicBezTo>
                <a:cubicBezTo>
                  <a:pt x="86" y="175"/>
                  <a:pt x="86" y="176"/>
                  <a:pt x="85" y="176"/>
                </a:cubicBezTo>
                <a:cubicBezTo>
                  <a:pt x="85" y="175"/>
                  <a:pt x="84" y="174"/>
                  <a:pt x="82" y="173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72"/>
                  <a:pt x="81" y="172"/>
                  <a:pt x="80" y="171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80" y="171"/>
                  <a:pt x="80" y="170"/>
                  <a:pt x="78" y="170"/>
                </a:cubicBezTo>
                <a:cubicBezTo>
                  <a:pt x="77" y="170"/>
                  <a:pt x="75" y="168"/>
                  <a:pt x="75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68"/>
                  <a:pt x="69" y="165"/>
                  <a:pt x="69" y="165"/>
                </a:cubicBezTo>
                <a:cubicBezTo>
                  <a:pt x="68" y="165"/>
                  <a:pt x="65" y="164"/>
                  <a:pt x="65" y="164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5" y="162"/>
                  <a:pt x="64" y="162"/>
                  <a:pt x="64" y="162"/>
                </a:cubicBezTo>
                <a:cubicBezTo>
                  <a:pt x="63" y="162"/>
                  <a:pt x="62" y="163"/>
                  <a:pt x="62" y="163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9" y="164"/>
                  <a:pt x="57" y="164"/>
                  <a:pt x="57" y="164"/>
                </a:cubicBezTo>
                <a:cubicBezTo>
                  <a:pt x="56" y="163"/>
                  <a:pt x="55" y="161"/>
                  <a:pt x="55" y="161"/>
                </a:cubicBezTo>
                <a:cubicBezTo>
                  <a:pt x="55" y="161"/>
                  <a:pt x="55" y="161"/>
                  <a:pt x="54" y="161"/>
                </a:cubicBezTo>
                <a:cubicBezTo>
                  <a:pt x="53" y="162"/>
                  <a:pt x="55" y="163"/>
                  <a:pt x="53" y="162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5" y="157"/>
                  <a:pt x="45" y="157"/>
                </a:cubicBezTo>
                <a:cubicBezTo>
                  <a:pt x="45" y="157"/>
                  <a:pt x="45" y="155"/>
                  <a:pt x="45" y="155"/>
                </a:cubicBezTo>
                <a:cubicBezTo>
                  <a:pt x="44" y="155"/>
                  <a:pt x="41" y="154"/>
                  <a:pt x="41" y="154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39" y="152"/>
                  <a:pt x="37" y="151"/>
                  <a:pt x="37" y="151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48"/>
                  <a:pt x="31" y="147"/>
                  <a:pt x="31" y="147"/>
                </a:cubicBezTo>
                <a:cubicBezTo>
                  <a:pt x="32" y="147"/>
                  <a:pt x="32" y="145"/>
                  <a:pt x="32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2" y="144"/>
                  <a:pt x="34" y="144"/>
                  <a:pt x="34" y="144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41"/>
                  <a:pt x="36" y="141"/>
                  <a:pt x="37" y="141"/>
                </a:cubicBezTo>
                <a:cubicBezTo>
                  <a:pt x="39" y="142"/>
                  <a:pt x="40" y="142"/>
                  <a:pt x="41" y="142"/>
                </a:cubicBezTo>
                <a:cubicBezTo>
                  <a:pt x="42" y="142"/>
                  <a:pt x="43" y="144"/>
                  <a:pt x="43" y="140"/>
                </a:cubicBezTo>
                <a:cubicBezTo>
                  <a:pt x="43" y="137"/>
                  <a:pt x="43" y="136"/>
                  <a:pt x="43" y="136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1"/>
                  <a:pt x="37" y="129"/>
                </a:cubicBezTo>
                <a:cubicBezTo>
                  <a:pt x="36" y="128"/>
                  <a:pt x="35" y="127"/>
                  <a:pt x="35" y="127"/>
                </a:cubicBezTo>
                <a:cubicBezTo>
                  <a:pt x="34" y="127"/>
                  <a:pt x="32" y="125"/>
                  <a:pt x="32" y="125"/>
                </a:cubicBezTo>
                <a:cubicBezTo>
                  <a:pt x="31" y="124"/>
                  <a:pt x="30" y="123"/>
                  <a:pt x="30" y="123"/>
                </a:cubicBezTo>
                <a:cubicBezTo>
                  <a:pt x="30" y="123"/>
                  <a:pt x="30" y="121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3" y="121"/>
                  <a:pt x="34" y="121"/>
                  <a:pt x="35" y="121"/>
                </a:cubicBezTo>
                <a:cubicBezTo>
                  <a:pt x="36" y="121"/>
                  <a:pt x="37" y="121"/>
                  <a:pt x="38" y="121"/>
                </a:cubicBezTo>
                <a:cubicBezTo>
                  <a:pt x="38" y="121"/>
                  <a:pt x="41" y="120"/>
                  <a:pt x="41" y="120"/>
                </a:cubicBezTo>
                <a:cubicBezTo>
                  <a:pt x="42" y="120"/>
                  <a:pt x="42" y="118"/>
                  <a:pt x="43" y="118"/>
                </a:cubicBezTo>
                <a:cubicBezTo>
                  <a:pt x="43" y="118"/>
                  <a:pt x="44" y="117"/>
                  <a:pt x="43" y="116"/>
                </a:cubicBezTo>
                <a:cubicBezTo>
                  <a:pt x="43" y="116"/>
                  <a:pt x="41" y="115"/>
                  <a:pt x="41" y="115"/>
                </a:cubicBezTo>
                <a:cubicBezTo>
                  <a:pt x="40" y="115"/>
                  <a:pt x="39" y="114"/>
                  <a:pt x="39" y="113"/>
                </a:cubicBezTo>
                <a:cubicBezTo>
                  <a:pt x="38" y="113"/>
                  <a:pt x="37" y="112"/>
                  <a:pt x="37" y="111"/>
                </a:cubicBezTo>
                <a:cubicBezTo>
                  <a:pt x="36" y="111"/>
                  <a:pt x="36" y="112"/>
                  <a:pt x="35" y="112"/>
                </a:cubicBezTo>
                <a:cubicBezTo>
                  <a:pt x="34" y="111"/>
                  <a:pt x="33" y="110"/>
                  <a:pt x="32" y="109"/>
                </a:cubicBezTo>
                <a:cubicBezTo>
                  <a:pt x="32" y="108"/>
                  <a:pt x="32" y="108"/>
                  <a:pt x="31" y="107"/>
                </a:cubicBezTo>
                <a:cubicBezTo>
                  <a:pt x="30" y="107"/>
                  <a:pt x="29" y="106"/>
                  <a:pt x="28" y="106"/>
                </a:cubicBezTo>
                <a:cubicBezTo>
                  <a:pt x="27" y="106"/>
                  <a:pt x="27" y="107"/>
                  <a:pt x="25" y="106"/>
                </a:cubicBezTo>
                <a:cubicBezTo>
                  <a:pt x="23" y="106"/>
                  <a:pt x="21" y="105"/>
                  <a:pt x="21" y="104"/>
                </a:cubicBezTo>
                <a:cubicBezTo>
                  <a:pt x="22" y="103"/>
                  <a:pt x="21" y="103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ubicBezTo>
                  <a:pt x="22" y="97"/>
                  <a:pt x="21" y="98"/>
                  <a:pt x="21" y="95"/>
                </a:cubicBezTo>
                <a:cubicBezTo>
                  <a:pt x="20" y="92"/>
                  <a:pt x="22" y="93"/>
                  <a:pt x="22" y="93"/>
                </a:cubicBezTo>
                <a:cubicBezTo>
                  <a:pt x="22" y="93"/>
                  <a:pt x="23" y="91"/>
                  <a:pt x="23" y="90"/>
                </a:cubicBezTo>
                <a:cubicBezTo>
                  <a:pt x="23" y="90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3"/>
                  <a:pt x="27" y="73"/>
                  <a:pt x="27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1"/>
                  <a:pt x="18" y="73"/>
                  <a:pt x="17" y="73"/>
                </a:cubicBezTo>
                <a:cubicBezTo>
                  <a:pt x="17" y="73"/>
                  <a:pt x="16" y="74"/>
                  <a:pt x="15" y="74"/>
                </a:cubicBezTo>
                <a:cubicBezTo>
                  <a:pt x="14" y="73"/>
                  <a:pt x="14" y="73"/>
                  <a:pt x="14" y="73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5" y="65"/>
                  <a:pt x="14" y="63"/>
                </a:cubicBezTo>
                <a:cubicBezTo>
                  <a:pt x="13" y="62"/>
                  <a:pt x="12" y="61"/>
                  <a:pt x="12" y="61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8" y="59"/>
                  <a:pt x="20" y="59"/>
                </a:cubicBezTo>
                <a:cubicBezTo>
                  <a:pt x="21" y="59"/>
                  <a:pt x="20" y="59"/>
                  <a:pt x="22" y="58"/>
                </a:cubicBezTo>
                <a:cubicBezTo>
                  <a:pt x="24" y="58"/>
                  <a:pt x="27" y="55"/>
                  <a:pt x="27" y="55"/>
                </a:cubicBezTo>
                <a:cubicBezTo>
                  <a:pt x="27" y="55"/>
                  <a:pt x="25" y="53"/>
                  <a:pt x="24" y="53"/>
                </a:cubicBezTo>
                <a:cubicBezTo>
                  <a:pt x="23" y="54"/>
                  <a:pt x="24" y="54"/>
                  <a:pt x="21" y="54"/>
                </a:cubicBezTo>
                <a:cubicBezTo>
                  <a:pt x="18" y="53"/>
                  <a:pt x="17" y="52"/>
                  <a:pt x="17" y="52"/>
                </a:cubicBezTo>
                <a:cubicBezTo>
                  <a:pt x="17" y="52"/>
                  <a:pt x="16" y="52"/>
                  <a:pt x="15" y="52"/>
                </a:cubicBezTo>
                <a:cubicBezTo>
                  <a:pt x="14" y="52"/>
                  <a:pt x="14" y="52"/>
                  <a:pt x="13" y="51"/>
                </a:cubicBezTo>
                <a:cubicBezTo>
                  <a:pt x="11" y="49"/>
                  <a:pt x="9" y="47"/>
                  <a:pt x="9" y="47"/>
                </a:cubicBezTo>
                <a:cubicBezTo>
                  <a:pt x="9" y="47"/>
                  <a:pt x="7" y="48"/>
                  <a:pt x="7" y="47"/>
                </a:cubicBezTo>
                <a:cubicBezTo>
                  <a:pt x="7" y="46"/>
                  <a:pt x="8" y="45"/>
                  <a:pt x="8" y="45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9" y="43"/>
                  <a:pt x="10" y="42"/>
                </a:cubicBezTo>
                <a:cubicBezTo>
                  <a:pt x="11" y="42"/>
                  <a:pt x="11" y="39"/>
                  <a:pt x="10" y="39"/>
                </a:cubicBezTo>
                <a:cubicBezTo>
                  <a:pt x="9" y="39"/>
                  <a:pt x="8" y="38"/>
                  <a:pt x="7" y="39"/>
                </a:cubicBezTo>
                <a:cubicBezTo>
                  <a:pt x="6" y="39"/>
                  <a:pt x="5" y="40"/>
                  <a:pt x="5" y="40"/>
                </a:cubicBezTo>
                <a:cubicBezTo>
                  <a:pt x="4" y="40"/>
                  <a:pt x="2" y="39"/>
                  <a:pt x="2" y="38"/>
                </a:cubicBezTo>
                <a:cubicBezTo>
                  <a:pt x="2" y="37"/>
                  <a:pt x="1" y="37"/>
                  <a:pt x="3" y="36"/>
                </a:cubicBezTo>
                <a:cubicBezTo>
                  <a:pt x="4" y="36"/>
                  <a:pt x="5" y="34"/>
                  <a:pt x="5" y="34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1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1"/>
          <p:cNvSpPr>
            <a:spLocks noEditPoints="1"/>
          </p:cNvSpPr>
          <p:nvPr/>
        </p:nvSpPr>
        <p:spPr bwMode="auto">
          <a:xfrm>
            <a:off x="8118175" y="3814033"/>
            <a:ext cx="399443" cy="342103"/>
          </a:xfrm>
          <a:custGeom>
            <a:avLst/>
            <a:gdLst>
              <a:gd name="T0" fmla="*/ 132 w 158"/>
              <a:gd name="T1" fmla="*/ 9 h 139"/>
              <a:gd name="T2" fmla="*/ 138 w 158"/>
              <a:gd name="T3" fmla="*/ 25 h 139"/>
              <a:gd name="T4" fmla="*/ 135 w 158"/>
              <a:gd name="T5" fmla="*/ 42 h 139"/>
              <a:gd name="T6" fmla="*/ 151 w 158"/>
              <a:gd name="T7" fmla="*/ 49 h 139"/>
              <a:gd name="T8" fmla="*/ 152 w 158"/>
              <a:gd name="T9" fmla="*/ 59 h 139"/>
              <a:gd name="T10" fmla="*/ 149 w 158"/>
              <a:gd name="T11" fmla="*/ 65 h 139"/>
              <a:gd name="T12" fmla="*/ 151 w 158"/>
              <a:gd name="T13" fmla="*/ 79 h 139"/>
              <a:gd name="T14" fmla="*/ 141 w 158"/>
              <a:gd name="T15" fmla="*/ 85 h 139"/>
              <a:gd name="T16" fmla="*/ 135 w 158"/>
              <a:gd name="T17" fmla="*/ 87 h 139"/>
              <a:gd name="T18" fmla="*/ 140 w 158"/>
              <a:gd name="T19" fmla="*/ 93 h 139"/>
              <a:gd name="T20" fmla="*/ 138 w 158"/>
              <a:gd name="T21" fmla="*/ 97 h 139"/>
              <a:gd name="T22" fmla="*/ 129 w 158"/>
              <a:gd name="T23" fmla="*/ 103 h 139"/>
              <a:gd name="T24" fmla="*/ 121 w 158"/>
              <a:gd name="T25" fmla="*/ 115 h 139"/>
              <a:gd name="T26" fmla="*/ 125 w 158"/>
              <a:gd name="T27" fmla="*/ 129 h 139"/>
              <a:gd name="T28" fmla="*/ 126 w 158"/>
              <a:gd name="T29" fmla="*/ 137 h 139"/>
              <a:gd name="T30" fmla="*/ 118 w 158"/>
              <a:gd name="T31" fmla="*/ 139 h 139"/>
              <a:gd name="T32" fmla="*/ 114 w 158"/>
              <a:gd name="T33" fmla="*/ 138 h 139"/>
              <a:gd name="T34" fmla="*/ 113 w 158"/>
              <a:gd name="T35" fmla="*/ 137 h 139"/>
              <a:gd name="T36" fmla="*/ 113 w 158"/>
              <a:gd name="T37" fmla="*/ 137 h 139"/>
              <a:gd name="T38" fmla="*/ 113 w 158"/>
              <a:gd name="T39" fmla="*/ 137 h 139"/>
              <a:gd name="T40" fmla="*/ 112 w 158"/>
              <a:gd name="T41" fmla="*/ 137 h 139"/>
              <a:gd name="T42" fmla="*/ 99 w 158"/>
              <a:gd name="T43" fmla="*/ 129 h 139"/>
              <a:gd name="T44" fmla="*/ 87 w 158"/>
              <a:gd name="T45" fmla="*/ 116 h 139"/>
              <a:gd name="T46" fmla="*/ 68 w 158"/>
              <a:gd name="T47" fmla="*/ 100 h 139"/>
              <a:gd name="T48" fmla="*/ 56 w 158"/>
              <a:gd name="T49" fmla="*/ 89 h 139"/>
              <a:gd name="T50" fmla="*/ 43 w 158"/>
              <a:gd name="T51" fmla="*/ 79 h 139"/>
              <a:gd name="T52" fmla="*/ 31 w 158"/>
              <a:gd name="T53" fmla="*/ 68 h 139"/>
              <a:gd name="T54" fmla="*/ 23 w 158"/>
              <a:gd name="T55" fmla="*/ 54 h 139"/>
              <a:gd name="T56" fmla="*/ 14 w 158"/>
              <a:gd name="T57" fmla="*/ 43 h 139"/>
              <a:gd name="T58" fmla="*/ 5 w 158"/>
              <a:gd name="T59" fmla="*/ 36 h 139"/>
              <a:gd name="T60" fmla="*/ 1 w 158"/>
              <a:gd name="T61" fmla="*/ 20 h 139"/>
              <a:gd name="T62" fmla="*/ 2 w 158"/>
              <a:gd name="T63" fmla="*/ 10 h 139"/>
              <a:gd name="T64" fmla="*/ 8 w 158"/>
              <a:gd name="T65" fmla="*/ 7 h 139"/>
              <a:gd name="T66" fmla="*/ 23 w 158"/>
              <a:gd name="T67" fmla="*/ 13 h 139"/>
              <a:gd name="T68" fmla="*/ 35 w 158"/>
              <a:gd name="T69" fmla="*/ 4 h 139"/>
              <a:gd name="T70" fmla="*/ 48 w 158"/>
              <a:gd name="T71" fmla="*/ 2 h 139"/>
              <a:gd name="T72" fmla="*/ 61 w 158"/>
              <a:gd name="T73" fmla="*/ 4 h 139"/>
              <a:gd name="T74" fmla="*/ 80 w 158"/>
              <a:gd name="T75" fmla="*/ 6 h 139"/>
              <a:gd name="T76" fmla="*/ 90 w 158"/>
              <a:gd name="T77" fmla="*/ 3 h 139"/>
              <a:gd name="T78" fmla="*/ 97 w 158"/>
              <a:gd name="T79" fmla="*/ 2 h 139"/>
              <a:gd name="T80" fmla="*/ 98 w 158"/>
              <a:gd name="T81" fmla="*/ 2 h 139"/>
              <a:gd name="T82" fmla="*/ 98 w 158"/>
              <a:gd name="T83" fmla="*/ 2 h 139"/>
              <a:gd name="T84" fmla="*/ 99 w 158"/>
              <a:gd name="T85" fmla="*/ 2 h 139"/>
              <a:gd name="T86" fmla="*/ 99 w 158"/>
              <a:gd name="T87" fmla="*/ 2 h 139"/>
              <a:gd name="T88" fmla="*/ 99 w 158"/>
              <a:gd name="T89" fmla="*/ 2 h 139"/>
              <a:gd name="T90" fmla="*/ 100 w 158"/>
              <a:gd name="T91" fmla="*/ 1 h 139"/>
              <a:gd name="T92" fmla="*/ 100 w 158"/>
              <a:gd name="T93" fmla="*/ 1 h 139"/>
              <a:gd name="T94" fmla="*/ 100 w 158"/>
              <a:gd name="T95" fmla="*/ 1 h 139"/>
              <a:gd name="T96" fmla="*/ 100 w 158"/>
              <a:gd name="T97" fmla="*/ 1 h 139"/>
              <a:gd name="T98" fmla="*/ 100 w 158"/>
              <a:gd name="T99" fmla="*/ 1 h 139"/>
              <a:gd name="T100" fmla="*/ 103 w 158"/>
              <a:gd name="T101" fmla="*/ 4 h 139"/>
              <a:gd name="T102" fmla="*/ 117 w 158"/>
              <a:gd name="T103" fmla="*/ 8 h 139"/>
              <a:gd name="T104" fmla="*/ 130 w 158"/>
              <a:gd name="T10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8" h="139">
                <a:moveTo>
                  <a:pt x="145" y="83"/>
                </a:move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5" y="83"/>
                  <a:pt x="145" y="83"/>
                  <a:pt x="145" y="83"/>
                </a:cubicBezTo>
                <a:close/>
                <a:moveTo>
                  <a:pt x="132" y="9"/>
                </a:moveTo>
                <a:cubicBezTo>
                  <a:pt x="132" y="9"/>
                  <a:pt x="132" y="9"/>
                  <a:pt x="132" y="9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7" y="28"/>
                  <a:pt x="137" y="28"/>
                </a:cubicBezTo>
                <a:cubicBezTo>
                  <a:pt x="137" y="29"/>
                  <a:pt x="136" y="31"/>
                  <a:pt x="136" y="31"/>
                </a:cubicBezTo>
                <a:cubicBezTo>
                  <a:pt x="136" y="31"/>
                  <a:pt x="134" y="30"/>
                  <a:pt x="135" y="33"/>
                </a:cubicBezTo>
                <a:cubicBezTo>
                  <a:pt x="135" y="36"/>
                  <a:pt x="136" y="35"/>
                  <a:pt x="136" y="36"/>
                </a:cubicBezTo>
                <a:cubicBezTo>
                  <a:pt x="136" y="37"/>
                  <a:pt x="136" y="39"/>
                  <a:pt x="136" y="40"/>
                </a:cubicBezTo>
                <a:cubicBezTo>
                  <a:pt x="135" y="41"/>
                  <a:pt x="136" y="41"/>
                  <a:pt x="135" y="42"/>
                </a:cubicBezTo>
                <a:cubicBezTo>
                  <a:pt x="135" y="43"/>
                  <a:pt x="137" y="44"/>
                  <a:pt x="139" y="44"/>
                </a:cubicBezTo>
                <a:cubicBezTo>
                  <a:pt x="141" y="45"/>
                  <a:pt x="141" y="44"/>
                  <a:pt x="142" y="44"/>
                </a:cubicBezTo>
                <a:cubicBezTo>
                  <a:pt x="143" y="44"/>
                  <a:pt x="144" y="45"/>
                  <a:pt x="145" y="45"/>
                </a:cubicBezTo>
                <a:cubicBezTo>
                  <a:pt x="146" y="46"/>
                  <a:pt x="146" y="46"/>
                  <a:pt x="146" y="47"/>
                </a:cubicBezTo>
                <a:cubicBezTo>
                  <a:pt x="147" y="48"/>
                  <a:pt x="148" y="49"/>
                  <a:pt x="149" y="50"/>
                </a:cubicBezTo>
                <a:cubicBezTo>
                  <a:pt x="150" y="50"/>
                  <a:pt x="150" y="49"/>
                  <a:pt x="151" y="49"/>
                </a:cubicBezTo>
                <a:cubicBezTo>
                  <a:pt x="151" y="50"/>
                  <a:pt x="152" y="51"/>
                  <a:pt x="153" y="51"/>
                </a:cubicBezTo>
                <a:cubicBezTo>
                  <a:pt x="153" y="52"/>
                  <a:pt x="154" y="53"/>
                  <a:pt x="155" y="53"/>
                </a:cubicBezTo>
                <a:cubicBezTo>
                  <a:pt x="155" y="53"/>
                  <a:pt x="157" y="54"/>
                  <a:pt x="157" y="54"/>
                </a:cubicBezTo>
                <a:cubicBezTo>
                  <a:pt x="158" y="55"/>
                  <a:pt x="157" y="56"/>
                  <a:pt x="157" y="56"/>
                </a:cubicBezTo>
                <a:cubicBezTo>
                  <a:pt x="156" y="56"/>
                  <a:pt x="156" y="58"/>
                  <a:pt x="155" y="58"/>
                </a:cubicBezTo>
                <a:cubicBezTo>
                  <a:pt x="155" y="58"/>
                  <a:pt x="152" y="59"/>
                  <a:pt x="152" y="59"/>
                </a:cubicBezTo>
                <a:cubicBezTo>
                  <a:pt x="151" y="59"/>
                  <a:pt x="150" y="59"/>
                  <a:pt x="149" y="59"/>
                </a:cubicBezTo>
                <a:cubicBezTo>
                  <a:pt x="148" y="59"/>
                  <a:pt x="147" y="59"/>
                  <a:pt x="146" y="58"/>
                </a:cubicBezTo>
                <a:cubicBezTo>
                  <a:pt x="145" y="58"/>
                  <a:pt x="145" y="58"/>
                  <a:pt x="144" y="58"/>
                </a:cubicBezTo>
                <a:cubicBezTo>
                  <a:pt x="144" y="59"/>
                  <a:pt x="144" y="61"/>
                  <a:pt x="144" y="61"/>
                </a:cubicBezTo>
                <a:cubicBezTo>
                  <a:pt x="144" y="61"/>
                  <a:pt x="145" y="62"/>
                  <a:pt x="146" y="63"/>
                </a:cubicBezTo>
                <a:cubicBezTo>
                  <a:pt x="146" y="63"/>
                  <a:pt x="148" y="65"/>
                  <a:pt x="149" y="65"/>
                </a:cubicBezTo>
                <a:cubicBezTo>
                  <a:pt x="149" y="65"/>
                  <a:pt x="150" y="66"/>
                  <a:pt x="151" y="67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4"/>
                  <a:pt x="157" y="75"/>
                  <a:pt x="157" y="78"/>
                </a:cubicBezTo>
                <a:cubicBezTo>
                  <a:pt x="157" y="82"/>
                  <a:pt x="156" y="80"/>
                  <a:pt x="155" y="80"/>
                </a:cubicBezTo>
                <a:cubicBezTo>
                  <a:pt x="154" y="80"/>
                  <a:pt x="153" y="80"/>
                  <a:pt x="151" y="79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8" y="82"/>
                  <a:pt x="146" y="82"/>
                  <a:pt x="145" y="83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3"/>
                  <a:pt x="142" y="84"/>
                  <a:pt x="142" y="84"/>
                </a:cubicBezTo>
                <a:cubicBezTo>
                  <a:pt x="142" y="84"/>
                  <a:pt x="141" y="85"/>
                  <a:pt x="141" y="85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5" y="87"/>
                  <a:pt x="137" y="87"/>
                  <a:pt x="137" y="87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9"/>
                  <a:pt x="137" y="89"/>
                  <a:pt x="138" y="89"/>
                </a:cubicBezTo>
                <a:cubicBezTo>
                  <a:pt x="138" y="89"/>
                  <a:pt x="139" y="90"/>
                  <a:pt x="139" y="90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1" y="138"/>
                  <a:pt x="119" y="139"/>
                  <a:pt x="118" y="139"/>
                </a:cubicBezTo>
                <a:cubicBezTo>
                  <a:pt x="118" y="139"/>
                  <a:pt x="117" y="139"/>
                  <a:pt x="117" y="139"/>
                </a:cubicBezTo>
                <a:cubicBezTo>
                  <a:pt x="117" y="139"/>
                  <a:pt x="115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1"/>
                  <a:pt x="87" y="126"/>
                  <a:pt x="89" y="120"/>
                </a:cubicBezTo>
                <a:cubicBezTo>
                  <a:pt x="89" y="120"/>
                  <a:pt x="89" y="119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9" y="118"/>
                  <a:pt x="87" y="116"/>
                  <a:pt x="87" y="116"/>
                </a:cubicBezTo>
                <a:cubicBezTo>
                  <a:pt x="81" y="113"/>
                  <a:pt x="80" y="110"/>
                  <a:pt x="77" y="109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3" y="95"/>
                  <a:pt x="61" y="94"/>
                </a:cubicBezTo>
                <a:cubicBezTo>
                  <a:pt x="59" y="93"/>
                  <a:pt x="59" y="93"/>
                  <a:pt x="59" y="93"/>
                </a:cubicBezTo>
                <a:cubicBezTo>
                  <a:pt x="57" y="90"/>
                  <a:pt x="57" y="90"/>
                  <a:pt x="57" y="90"/>
                </a:cubicBezTo>
                <a:cubicBezTo>
                  <a:pt x="56" y="89"/>
                  <a:pt x="56" y="89"/>
                  <a:pt x="56" y="89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5"/>
                  <a:pt x="38" y="75"/>
                  <a:pt x="38" y="75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9"/>
                  <a:pt x="32" y="69"/>
                  <a:pt x="32" y="69"/>
                </a:cubicBezTo>
                <a:cubicBezTo>
                  <a:pt x="31" y="68"/>
                  <a:pt x="31" y="68"/>
                  <a:pt x="31" y="68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25" y="61"/>
                  <a:pt x="25" y="61"/>
                  <a:pt x="25" y="61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56"/>
                  <a:pt x="21" y="56"/>
                  <a:pt x="21" y="56"/>
                </a:cubicBezTo>
                <a:cubicBezTo>
                  <a:pt x="23" y="54"/>
                  <a:pt x="23" y="54"/>
                  <a:pt x="23" y="54"/>
                </a:cubicBezTo>
                <a:cubicBezTo>
                  <a:pt x="22" y="53"/>
                  <a:pt x="21" y="53"/>
                  <a:pt x="21" y="52"/>
                </a:cubicBezTo>
                <a:cubicBezTo>
                  <a:pt x="20" y="52"/>
                  <a:pt x="18" y="51"/>
                  <a:pt x="19" y="50"/>
                </a:cubicBezTo>
                <a:cubicBezTo>
                  <a:pt x="19" y="49"/>
                  <a:pt x="18" y="48"/>
                  <a:pt x="18" y="46"/>
                </a:cubicBezTo>
                <a:cubicBezTo>
                  <a:pt x="18" y="45"/>
                  <a:pt x="18" y="44"/>
                  <a:pt x="17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4" y="43"/>
                  <a:pt x="14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4" y="41"/>
                  <a:pt x="14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5"/>
                  <a:pt x="8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5"/>
                  <a:pt x="5" y="36"/>
                  <a:pt x="5" y="36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2" y="29"/>
                </a:cubicBezTo>
                <a:cubicBezTo>
                  <a:pt x="4" y="27"/>
                  <a:pt x="2" y="26"/>
                  <a:pt x="2" y="26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3"/>
                  <a:pt x="1" y="11"/>
                </a:cubicBezTo>
                <a:cubicBezTo>
                  <a:pt x="1" y="11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8" y="7"/>
                  <a:pt x="8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5"/>
                  <a:pt x="18" y="15"/>
                  <a:pt x="18" y="15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6"/>
                  <a:pt x="23" y="16"/>
                </a:cubicBezTo>
                <a:cubicBezTo>
                  <a:pt x="23" y="15"/>
                  <a:pt x="23" y="13"/>
                  <a:pt x="23" y="13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8" y="5"/>
                  <a:pt x="39" y="5"/>
                </a:cubicBezTo>
                <a:cubicBezTo>
                  <a:pt x="39" y="5"/>
                  <a:pt x="40" y="5"/>
                  <a:pt x="40" y="5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4"/>
                  <a:pt x="50" y="4"/>
                  <a:pt x="50" y="4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6" y="5"/>
                  <a:pt x="66" y="5"/>
                  <a:pt x="66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7" y="6"/>
                  <a:pt x="77" y="6"/>
                  <a:pt x="77" y="6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80" y="6"/>
                </a:cubicBezTo>
                <a:cubicBezTo>
                  <a:pt x="80" y="6"/>
                  <a:pt x="83" y="6"/>
                  <a:pt x="83" y="6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5"/>
                  <a:pt x="85" y="5"/>
                  <a:pt x="85" y="5"/>
                </a:cubicBezTo>
                <a:cubicBezTo>
                  <a:pt x="86" y="5"/>
                  <a:pt x="88" y="5"/>
                  <a:pt x="88" y="5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3"/>
                  <a:pt x="90" y="3"/>
                  <a:pt x="90" y="3"/>
                </a:cubicBezTo>
                <a:cubicBezTo>
                  <a:pt x="91" y="3"/>
                  <a:pt x="91" y="3"/>
                  <a:pt x="92" y="3"/>
                </a:cubicBezTo>
                <a:cubicBezTo>
                  <a:pt x="93" y="3"/>
                  <a:pt x="94" y="2"/>
                  <a:pt x="94" y="2"/>
                </a:cubicBezTo>
                <a:cubicBezTo>
                  <a:pt x="94" y="2"/>
                  <a:pt x="95" y="3"/>
                  <a:pt x="95" y="3"/>
                </a:cubicBezTo>
                <a:cubicBezTo>
                  <a:pt x="95" y="3"/>
                  <a:pt x="96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1" y="3"/>
                  <a:pt x="103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6" y="3"/>
                  <a:pt x="107" y="3"/>
                </a:cubicBezTo>
                <a:cubicBezTo>
                  <a:pt x="109" y="3"/>
                  <a:pt x="110" y="3"/>
                  <a:pt x="111" y="3"/>
                </a:cubicBezTo>
                <a:cubicBezTo>
                  <a:pt x="113" y="3"/>
                  <a:pt x="114" y="5"/>
                  <a:pt x="114" y="5"/>
                </a:cubicBezTo>
                <a:cubicBezTo>
                  <a:pt x="117" y="8"/>
                  <a:pt x="117" y="8"/>
                  <a:pt x="117" y="8"/>
                </a:cubicBezTo>
                <a:cubicBezTo>
                  <a:pt x="117" y="8"/>
                  <a:pt x="118" y="10"/>
                  <a:pt x="118" y="11"/>
                </a:cubicBezTo>
                <a:cubicBezTo>
                  <a:pt x="119" y="12"/>
                  <a:pt x="119" y="13"/>
                  <a:pt x="119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20" y="13"/>
                  <a:pt x="127" y="16"/>
                  <a:pt x="128" y="16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4"/>
                  <a:pt x="128" y="13"/>
                  <a:pt x="130" y="12"/>
                </a:cubicBezTo>
                <a:cubicBezTo>
                  <a:pt x="131" y="12"/>
                  <a:pt x="132" y="14"/>
                  <a:pt x="132" y="12"/>
                </a:cubicBezTo>
                <a:cubicBezTo>
                  <a:pt x="132" y="10"/>
                  <a:pt x="133" y="11"/>
                  <a:pt x="132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3"/>
          <p:cNvSpPr>
            <a:spLocks noEditPoints="1"/>
          </p:cNvSpPr>
          <p:nvPr/>
        </p:nvSpPr>
        <p:spPr bwMode="auto">
          <a:xfrm>
            <a:off x="7387697" y="2200586"/>
            <a:ext cx="357910" cy="410760"/>
          </a:xfrm>
          <a:custGeom>
            <a:avLst/>
            <a:gdLst>
              <a:gd name="T0" fmla="*/ 71 w 141"/>
              <a:gd name="T1" fmla="*/ 5 h 167"/>
              <a:gd name="T2" fmla="*/ 67 w 141"/>
              <a:gd name="T3" fmla="*/ 47 h 167"/>
              <a:gd name="T4" fmla="*/ 87 w 141"/>
              <a:gd name="T5" fmla="*/ 73 h 167"/>
              <a:gd name="T6" fmla="*/ 76 w 141"/>
              <a:gd name="T7" fmla="*/ 89 h 167"/>
              <a:gd name="T8" fmla="*/ 66 w 141"/>
              <a:gd name="T9" fmla="*/ 95 h 167"/>
              <a:gd name="T10" fmla="*/ 60 w 141"/>
              <a:gd name="T11" fmla="*/ 106 h 167"/>
              <a:gd name="T12" fmla="*/ 51 w 141"/>
              <a:gd name="T13" fmla="*/ 115 h 167"/>
              <a:gd name="T14" fmla="*/ 47 w 141"/>
              <a:gd name="T15" fmla="*/ 129 h 167"/>
              <a:gd name="T16" fmla="*/ 44 w 141"/>
              <a:gd name="T17" fmla="*/ 146 h 167"/>
              <a:gd name="T18" fmla="*/ 36 w 141"/>
              <a:gd name="T19" fmla="*/ 157 h 167"/>
              <a:gd name="T20" fmla="*/ 17 w 141"/>
              <a:gd name="T21" fmla="*/ 140 h 167"/>
              <a:gd name="T22" fmla="*/ 4 w 141"/>
              <a:gd name="T23" fmla="*/ 120 h 167"/>
              <a:gd name="T24" fmla="*/ 8 w 141"/>
              <a:gd name="T25" fmla="*/ 95 h 167"/>
              <a:gd name="T26" fmla="*/ 6 w 141"/>
              <a:gd name="T27" fmla="*/ 60 h 167"/>
              <a:gd name="T28" fmla="*/ 18 w 141"/>
              <a:gd name="T29" fmla="*/ 62 h 167"/>
              <a:gd name="T30" fmla="*/ 24 w 141"/>
              <a:gd name="T31" fmla="*/ 44 h 167"/>
              <a:gd name="T32" fmla="*/ 25 w 141"/>
              <a:gd name="T33" fmla="*/ 54 h 167"/>
              <a:gd name="T34" fmla="*/ 33 w 141"/>
              <a:gd name="T35" fmla="*/ 60 h 167"/>
              <a:gd name="T36" fmla="*/ 36 w 141"/>
              <a:gd name="T37" fmla="*/ 56 h 167"/>
              <a:gd name="T38" fmla="*/ 47 w 141"/>
              <a:gd name="T39" fmla="*/ 40 h 167"/>
              <a:gd name="T40" fmla="*/ 34 w 141"/>
              <a:gd name="T41" fmla="*/ 40 h 167"/>
              <a:gd name="T42" fmla="*/ 18 w 141"/>
              <a:gd name="T43" fmla="*/ 46 h 167"/>
              <a:gd name="T44" fmla="*/ 17 w 141"/>
              <a:gd name="T45" fmla="*/ 59 h 167"/>
              <a:gd name="T46" fmla="*/ 5 w 141"/>
              <a:gd name="T47" fmla="*/ 51 h 167"/>
              <a:gd name="T48" fmla="*/ 24 w 141"/>
              <a:gd name="T49" fmla="*/ 33 h 167"/>
              <a:gd name="T50" fmla="*/ 11 w 141"/>
              <a:gd name="T51" fmla="*/ 144 h 167"/>
              <a:gd name="T52" fmla="*/ 68 w 141"/>
              <a:gd name="T53" fmla="*/ 112 h 167"/>
              <a:gd name="T54" fmla="*/ 68 w 141"/>
              <a:gd name="T55" fmla="*/ 112 h 167"/>
              <a:gd name="T56" fmla="*/ 107 w 141"/>
              <a:gd name="T57" fmla="*/ 153 h 167"/>
              <a:gd name="T58" fmla="*/ 105 w 141"/>
              <a:gd name="T59" fmla="*/ 151 h 167"/>
              <a:gd name="T60" fmla="*/ 128 w 141"/>
              <a:gd name="T61" fmla="*/ 143 h 167"/>
              <a:gd name="T62" fmla="*/ 124 w 141"/>
              <a:gd name="T63" fmla="*/ 138 h 167"/>
              <a:gd name="T64" fmla="*/ 132 w 141"/>
              <a:gd name="T65" fmla="*/ 124 h 167"/>
              <a:gd name="T66" fmla="*/ 139 w 141"/>
              <a:gd name="T67" fmla="*/ 110 h 167"/>
              <a:gd name="T68" fmla="*/ 133 w 141"/>
              <a:gd name="T69" fmla="*/ 87 h 167"/>
              <a:gd name="T70" fmla="*/ 119 w 141"/>
              <a:gd name="T71" fmla="*/ 97 h 167"/>
              <a:gd name="T72" fmla="*/ 111 w 141"/>
              <a:gd name="T73" fmla="*/ 108 h 167"/>
              <a:gd name="T74" fmla="*/ 113 w 141"/>
              <a:gd name="T75" fmla="*/ 95 h 167"/>
              <a:gd name="T76" fmla="*/ 105 w 141"/>
              <a:gd name="T77" fmla="*/ 99 h 167"/>
              <a:gd name="T78" fmla="*/ 88 w 141"/>
              <a:gd name="T79" fmla="*/ 108 h 167"/>
              <a:gd name="T80" fmla="*/ 96 w 141"/>
              <a:gd name="T81" fmla="*/ 127 h 167"/>
              <a:gd name="T82" fmla="*/ 112 w 141"/>
              <a:gd name="T83" fmla="*/ 136 h 167"/>
              <a:gd name="T84" fmla="*/ 125 w 141"/>
              <a:gd name="T85" fmla="*/ 147 h 167"/>
              <a:gd name="T86" fmla="*/ 132 w 141"/>
              <a:gd name="T87" fmla="*/ 149 h 167"/>
              <a:gd name="T88" fmla="*/ 128 w 141"/>
              <a:gd name="T89" fmla="*/ 147 h 167"/>
              <a:gd name="T90" fmla="*/ 111 w 141"/>
              <a:gd name="T91" fmla="*/ 154 h 167"/>
              <a:gd name="T92" fmla="*/ 93 w 141"/>
              <a:gd name="T93" fmla="*/ 154 h 167"/>
              <a:gd name="T94" fmla="*/ 106 w 141"/>
              <a:gd name="T95" fmla="*/ 167 h 167"/>
              <a:gd name="T96" fmla="*/ 77 w 141"/>
              <a:gd name="T97" fmla="*/ 121 h 167"/>
              <a:gd name="T98" fmla="*/ 52 w 141"/>
              <a:gd name="T99" fmla="*/ 119 h 167"/>
              <a:gd name="T100" fmla="*/ 61 w 141"/>
              <a:gd name="T101" fmla="*/ 139 h 167"/>
              <a:gd name="T102" fmla="*/ 83 w 141"/>
              <a:gd name="T103" fmla="*/ 143 h 167"/>
              <a:gd name="T104" fmla="*/ 84 w 141"/>
              <a:gd name="T105" fmla="*/ 120 h 167"/>
              <a:gd name="T106" fmla="*/ 74 w 141"/>
              <a:gd name="T107" fmla="*/ 115 h 167"/>
              <a:gd name="T108" fmla="*/ 78 w 141"/>
              <a:gd name="T109" fmla="*/ 99 h 167"/>
              <a:gd name="T110" fmla="*/ 75 w 141"/>
              <a:gd name="T111" fmla="*/ 107 h 167"/>
              <a:gd name="T112" fmla="*/ 89 w 141"/>
              <a:gd name="T113" fmla="*/ 142 h 167"/>
              <a:gd name="T114" fmla="*/ 80 w 141"/>
              <a:gd name="T115" fmla="*/ 157 h 167"/>
              <a:gd name="T116" fmla="*/ 66 w 141"/>
              <a:gd name="T117" fmla="*/ 150 h 167"/>
              <a:gd name="T118" fmla="*/ 67 w 141"/>
              <a:gd name="T119" fmla="*/ 150 h 167"/>
              <a:gd name="T120" fmla="*/ 61 w 141"/>
              <a:gd name="T121" fmla="*/ 155 h 167"/>
              <a:gd name="T122" fmla="*/ 83 w 141"/>
              <a:gd name="T123" fmla="*/ 25 h 167"/>
              <a:gd name="T124" fmla="*/ 85 w 141"/>
              <a:gd name="T125" fmla="*/ 2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" h="167">
                <a:moveTo>
                  <a:pt x="38" y="33"/>
                </a:moveTo>
                <a:cubicBezTo>
                  <a:pt x="44" y="30"/>
                  <a:pt x="44" y="30"/>
                  <a:pt x="44" y="30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5" y="9"/>
                  <a:pt x="55" y="9"/>
                  <a:pt x="55" y="9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5" y="6"/>
                  <a:pt x="66" y="6"/>
                </a:cubicBezTo>
                <a:cubicBezTo>
                  <a:pt x="67" y="5"/>
                  <a:pt x="73" y="0"/>
                  <a:pt x="7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6" y="25"/>
                  <a:pt x="75" y="26"/>
                </a:cubicBezTo>
                <a:cubicBezTo>
                  <a:pt x="73" y="27"/>
                  <a:pt x="71" y="30"/>
                  <a:pt x="71" y="30"/>
                </a:cubicBezTo>
                <a:cubicBezTo>
                  <a:pt x="70" y="36"/>
                  <a:pt x="70" y="36"/>
                  <a:pt x="70" y="36"/>
                </a:cubicBezTo>
                <a:cubicBezTo>
                  <a:pt x="66" y="41"/>
                  <a:pt x="66" y="41"/>
                  <a:pt x="66" y="41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52"/>
                  <a:pt x="68" y="52"/>
                  <a:pt x="68" y="52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61"/>
                  <a:pt x="69" y="61"/>
                  <a:pt x="69" y="61"/>
                </a:cubicBezTo>
                <a:cubicBezTo>
                  <a:pt x="70" y="64"/>
                  <a:pt x="70" y="64"/>
                  <a:pt x="70" y="6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5" y="66"/>
                  <a:pt x="76" y="66"/>
                </a:cubicBezTo>
                <a:cubicBezTo>
                  <a:pt x="77" y="66"/>
                  <a:pt x="80" y="65"/>
                  <a:pt x="81" y="65"/>
                </a:cubicBezTo>
                <a:cubicBezTo>
                  <a:pt x="82" y="65"/>
                  <a:pt x="84" y="66"/>
                  <a:pt x="84" y="66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5"/>
                  <a:pt x="86" y="76"/>
                </a:cubicBezTo>
                <a:cubicBezTo>
                  <a:pt x="85" y="77"/>
                  <a:pt x="84" y="79"/>
                  <a:pt x="84" y="79"/>
                </a:cubicBezTo>
                <a:cubicBezTo>
                  <a:pt x="82" y="81"/>
                  <a:pt x="82" y="81"/>
                  <a:pt x="82" y="81"/>
                </a:cubicBezTo>
                <a:cubicBezTo>
                  <a:pt x="81" y="84"/>
                  <a:pt x="81" y="84"/>
                  <a:pt x="81" y="84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1"/>
                  <a:pt x="77" y="82"/>
                </a:cubicBezTo>
                <a:cubicBezTo>
                  <a:pt x="76" y="82"/>
                  <a:pt x="75" y="84"/>
                  <a:pt x="75" y="8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7" y="89"/>
                  <a:pt x="76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3" y="85"/>
                  <a:pt x="73" y="85"/>
                  <a:pt x="73" y="85"/>
                </a:cubicBezTo>
                <a:cubicBezTo>
                  <a:pt x="70" y="84"/>
                  <a:pt x="70" y="84"/>
                  <a:pt x="70" y="84"/>
                </a:cubicBezTo>
                <a:cubicBezTo>
                  <a:pt x="72" y="80"/>
                  <a:pt x="72" y="80"/>
                  <a:pt x="72" y="80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69" y="79"/>
                  <a:pt x="68" y="80"/>
                </a:cubicBezTo>
                <a:cubicBezTo>
                  <a:pt x="68" y="81"/>
                  <a:pt x="67" y="85"/>
                  <a:pt x="67" y="85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90"/>
                  <a:pt x="67" y="91"/>
                </a:cubicBezTo>
                <a:cubicBezTo>
                  <a:pt x="67" y="92"/>
                  <a:pt x="66" y="93"/>
                  <a:pt x="66" y="93"/>
                </a:cubicBezTo>
                <a:cubicBezTo>
                  <a:pt x="66" y="93"/>
                  <a:pt x="66" y="94"/>
                  <a:pt x="66" y="95"/>
                </a:cubicBezTo>
                <a:cubicBezTo>
                  <a:pt x="66" y="95"/>
                  <a:pt x="67" y="97"/>
                  <a:pt x="67" y="98"/>
                </a:cubicBezTo>
                <a:cubicBezTo>
                  <a:pt x="67" y="98"/>
                  <a:pt x="67" y="99"/>
                  <a:pt x="66" y="99"/>
                </a:cubicBezTo>
                <a:cubicBezTo>
                  <a:pt x="66" y="100"/>
                  <a:pt x="66" y="100"/>
                  <a:pt x="66" y="101"/>
                </a:cubicBezTo>
                <a:cubicBezTo>
                  <a:pt x="65" y="101"/>
                  <a:pt x="64" y="102"/>
                  <a:pt x="64" y="102"/>
                </a:cubicBezTo>
                <a:cubicBezTo>
                  <a:pt x="64" y="102"/>
                  <a:pt x="62" y="103"/>
                  <a:pt x="62" y="103"/>
                </a:cubicBezTo>
                <a:cubicBezTo>
                  <a:pt x="62" y="103"/>
                  <a:pt x="61" y="102"/>
                  <a:pt x="60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1" y="106"/>
                  <a:pt x="61" y="107"/>
                </a:cubicBezTo>
                <a:cubicBezTo>
                  <a:pt x="60" y="108"/>
                  <a:pt x="59" y="109"/>
                  <a:pt x="59" y="109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2"/>
                  <a:pt x="53" y="111"/>
                  <a:pt x="53" y="112"/>
                </a:cubicBezTo>
                <a:cubicBezTo>
                  <a:pt x="52" y="112"/>
                  <a:pt x="51" y="112"/>
                  <a:pt x="51" y="112"/>
                </a:cubicBezTo>
                <a:cubicBezTo>
                  <a:pt x="51" y="113"/>
                  <a:pt x="53" y="115"/>
                  <a:pt x="53" y="115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49" y="120"/>
                  <a:pt x="48" y="121"/>
                  <a:pt x="47" y="121"/>
                </a:cubicBezTo>
                <a:cubicBezTo>
                  <a:pt x="47" y="121"/>
                  <a:pt x="44" y="121"/>
                  <a:pt x="44" y="121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8" y="122"/>
                  <a:pt x="48" y="123"/>
                </a:cubicBezTo>
                <a:cubicBezTo>
                  <a:pt x="47" y="123"/>
                  <a:pt x="47" y="123"/>
                  <a:pt x="47" y="124"/>
                </a:cubicBezTo>
                <a:cubicBezTo>
                  <a:pt x="47" y="126"/>
                  <a:pt x="47" y="129"/>
                  <a:pt x="47" y="129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4"/>
                </a:cubicBezTo>
                <a:cubicBezTo>
                  <a:pt x="50" y="134"/>
                  <a:pt x="50" y="135"/>
                  <a:pt x="50" y="13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0" y="137"/>
                  <a:pt x="49" y="138"/>
                  <a:pt x="48" y="138"/>
                </a:cubicBezTo>
                <a:cubicBezTo>
                  <a:pt x="48" y="138"/>
                  <a:pt x="44" y="139"/>
                  <a:pt x="44" y="1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4"/>
                  <a:pt x="45" y="144"/>
                </a:cubicBezTo>
                <a:cubicBezTo>
                  <a:pt x="45" y="145"/>
                  <a:pt x="44" y="146"/>
                  <a:pt x="44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8" y="154"/>
                  <a:pt x="47" y="154"/>
                  <a:pt x="47" y="155"/>
                </a:cubicBezTo>
                <a:cubicBezTo>
                  <a:pt x="46" y="155"/>
                  <a:pt x="43" y="157"/>
                  <a:pt x="43" y="157"/>
                </a:cubicBezTo>
                <a:cubicBezTo>
                  <a:pt x="43" y="157"/>
                  <a:pt x="41" y="158"/>
                  <a:pt x="40" y="158"/>
                </a:cubicBezTo>
                <a:cubicBezTo>
                  <a:pt x="40" y="158"/>
                  <a:pt x="39" y="158"/>
                  <a:pt x="39" y="158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0" y="154"/>
                  <a:pt x="29" y="154"/>
                </a:cubicBezTo>
                <a:cubicBezTo>
                  <a:pt x="28" y="154"/>
                  <a:pt x="23" y="152"/>
                  <a:pt x="23" y="15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14" y="149"/>
                  <a:pt x="13" y="147"/>
                  <a:pt x="13" y="147"/>
                </a:cubicBezTo>
                <a:cubicBezTo>
                  <a:pt x="13" y="147"/>
                  <a:pt x="16" y="145"/>
                  <a:pt x="16" y="145"/>
                </a:cubicBezTo>
                <a:cubicBezTo>
                  <a:pt x="17" y="145"/>
                  <a:pt x="17" y="144"/>
                  <a:pt x="17" y="144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40"/>
                  <a:pt x="17" y="138"/>
                  <a:pt x="17" y="138"/>
                </a:cubicBezTo>
                <a:cubicBezTo>
                  <a:pt x="17" y="137"/>
                  <a:pt x="18" y="136"/>
                  <a:pt x="18" y="136"/>
                </a:cubicBezTo>
                <a:cubicBezTo>
                  <a:pt x="18" y="136"/>
                  <a:pt x="18" y="133"/>
                  <a:pt x="17" y="132"/>
                </a:cubicBezTo>
                <a:cubicBezTo>
                  <a:pt x="17" y="130"/>
                  <a:pt x="17" y="128"/>
                  <a:pt x="17" y="12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5"/>
                  <a:pt x="14" y="125"/>
                  <a:pt x="12" y="124"/>
                </a:cubicBezTo>
                <a:cubicBezTo>
                  <a:pt x="10" y="123"/>
                  <a:pt x="7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18"/>
                  <a:pt x="4" y="118"/>
                  <a:pt x="4" y="119"/>
                </a:cubicBezTo>
                <a:cubicBezTo>
                  <a:pt x="4" y="119"/>
                  <a:pt x="4" y="120"/>
                  <a:pt x="4" y="120"/>
                </a:cubicBezTo>
                <a:cubicBezTo>
                  <a:pt x="2" y="119"/>
                  <a:pt x="2" y="119"/>
                  <a:pt x="2" y="119"/>
                </a:cubicBezTo>
                <a:cubicBezTo>
                  <a:pt x="2" y="119"/>
                  <a:pt x="0" y="116"/>
                  <a:pt x="0" y="115"/>
                </a:cubicBezTo>
                <a:cubicBezTo>
                  <a:pt x="1" y="115"/>
                  <a:pt x="2" y="114"/>
                  <a:pt x="2" y="113"/>
                </a:cubicBezTo>
                <a:cubicBezTo>
                  <a:pt x="3" y="112"/>
                  <a:pt x="4" y="110"/>
                  <a:pt x="4" y="109"/>
                </a:cubicBezTo>
                <a:cubicBezTo>
                  <a:pt x="4" y="109"/>
                  <a:pt x="4" y="105"/>
                  <a:pt x="4" y="105"/>
                </a:cubicBezTo>
                <a:cubicBezTo>
                  <a:pt x="4" y="105"/>
                  <a:pt x="3" y="104"/>
                  <a:pt x="4" y="104"/>
                </a:cubicBezTo>
                <a:cubicBezTo>
                  <a:pt x="5" y="104"/>
                  <a:pt x="4" y="104"/>
                  <a:pt x="5" y="104"/>
                </a:cubicBezTo>
                <a:cubicBezTo>
                  <a:pt x="6" y="103"/>
                  <a:pt x="9" y="101"/>
                  <a:pt x="9" y="10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99"/>
                  <a:pt x="8" y="97"/>
                  <a:pt x="8" y="96"/>
                </a:cubicBezTo>
                <a:cubicBezTo>
                  <a:pt x="8" y="96"/>
                  <a:pt x="8" y="96"/>
                  <a:pt x="8" y="95"/>
                </a:cubicBezTo>
                <a:cubicBezTo>
                  <a:pt x="8" y="93"/>
                  <a:pt x="4" y="89"/>
                  <a:pt x="4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8"/>
                  <a:pt x="2" y="87"/>
                </a:cubicBezTo>
                <a:cubicBezTo>
                  <a:pt x="2" y="87"/>
                  <a:pt x="2" y="84"/>
                  <a:pt x="2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4"/>
                  <a:pt x="2" y="63"/>
                </a:cubicBezTo>
                <a:cubicBezTo>
                  <a:pt x="2" y="63"/>
                  <a:pt x="4" y="59"/>
                  <a:pt x="4" y="59"/>
                </a:cubicBezTo>
                <a:cubicBezTo>
                  <a:pt x="5" y="57"/>
                  <a:pt x="5" y="57"/>
                  <a:pt x="5" y="57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0"/>
                  <a:pt x="5" y="61"/>
                  <a:pt x="6" y="62"/>
                </a:cubicBezTo>
                <a:cubicBezTo>
                  <a:pt x="7" y="62"/>
                  <a:pt x="8" y="62"/>
                  <a:pt x="9" y="62"/>
                </a:cubicBezTo>
                <a:cubicBezTo>
                  <a:pt x="9" y="62"/>
                  <a:pt x="10" y="63"/>
                  <a:pt x="10" y="63"/>
                </a:cubicBezTo>
                <a:cubicBezTo>
                  <a:pt x="13" y="65"/>
                  <a:pt x="13" y="65"/>
                  <a:pt x="13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8"/>
                  <a:pt x="17" y="68"/>
                  <a:pt x="17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6"/>
                  <a:pt x="20" y="66"/>
                </a:cubicBezTo>
                <a:cubicBezTo>
                  <a:pt x="20" y="66"/>
                  <a:pt x="19" y="64"/>
                  <a:pt x="19" y="64"/>
                </a:cubicBezTo>
                <a:cubicBezTo>
                  <a:pt x="19" y="63"/>
                  <a:pt x="18" y="62"/>
                  <a:pt x="18" y="62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7"/>
                  <a:pt x="21" y="57"/>
                </a:cubicBezTo>
                <a:cubicBezTo>
                  <a:pt x="20" y="57"/>
                  <a:pt x="18" y="57"/>
                  <a:pt x="18" y="57"/>
                </a:cubicBezTo>
                <a:cubicBezTo>
                  <a:pt x="18" y="57"/>
                  <a:pt x="17" y="56"/>
                  <a:pt x="17" y="56"/>
                </a:cubicBezTo>
                <a:cubicBezTo>
                  <a:pt x="17" y="56"/>
                  <a:pt x="16" y="54"/>
                  <a:pt x="16" y="54"/>
                </a:cubicBezTo>
                <a:cubicBezTo>
                  <a:pt x="16" y="54"/>
                  <a:pt x="16" y="52"/>
                  <a:pt x="17" y="52"/>
                </a:cubicBezTo>
                <a:cubicBezTo>
                  <a:pt x="17" y="51"/>
                  <a:pt x="18" y="48"/>
                  <a:pt x="18" y="48"/>
                </a:cubicBezTo>
                <a:cubicBezTo>
                  <a:pt x="18" y="48"/>
                  <a:pt x="17" y="46"/>
                  <a:pt x="19" y="46"/>
                </a:cubicBezTo>
                <a:cubicBezTo>
                  <a:pt x="21" y="46"/>
                  <a:pt x="22" y="46"/>
                  <a:pt x="22" y="46"/>
                </a:cubicBezTo>
                <a:cubicBezTo>
                  <a:pt x="22" y="46"/>
                  <a:pt x="23" y="44"/>
                  <a:pt x="24" y="44"/>
                </a:cubicBezTo>
                <a:cubicBezTo>
                  <a:pt x="24" y="44"/>
                  <a:pt x="25" y="43"/>
                  <a:pt x="25" y="44"/>
                </a:cubicBezTo>
                <a:cubicBezTo>
                  <a:pt x="26" y="44"/>
                  <a:pt x="25" y="47"/>
                  <a:pt x="25" y="47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50"/>
                  <a:pt x="24" y="51"/>
                </a:cubicBezTo>
                <a:cubicBezTo>
                  <a:pt x="24" y="52"/>
                  <a:pt x="24" y="53"/>
                  <a:pt x="24" y="53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3" y="58"/>
                  <a:pt x="23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5" y="56"/>
                  <a:pt x="25" y="56"/>
                </a:cubicBezTo>
                <a:cubicBezTo>
                  <a:pt x="25" y="56"/>
                  <a:pt x="24" y="55"/>
                  <a:pt x="25" y="54"/>
                </a:cubicBezTo>
                <a:cubicBezTo>
                  <a:pt x="26" y="53"/>
                  <a:pt x="26" y="52"/>
                  <a:pt x="27" y="52"/>
                </a:cubicBezTo>
                <a:cubicBezTo>
                  <a:pt x="27" y="51"/>
                  <a:pt x="27" y="51"/>
                  <a:pt x="29" y="51"/>
                </a:cubicBezTo>
                <a:cubicBezTo>
                  <a:pt x="30" y="51"/>
                  <a:pt x="32" y="53"/>
                  <a:pt x="32" y="53"/>
                </a:cubicBezTo>
                <a:cubicBezTo>
                  <a:pt x="32" y="53"/>
                  <a:pt x="33" y="54"/>
                  <a:pt x="32" y="54"/>
                </a:cubicBezTo>
                <a:cubicBezTo>
                  <a:pt x="32" y="55"/>
                  <a:pt x="31" y="56"/>
                  <a:pt x="31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2" y="59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31" y="62"/>
                  <a:pt x="28" y="63"/>
                  <a:pt x="31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3" y="62"/>
                  <a:pt x="33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5" y="60"/>
                  <a:pt x="36" y="60"/>
                  <a:pt x="36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3"/>
                </a:cubicBezTo>
                <a:cubicBezTo>
                  <a:pt x="37" y="63"/>
                  <a:pt x="37" y="64"/>
                  <a:pt x="37" y="64"/>
                </a:cubicBezTo>
                <a:cubicBezTo>
                  <a:pt x="37" y="64"/>
                  <a:pt x="39" y="66"/>
                  <a:pt x="39" y="65"/>
                </a:cubicBezTo>
                <a:cubicBezTo>
                  <a:pt x="39" y="64"/>
                  <a:pt x="40" y="65"/>
                  <a:pt x="39" y="63"/>
                </a:cubicBezTo>
                <a:cubicBezTo>
                  <a:pt x="38" y="62"/>
                  <a:pt x="38" y="60"/>
                  <a:pt x="38" y="60"/>
                </a:cubicBezTo>
                <a:cubicBezTo>
                  <a:pt x="38" y="60"/>
                  <a:pt x="38" y="60"/>
                  <a:pt x="38" y="59"/>
                </a:cubicBezTo>
                <a:cubicBezTo>
                  <a:pt x="38" y="59"/>
                  <a:pt x="38" y="58"/>
                  <a:pt x="38" y="58"/>
                </a:cubicBezTo>
                <a:cubicBezTo>
                  <a:pt x="37" y="57"/>
                  <a:pt x="36" y="57"/>
                  <a:pt x="36" y="56"/>
                </a:cubicBezTo>
                <a:cubicBezTo>
                  <a:pt x="36" y="56"/>
                  <a:pt x="33" y="53"/>
                  <a:pt x="33" y="53"/>
                </a:cubicBezTo>
                <a:cubicBezTo>
                  <a:pt x="33" y="53"/>
                  <a:pt x="33" y="52"/>
                  <a:pt x="33" y="51"/>
                </a:cubicBezTo>
                <a:cubicBezTo>
                  <a:pt x="33" y="49"/>
                  <a:pt x="33" y="48"/>
                  <a:pt x="33" y="47"/>
                </a:cubicBezTo>
                <a:cubicBezTo>
                  <a:pt x="33" y="47"/>
                  <a:pt x="34" y="45"/>
                  <a:pt x="34" y="45"/>
                </a:cubicBezTo>
                <a:cubicBezTo>
                  <a:pt x="34" y="45"/>
                  <a:pt x="34" y="43"/>
                  <a:pt x="35" y="42"/>
                </a:cubicBezTo>
                <a:cubicBezTo>
                  <a:pt x="36" y="42"/>
                  <a:pt x="35" y="41"/>
                  <a:pt x="36" y="41"/>
                </a:cubicBezTo>
                <a:cubicBezTo>
                  <a:pt x="38" y="40"/>
                  <a:pt x="37" y="40"/>
                  <a:pt x="39" y="40"/>
                </a:cubicBezTo>
                <a:cubicBezTo>
                  <a:pt x="40" y="40"/>
                  <a:pt x="42" y="41"/>
                  <a:pt x="43" y="41"/>
                </a:cubicBezTo>
                <a:cubicBezTo>
                  <a:pt x="43" y="41"/>
                  <a:pt x="46" y="42"/>
                  <a:pt x="46" y="42"/>
                </a:cubicBezTo>
                <a:cubicBezTo>
                  <a:pt x="46" y="42"/>
                  <a:pt x="46" y="41"/>
                  <a:pt x="46" y="41"/>
                </a:cubicBezTo>
                <a:cubicBezTo>
                  <a:pt x="47" y="41"/>
                  <a:pt x="47" y="39"/>
                  <a:pt x="47" y="40"/>
                </a:cubicBezTo>
                <a:cubicBezTo>
                  <a:pt x="48" y="40"/>
                  <a:pt x="48" y="41"/>
                  <a:pt x="49" y="40"/>
                </a:cubicBezTo>
                <a:cubicBezTo>
                  <a:pt x="50" y="39"/>
                  <a:pt x="50" y="38"/>
                  <a:pt x="50" y="38"/>
                </a:cubicBezTo>
                <a:cubicBezTo>
                  <a:pt x="50" y="38"/>
                  <a:pt x="51" y="38"/>
                  <a:pt x="52" y="37"/>
                </a:cubicBezTo>
                <a:cubicBezTo>
                  <a:pt x="52" y="37"/>
                  <a:pt x="51" y="36"/>
                  <a:pt x="50" y="36"/>
                </a:cubicBezTo>
                <a:cubicBezTo>
                  <a:pt x="50" y="36"/>
                  <a:pt x="48" y="36"/>
                  <a:pt x="47" y="37"/>
                </a:cubicBezTo>
                <a:cubicBezTo>
                  <a:pt x="46" y="37"/>
                  <a:pt x="47" y="37"/>
                  <a:pt x="45" y="37"/>
                </a:cubicBezTo>
                <a:cubicBezTo>
                  <a:pt x="44" y="38"/>
                  <a:pt x="44" y="38"/>
                  <a:pt x="42" y="38"/>
                </a:cubicBezTo>
                <a:cubicBezTo>
                  <a:pt x="40" y="38"/>
                  <a:pt x="40" y="38"/>
                  <a:pt x="39" y="39"/>
                </a:cubicBezTo>
                <a:cubicBezTo>
                  <a:pt x="38" y="40"/>
                  <a:pt x="37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0"/>
                  <a:pt x="34" y="40"/>
                </a:cubicBezTo>
                <a:cubicBezTo>
                  <a:pt x="34" y="40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1" y="39"/>
                  <a:pt x="30" y="40"/>
                  <a:pt x="3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7" y="40"/>
                  <a:pt x="26" y="40"/>
                </a:cubicBezTo>
                <a:cubicBezTo>
                  <a:pt x="26" y="41"/>
                  <a:pt x="24" y="41"/>
                  <a:pt x="24" y="41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2"/>
                  <a:pt x="24" y="42"/>
                  <a:pt x="23" y="43"/>
                </a:cubicBezTo>
                <a:cubicBezTo>
                  <a:pt x="22" y="43"/>
                  <a:pt x="20" y="43"/>
                  <a:pt x="20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4" y="54"/>
                </a:cubicBezTo>
                <a:cubicBezTo>
                  <a:pt x="14" y="54"/>
                  <a:pt x="14" y="55"/>
                  <a:pt x="14" y="55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8"/>
                  <a:pt x="14" y="58"/>
                  <a:pt x="14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9"/>
                  <a:pt x="17" y="59"/>
                  <a:pt x="17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5" y="62"/>
                  <a:pt x="14" y="62"/>
                </a:cubicBezTo>
                <a:cubicBezTo>
                  <a:pt x="14" y="62"/>
                  <a:pt x="13" y="61"/>
                  <a:pt x="13" y="61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7"/>
                  <a:pt x="12" y="57"/>
                  <a:pt x="12" y="57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8" y="56"/>
                  <a:pt x="8" y="56"/>
                </a:cubicBezTo>
                <a:cubicBezTo>
                  <a:pt x="8" y="55"/>
                  <a:pt x="7" y="54"/>
                  <a:pt x="7" y="54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6" y="51"/>
                </a:cubicBezTo>
                <a:cubicBezTo>
                  <a:pt x="6" y="50"/>
                  <a:pt x="6" y="50"/>
                  <a:pt x="7" y="49"/>
                </a:cubicBezTo>
                <a:cubicBezTo>
                  <a:pt x="7" y="48"/>
                  <a:pt x="9" y="46"/>
                  <a:pt x="9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1"/>
                  <a:pt x="12" y="41"/>
                  <a:pt x="12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2" y="35"/>
                  <a:pt x="22" y="35"/>
                </a:cubicBezTo>
                <a:cubicBezTo>
                  <a:pt x="23" y="34"/>
                  <a:pt x="24" y="33"/>
                  <a:pt x="24" y="33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2" y="33"/>
                  <a:pt x="32" y="33"/>
                  <a:pt x="32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16" y="139"/>
                </a:moveTo>
                <a:cubicBezTo>
                  <a:pt x="16" y="139"/>
                  <a:pt x="16" y="139"/>
                  <a:pt x="16" y="139"/>
                </a:cubicBezTo>
                <a:cubicBezTo>
                  <a:pt x="16" y="139"/>
                  <a:pt x="14" y="138"/>
                  <a:pt x="14" y="138"/>
                </a:cubicBezTo>
                <a:cubicBezTo>
                  <a:pt x="14" y="139"/>
                  <a:pt x="13" y="140"/>
                  <a:pt x="13" y="140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7"/>
                  <a:pt x="8" y="148"/>
                  <a:pt x="9" y="148"/>
                </a:cubicBezTo>
                <a:cubicBezTo>
                  <a:pt x="10" y="148"/>
                  <a:pt x="11" y="148"/>
                  <a:pt x="11" y="148"/>
                </a:cubicBez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3" y="145"/>
                  <a:pt x="13" y="145"/>
                </a:cubicBezTo>
                <a:cubicBezTo>
                  <a:pt x="14" y="145"/>
                  <a:pt x="16" y="145"/>
                  <a:pt x="16" y="144"/>
                </a:cubicBezTo>
                <a:cubicBezTo>
                  <a:pt x="16" y="143"/>
                  <a:pt x="16" y="142"/>
                  <a:pt x="16" y="142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39"/>
                  <a:pt x="16" y="139"/>
                  <a:pt x="16" y="139"/>
                </a:cubicBezTo>
                <a:close/>
                <a:moveTo>
                  <a:pt x="68" y="112"/>
                </a:move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9" y="111"/>
                  <a:pt x="69" y="111"/>
                </a:cubicBezTo>
                <a:cubicBezTo>
                  <a:pt x="69" y="110"/>
                  <a:pt x="68" y="109"/>
                  <a:pt x="68" y="109"/>
                </a:cubicBezTo>
                <a:cubicBezTo>
                  <a:pt x="68" y="108"/>
                  <a:pt x="69" y="108"/>
                  <a:pt x="69" y="108"/>
                </a:cubicBezTo>
                <a:cubicBezTo>
                  <a:pt x="69" y="108"/>
                  <a:pt x="69" y="107"/>
                  <a:pt x="69" y="107"/>
                </a:cubicBezTo>
                <a:cubicBezTo>
                  <a:pt x="69" y="107"/>
                  <a:pt x="68" y="107"/>
                  <a:pt x="68" y="107"/>
                </a:cubicBezTo>
                <a:cubicBezTo>
                  <a:pt x="67" y="107"/>
                  <a:pt x="67" y="108"/>
                  <a:pt x="67" y="108"/>
                </a:cubicBezTo>
                <a:cubicBezTo>
                  <a:pt x="67" y="108"/>
                  <a:pt x="67" y="109"/>
                  <a:pt x="67" y="109"/>
                </a:cubicBezTo>
                <a:cubicBezTo>
                  <a:pt x="67" y="109"/>
                  <a:pt x="67" y="110"/>
                  <a:pt x="67" y="110"/>
                </a:cubicBezTo>
                <a:cubicBezTo>
                  <a:pt x="67" y="110"/>
                  <a:pt x="68" y="112"/>
                  <a:pt x="68" y="112"/>
                </a:cubicBezTo>
                <a:close/>
                <a:moveTo>
                  <a:pt x="95" y="139"/>
                </a:moveTo>
                <a:cubicBezTo>
                  <a:pt x="95" y="139"/>
                  <a:pt x="95" y="139"/>
                  <a:pt x="95" y="139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39"/>
                  <a:pt x="96" y="140"/>
                  <a:pt x="96" y="140"/>
                </a:cubicBezTo>
                <a:cubicBezTo>
                  <a:pt x="96" y="140"/>
                  <a:pt x="95" y="139"/>
                  <a:pt x="95" y="139"/>
                </a:cubicBezTo>
                <a:cubicBezTo>
                  <a:pt x="95" y="139"/>
                  <a:pt x="95" y="139"/>
                  <a:pt x="95" y="139"/>
                </a:cubicBezTo>
                <a:close/>
                <a:moveTo>
                  <a:pt x="106" y="152"/>
                </a:moveTo>
                <a:cubicBezTo>
                  <a:pt x="106" y="152"/>
                  <a:pt x="106" y="152"/>
                  <a:pt x="106" y="152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2"/>
                  <a:pt x="106" y="152"/>
                  <a:pt x="106" y="152"/>
                </a:cubicBezTo>
                <a:close/>
                <a:moveTo>
                  <a:pt x="103" y="150"/>
                </a:moveTo>
                <a:cubicBezTo>
                  <a:pt x="103" y="150"/>
                  <a:pt x="103" y="150"/>
                  <a:pt x="103" y="150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4" y="149"/>
                  <a:pt x="104" y="149"/>
                  <a:pt x="105" y="149"/>
                </a:cubicBezTo>
                <a:cubicBezTo>
                  <a:pt x="105" y="149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5" y="150"/>
                  <a:pt x="105" y="151"/>
                  <a:pt x="105" y="151"/>
                </a:cubicBezTo>
                <a:cubicBezTo>
                  <a:pt x="104" y="151"/>
                  <a:pt x="103" y="150"/>
                  <a:pt x="103" y="150"/>
                </a:cubicBezTo>
                <a:close/>
                <a:moveTo>
                  <a:pt x="108" y="150"/>
                </a:moveTo>
                <a:cubicBezTo>
                  <a:pt x="108" y="150"/>
                  <a:pt x="108" y="150"/>
                  <a:pt x="108" y="150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7"/>
                  <a:pt x="109" y="148"/>
                  <a:pt x="109" y="148"/>
                </a:cubicBezTo>
                <a:cubicBezTo>
                  <a:pt x="109" y="148"/>
                  <a:pt x="108" y="149"/>
                  <a:pt x="108" y="149"/>
                </a:cubicBezTo>
                <a:cubicBezTo>
                  <a:pt x="108" y="150"/>
                  <a:pt x="108" y="150"/>
                  <a:pt x="108" y="150"/>
                </a:cubicBezTo>
                <a:close/>
                <a:moveTo>
                  <a:pt x="129" y="144"/>
                </a:moveTo>
                <a:cubicBezTo>
                  <a:pt x="129" y="144"/>
                  <a:pt x="129" y="144"/>
                  <a:pt x="129" y="144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43"/>
                  <a:pt x="129" y="142"/>
                  <a:pt x="129" y="142"/>
                </a:cubicBezTo>
                <a:cubicBezTo>
                  <a:pt x="130" y="142"/>
                  <a:pt x="131" y="142"/>
                  <a:pt x="131" y="142"/>
                </a:cubicBezTo>
                <a:cubicBezTo>
                  <a:pt x="129" y="144"/>
                  <a:pt x="129" y="144"/>
                  <a:pt x="129" y="144"/>
                </a:cubicBezTo>
                <a:close/>
                <a:moveTo>
                  <a:pt x="127" y="145"/>
                </a:moveTo>
                <a:cubicBezTo>
                  <a:pt x="127" y="145"/>
                  <a:pt x="127" y="145"/>
                  <a:pt x="127" y="145"/>
                </a:cubicBezTo>
                <a:cubicBezTo>
                  <a:pt x="127" y="142"/>
                  <a:pt x="127" y="142"/>
                  <a:pt x="127" y="142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40"/>
                  <a:pt x="125" y="138"/>
                  <a:pt x="125" y="138"/>
                </a:cubicBezTo>
                <a:cubicBezTo>
                  <a:pt x="125" y="138"/>
                  <a:pt x="124" y="138"/>
                  <a:pt x="124" y="138"/>
                </a:cubicBezTo>
                <a:cubicBezTo>
                  <a:pt x="124" y="138"/>
                  <a:pt x="123" y="138"/>
                  <a:pt x="123" y="138"/>
                </a:cubicBezTo>
                <a:cubicBezTo>
                  <a:pt x="123" y="138"/>
                  <a:pt x="124" y="137"/>
                  <a:pt x="124" y="137"/>
                </a:cubicBezTo>
                <a:cubicBezTo>
                  <a:pt x="124" y="137"/>
                  <a:pt x="124" y="137"/>
                  <a:pt x="125" y="137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6" y="136"/>
                  <a:pt x="128" y="133"/>
                  <a:pt x="130" y="133"/>
                </a:cubicBezTo>
                <a:cubicBezTo>
                  <a:pt x="131" y="133"/>
                  <a:pt x="133" y="133"/>
                  <a:pt x="133" y="133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5" y="130"/>
                  <a:pt x="135" y="130"/>
                </a:cubicBezTo>
                <a:cubicBezTo>
                  <a:pt x="136" y="130"/>
                  <a:pt x="135" y="128"/>
                  <a:pt x="135" y="128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6"/>
                  <a:pt x="132" y="124"/>
                  <a:pt x="132" y="124"/>
                </a:cubicBezTo>
                <a:cubicBezTo>
                  <a:pt x="132" y="124"/>
                  <a:pt x="128" y="122"/>
                  <a:pt x="128" y="122"/>
                </a:cubicBezTo>
                <a:cubicBezTo>
                  <a:pt x="128" y="122"/>
                  <a:pt x="128" y="120"/>
                  <a:pt x="127" y="120"/>
                </a:cubicBezTo>
                <a:cubicBezTo>
                  <a:pt x="127" y="120"/>
                  <a:pt x="128" y="118"/>
                  <a:pt x="128" y="118"/>
                </a:cubicBezTo>
                <a:cubicBezTo>
                  <a:pt x="128" y="118"/>
                  <a:pt x="130" y="115"/>
                  <a:pt x="132" y="114"/>
                </a:cubicBezTo>
                <a:cubicBezTo>
                  <a:pt x="133" y="113"/>
                  <a:pt x="134" y="113"/>
                  <a:pt x="134" y="113"/>
                </a:cubicBezTo>
                <a:cubicBezTo>
                  <a:pt x="135" y="113"/>
                  <a:pt x="136" y="114"/>
                  <a:pt x="137" y="115"/>
                </a:cubicBezTo>
                <a:cubicBezTo>
                  <a:pt x="137" y="115"/>
                  <a:pt x="138" y="115"/>
                  <a:pt x="139" y="115"/>
                </a:cubicBezTo>
                <a:cubicBezTo>
                  <a:pt x="140" y="115"/>
                  <a:pt x="141" y="115"/>
                  <a:pt x="141" y="115"/>
                </a:cubicBezTo>
                <a:cubicBezTo>
                  <a:pt x="141" y="115"/>
                  <a:pt x="141" y="113"/>
                  <a:pt x="141" y="112"/>
                </a:cubicBezTo>
                <a:cubicBezTo>
                  <a:pt x="141" y="111"/>
                  <a:pt x="141" y="112"/>
                  <a:pt x="140" y="111"/>
                </a:cubicBezTo>
                <a:cubicBezTo>
                  <a:pt x="140" y="111"/>
                  <a:pt x="139" y="110"/>
                  <a:pt x="139" y="110"/>
                </a:cubicBezTo>
                <a:cubicBezTo>
                  <a:pt x="139" y="110"/>
                  <a:pt x="139" y="109"/>
                  <a:pt x="139" y="109"/>
                </a:cubicBezTo>
                <a:cubicBezTo>
                  <a:pt x="139" y="109"/>
                  <a:pt x="139" y="108"/>
                  <a:pt x="139" y="107"/>
                </a:cubicBezTo>
                <a:cubicBezTo>
                  <a:pt x="139" y="107"/>
                  <a:pt x="139" y="104"/>
                  <a:pt x="139" y="104"/>
                </a:cubicBezTo>
                <a:cubicBezTo>
                  <a:pt x="139" y="103"/>
                  <a:pt x="138" y="101"/>
                  <a:pt x="138" y="101"/>
                </a:cubicBezTo>
                <a:cubicBezTo>
                  <a:pt x="138" y="100"/>
                  <a:pt x="137" y="99"/>
                  <a:pt x="137" y="99"/>
                </a:cubicBezTo>
                <a:cubicBezTo>
                  <a:pt x="136" y="97"/>
                  <a:pt x="136" y="97"/>
                  <a:pt x="136" y="97"/>
                </a:cubicBezTo>
                <a:cubicBezTo>
                  <a:pt x="136" y="97"/>
                  <a:pt x="136" y="97"/>
                  <a:pt x="136" y="96"/>
                </a:cubicBezTo>
                <a:cubicBezTo>
                  <a:pt x="136" y="94"/>
                  <a:pt x="137" y="92"/>
                  <a:pt x="137" y="92"/>
                </a:cubicBezTo>
                <a:cubicBezTo>
                  <a:pt x="138" y="91"/>
                  <a:pt x="138" y="89"/>
                  <a:pt x="138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3" y="87"/>
                  <a:pt x="133" y="87"/>
                </a:cubicBezTo>
                <a:cubicBezTo>
                  <a:pt x="133" y="87"/>
                  <a:pt x="132" y="86"/>
                  <a:pt x="132" y="86"/>
                </a:cubicBezTo>
                <a:cubicBezTo>
                  <a:pt x="132" y="85"/>
                  <a:pt x="131" y="85"/>
                  <a:pt x="131" y="85"/>
                </a:cubicBezTo>
                <a:cubicBezTo>
                  <a:pt x="131" y="85"/>
                  <a:pt x="127" y="86"/>
                  <a:pt x="127" y="86"/>
                </a:cubicBezTo>
                <a:cubicBezTo>
                  <a:pt x="127" y="86"/>
                  <a:pt x="125" y="87"/>
                  <a:pt x="124" y="88"/>
                </a:cubicBezTo>
                <a:cubicBezTo>
                  <a:pt x="122" y="88"/>
                  <a:pt x="122" y="88"/>
                  <a:pt x="121" y="89"/>
                </a:cubicBezTo>
                <a:cubicBezTo>
                  <a:pt x="119" y="90"/>
                  <a:pt x="119" y="91"/>
                  <a:pt x="118" y="92"/>
                </a:cubicBezTo>
                <a:cubicBezTo>
                  <a:pt x="117" y="92"/>
                  <a:pt x="116" y="94"/>
                  <a:pt x="116" y="94"/>
                </a:cubicBezTo>
                <a:cubicBezTo>
                  <a:pt x="115" y="95"/>
                  <a:pt x="115" y="95"/>
                  <a:pt x="116" y="96"/>
                </a:cubicBezTo>
                <a:cubicBezTo>
                  <a:pt x="116" y="97"/>
                  <a:pt x="117" y="96"/>
                  <a:pt x="117" y="96"/>
                </a:cubicBezTo>
                <a:cubicBezTo>
                  <a:pt x="117" y="96"/>
                  <a:pt x="118" y="96"/>
                  <a:pt x="119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9" y="98"/>
                  <a:pt x="119" y="98"/>
                  <a:pt x="118" y="99"/>
                </a:cubicBezTo>
                <a:cubicBezTo>
                  <a:pt x="118" y="99"/>
                  <a:pt x="118" y="100"/>
                  <a:pt x="118" y="101"/>
                </a:cubicBezTo>
                <a:cubicBezTo>
                  <a:pt x="118" y="102"/>
                  <a:pt x="117" y="102"/>
                  <a:pt x="117" y="102"/>
                </a:cubicBezTo>
                <a:cubicBezTo>
                  <a:pt x="116" y="103"/>
                  <a:pt x="116" y="103"/>
                  <a:pt x="115" y="104"/>
                </a:cubicBezTo>
                <a:cubicBezTo>
                  <a:pt x="114" y="104"/>
                  <a:pt x="114" y="105"/>
                  <a:pt x="114" y="105"/>
                </a:cubicBezTo>
                <a:cubicBezTo>
                  <a:pt x="114" y="106"/>
                  <a:pt x="114" y="106"/>
                  <a:pt x="115" y="107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5" y="109"/>
                  <a:pt x="114" y="110"/>
                  <a:pt x="114" y="109"/>
                </a:cubicBezTo>
                <a:cubicBezTo>
                  <a:pt x="114" y="109"/>
                  <a:pt x="114" y="108"/>
                  <a:pt x="114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1" y="108"/>
                  <a:pt x="111" y="108"/>
                  <a:pt x="110" y="108"/>
                </a:cubicBezTo>
                <a:cubicBezTo>
                  <a:pt x="110" y="108"/>
                  <a:pt x="112" y="106"/>
                  <a:pt x="112" y="10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10" y="103"/>
                  <a:pt x="110" y="103"/>
                  <a:pt x="110" y="103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99"/>
                  <a:pt x="111" y="97"/>
                  <a:pt x="112" y="97"/>
                </a:cubicBezTo>
                <a:cubicBezTo>
                  <a:pt x="112" y="97"/>
                  <a:pt x="113" y="96"/>
                  <a:pt x="113" y="95"/>
                </a:cubicBezTo>
                <a:cubicBezTo>
                  <a:pt x="114" y="95"/>
                  <a:pt x="113" y="94"/>
                  <a:pt x="113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6" y="96"/>
                  <a:pt x="105" y="96"/>
                </a:cubicBezTo>
                <a:cubicBezTo>
                  <a:pt x="104" y="96"/>
                  <a:pt x="105" y="96"/>
                  <a:pt x="104" y="96"/>
                </a:cubicBezTo>
                <a:cubicBezTo>
                  <a:pt x="104" y="95"/>
                  <a:pt x="103" y="95"/>
                  <a:pt x="103" y="95"/>
                </a:cubicBezTo>
                <a:cubicBezTo>
                  <a:pt x="103" y="95"/>
                  <a:pt x="101" y="95"/>
                  <a:pt x="101" y="95"/>
                </a:cubicBezTo>
                <a:cubicBezTo>
                  <a:pt x="100" y="95"/>
                  <a:pt x="100" y="96"/>
                  <a:pt x="100" y="96"/>
                </a:cubicBezTo>
                <a:cubicBezTo>
                  <a:pt x="100" y="96"/>
                  <a:pt x="103" y="97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99"/>
                  <a:pt x="104" y="101"/>
                  <a:pt x="103" y="101"/>
                </a:cubicBezTo>
                <a:cubicBezTo>
                  <a:pt x="103" y="102"/>
                  <a:pt x="102" y="102"/>
                  <a:pt x="102" y="102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100" y="103"/>
                  <a:pt x="101" y="105"/>
                  <a:pt x="101" y="105"/>
                </a:cubicBezTo>
                <a:cubicBezTo>
                  <a:pt x="101" y="105"/>
                  <a:pt x="101" y="107"/>
                  <a:pt x="101" y="107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08"/>
                  <a:pt x="95" y="108"/>
                  <a:pt x="95" y="108"/>
                </a:cubicBezTo>
                <a:cubicBezTo>
                  <a:pt x="94" y="108"/>
                  <a:pt x="94" y="107"/>
                  <a:pt x="94" y="107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89" y="108"/>
                  <a:pt x="88" y="108"/>
                </a:cubicBezTo>
                <a:cubicBezTo>
                  <a:pt x="88" y="108"/>
                  <a:pt x="88" y="110"/>
                  <a:pt x="88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1"/>
                  <a:pt x="95" y="122"/>
                  <a:pt x="96" y="123"/>
                </a:cubicBezTo>
                <a:cubicBezTo>
                  <a:pt x="96" y="123"/>
                  <a:pt x="96" y="125"/>
                  <a:pt x="96" y="125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28"/>
                  <a:pt x="94" y="129"/>
                  <a:pt x="94" y="130"/>
                </a:cubicBezTo>
                <a:cubicBezTo>
                  <a:pt x="94" y="130"/>
                  <a:pt x="95" y="130"/>
                  <a:pt x="95" y="130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5"/>
                  <a:pt x="97" y="136"/>
                </a:cubicBezTo>
                <a:cubicBezTo>
                  <a:pt x="97" y="136"/>
                  <a:pt x="99" y="137"/>
                  <a:pt x="99" y="137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5" y="137"/>
                  <a:pt x="108" y="137"/>
                  <a:pt x="109" y="137"/>
                </a:cubicBezTo>
                <a:cubicBezTo>
                  <a:pt x="109" y="137"/>
                  <a:pt x="112" y="136"/>
                  <a:pt x="112" y="136"/>
                </a:cubicBezTo>
                <a:cubicBezTo>
                  <a:pt x="112" y="136"/>
                  <a:pt x="114" y="138"/>
                  <a:pt x="115" y="138"/>
                </a:cubicBezTo>
                <a:cubicBezTo>
                  <a:pt x="116" y="139"/>
                  <a:pt x="115" y="140"/>
                  <a:pt x="115" y="140"/>
                </a:cubicBezTo>
                <a:cubicBezTo>
                  <a:pt x="115" y="141"/>
                  <a:pt x="114" y="141"/>
                  <a:pt x="114" y="141"/>
                </a:cubicBezTo>
                <a:cubicBezTo>
                  <a:pt x="114" y="141"/>
                  <a:pt x="115" y="144"/>
                  <a:pt x="115" y="144"/>
                </a:cubicBezTo>
                <a:cubicBezTo>
                  <a:pt x="116" y="145"/>
                  <a:pt x="116" y="144"/>
                  <a:pt x="116" y="144"/>
                </a:cubicBezTo>
                <a:cubicBezTo>
                  <a:pt x="116" y="144"/>
                  <a:pt x="117" y="145"/>
                  <a:pt x="118" y="146"/>
                </a:cubicBezTo>
                <a:cubicBezTo>
                  <a:pt x="118" y="147"/>
                  <a:pt x="119" y="147"/>
                  <a:pt x="119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1" y="147"/>
                  <a:pt x="121" y="148"/>
                </a:cubicBezTo>
                <a:cubicBezTo>
                  <a:pt x="122" y="148"/>
                  <a:pt x="123" y="148"/>
                  <a:pt x="124" y="148"/>
                </a:cubicBezTo>
                <a:cubicBezTo>
                  <a:pt x="124" y="148"/>
                  <a:pt x="125" y="148"/>
                  <a:pt x="125" y="147"/>
                </a:cubicBezTo>
                <a:cubicBezTo>
                  <a:pt x="125" y="147"/>
                  <a:pt x="126" y="147"/>
                  <a:pt x="127" y="147"/>
                </a:cubicBezTo>
                <a:cubicBezTo>
                  <a:pt x="127" y="146"/>
                  <a:pt x="127" y="145"/>
                  <a:pt x="127" y="145"/>
                </a:cubicBezTo>
                <a:cubicBezTo>
                  <a:pt x="127" y="145"/>
                  <a:pt x="127" y="145"/>
                  <a:pt x="127" y="145"/>
                </a:cubicBezTo>
                <a:close/>
                <a:moveTo>
                  <a:pt x="127" y="150"/>
                </a:moveTo>
                <a:cubicBezTo>
                  <a:pt x="127" y="150"/>
                  <a:pt x="127" y="150"/>
                  <a:pt x="127" y="150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51"/>
                  <a:pt x="129" y="152"/>
                  <a:pt x="129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8" y="148"/>
                  <a:pt x="138" y="148"/>
                </a:cubicBezTo>
                <a:cubicBezTo>
                  <a:pt x="138" y="148"/>
                  <a:pt x="139" y="147"/>
                  <a:pt x="139" y="147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5" y="144"/>
                  <a:pt x="135" y="144"/>
                  <a:pt x="135" y="144"/>
                </a:cubicBezTo>
                <a:cubicBezTo>
                  <a:pt x="135" y="144"/>
                  <a:pt x="133" y="144"/>
                  <a:pt x="132" y="144"/>
                </a:cubicBezTo>
                <a:cubicBezTo>
                  <a:pt x="132" y="144"/>
                  <a:pt x="131" y="144"/>
                  <a:pt x="131" y="144"/>
                </a:cubicBezTo>
                <a:cubicBezTo>
                  <a:pt x="131" y="144"/>
                  <a:pt x="131" y="145"/>
                  <a:pt x="131" y="146"/>
                </a:cubicBezTo>
                <a:cubicBezTo>
                  <a:pt x="130" y="147"/>
                  <a:pt x="130" y="147"/>
                  <a:pt x="129" y="147"/>
                </a:cubicBezTo>
                <a:cubicBezTo>
                  <a:pt x="129" y="147"/>
                  <a:pt x="128" y="147"/>
                  <a:pt x="128" y="147"/>
                </a:cubicBezTo>
                <a:cubicBezTo>
                  <a:pt x="127" y="150"/>
                  <a:pt x="127" y="150"/>
                  <a:pt x="127" y="15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6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09" y="156"/>
                  <a:pt x="106" y="155"/>
                  <a:pt x="105" y="154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3" y="153"/>
                  <a:pt x="102" y="153"/>
                  <a:pt x="101" y="152"/>
                </a:cubicBezTo>
                <a:cubicBezTo>
                  <a:pt x="101" y="152"/>
                  <a:pt x="100" y="151"/>
                  <a:pt x="100" y="151"/>
                </a:cubicBezTo>
                <a:cubicBezTo>
                  <a:pt x="100" y="151"/>
                  <a:pt x="100" y="150"/>
                  <a:pt x="99" y="150"/>
                </a:cubicBezTo>
                <a:cubicBezTo>
                  <a:pt x="99" y="149"/>
                  <a:pt x="98" y="150"/>
                  <a:pt x="97" y="150"/>
                </a:cubicBezTo>
                <a:cubicBezTo>
                  <a:pt x="95" y="150"/>
                  <a:pt x="95" y="150"/>
                  <a:pt x="94" y="150"/>
                </a:cubicBezTo>
                <a:cubicBezTo>
                  <a:pt x="94" y="151"/>
                  <a:pt x="93" y="151"/>
                  <a:pt x="93" y="151"/>
                </a:cubicBezTo>
                <a:cubicBezTo>
                  <a:pt x="92" y="152"/>
                  <a:pt x="93" y="154"/>
                  <a:pt x="93" y="154"/>
                </a:cubicBezTo>
                <a:cubicBezTo>
                  <a:pt x="93" y="155"/>
                  <a:pt x="93" y="155"/>
                  <a:pt x="93" y="155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1" y="157"/>
                  <a:pt x="91" y="157"/>
                  <a:pt x="91" y="15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2" y="159"/>
                  <a:pt x="92" y="160"/>
                  <a:pt x="93" y="161"/>
                </a:cubicBezTo>
                <a:cubicBezTo>
                  <a:pt x="93" y="161"/>
                  <a:pt x="94" y="162"/>
                  <a:pt x="94" y="162"/>
                </a:cubicBezTo>
                <a:cubicBezTo>
                  <a:pt x="94" y="162"/>
                  <a:pt x="99" y="163"/>
                  <a:pt x="99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2" y="164"/>
                  <a:pt x="104" y="165"/>
                </a:cubicBezTo>
                <a:cubicBezTo>
                  <a:pt x="105" y="166"/>
                  <a:pt x="106" y="167"/>
                  <a:pt x="106" y="167"/>
                </a:cubicBezTo>
                <a:cubicBezTo>
                  <a:pt x="106" y="167"/>
                  <a:pt x="108" y="167"/>
                  <a:pt x="108" y="167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6" y="162"/>
                  <a:pt x="116" y="162"/>
                  <a:pt x="116" y="16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3" y="117"/>
                  <a:pt x="73" y="117"/>
                  <a:pt x="73" y="117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69" y="113"/>
                  <a:pt x="69" y="113"/>
                </a:cubicBezTo>
                <a:cubicBezTo>
                  <a:pt x="68" y="112"/>
                  <a:pt x="68" y="113"/>
                  <a:pt x="68" y="113"/>
                </a:cubicBezTo>
                <a:cubicBezTo>
                  <a:pt x="68" y="113"/>
                  <a:pt x="68" y="115"/>
                  <a:pt x="67" y="116"/>
                </a:cubicBezTo>
                <a:cubicBezTo>
                  <a:pt x="66" y="116"/>
                  <a:pt x="65" y="116"/>
                  <a:pt x="65" y="116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3" y="118"/>
                  <a:pt x="60" y="119"/>
                  <a:pt x="59" y="119"/>
                </a:cubicBezTo>
                <a:cubicBezTo>
                  <a:pt x="59" y="119"/>
                  <a:pt x="58" y="120"/>
                  <a:pt x="58" y="12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9"/>
                  <a:pt x="55" y="130"/>
                  <a:pt x="56" y="132"/>
                </a:cubicBezTo>
                <a:cubicBezTo>
                  <a:pt x="57" y="134"/>
                  <a:pt x="56" y="135"/>
                  <a:pt x="56" y="135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2" y="140"/>
                  <a:pt x="63" y="140"/>
                </a:cubicBezTo>
                <a:cubicBezTo>
                  <a:pt x="63" y="140"/>
                  <a:pt x="63" y="141"/>
                  <a:pt x="63" y="141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5"/>
                  <a:pt x="75" y="147"/>
                  <a:pt x="76" y="147"/>
                </a:cubicBezTo>
                <a:cubicBezTo>
                  <a:pt x="76" y="147"/>
                  <a:pt x="78" y="145"/>
                  <a:pt x="78" y="145"/>
                </a:cubicBezTo>
                <a:cubicBezTo>
                  <a:pt x="79" y="144"/>
                  <a:pt x="82" y="144"/>
                  <a:pt x="82" y="144"/>
                </a:cubicBezTo>
                <a:cubicBezTo>
                  <a:pt x="83" y="144"/>
                  <a:pt x="83" y="143"/>
                  <a:pt x="83" y="143"/>
                </a:cubicBezTo>
                <a:cubicBezTo>
                  <a:pt x="83" y="142"/>
                  <a:pt x="84" y="141"/>
                  <a:pt x="84" y="140"/>
                </a:cubicBezTo>
                <a:cubicBezTo>
                  <a:pt x="84" y="139"/>
                  <a:pt x="85" y="138"/>
                  <a:pt x="85" y="138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5" y="129"/>
                  <a:pt x="85" y="129"/>
                  <a:pt x="85" y="129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4" y="114"/>
                  <a:pt x="83" y="114"/>
                </a:cubicBezTo>
                <a:cubicBezTo>
                  <a:pt x="81" y="114"/>
                  <a:pt x="82" y="114"/>
                  <a:pt x="82" y="113"/>
                </a:cubicBezTo>
                <a:cubicBezTo>
                  <a:pt x="82" y="113"/>
                  <a:pt x="81" y="112"/>
                  <a:pt x="81" y="112"/>
                </a:cubicBezTo>
                <a:cubicBezTo>
                  <a:pt x="81" y="112"/>
                  <a:pt x="79" y="113"/>
                  <a:pt x="79" y="113"/>
                </a:cubicBezTo>
                <a:cubicBezTo>
                  <a:pt x="78" y="113"/>
                  <a:pt x="78" y="111"/>
                  <a:pt x="78" y="111"/>
                </a:cubicBezTo>
                <a:cubicBezTo>
                  <a:pt x="78" y="111"/>
                  <a:pt x="76" y="112"/>
                  <a:pt x="76" y="112"/>
                </a:cubicBezTo>
                <a:cubicBezTo>
                  <a:pt x="75" y="112"/>
                  <a:pt x="73" y="112"/>
                  <a:pt x="73" y="112"/>
                </a:cubicBezTo>
                <a:cubicBezTo>
                  <a:pt x="73" y="112"/>
                  <a:pt x="73" y="113"/>
                  <a:pt x="73" y="113"/>
                </a:cubicBezTo>
                <a:cubicBezTo>
                  <a:pt x="72" y="114"/>
                  <a:pt x="73" y="115"/>
                  <a:pt x="74" y="115"/>
                </a:cubicBezTo>
                <a:cubicBezTo>
                  <a:pt x="74" y="116"/>
                  <a:pt x="75" y="118"/>
                  <a:pt x="75" y="118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75" y="107"/>
                </a:moveTo>
                <a:cubicBezTo>
                  <a:pt x="75" y="107"/>
                  <a:pt x="75" y="107"/>
                  <a:pt x="75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5"/>
                  <a:pt x="79" y="104"/>
                  <a:pt x="79" y="103"/>
                </a:cubicBezTo>
                <a:cubicBezTo>
                  <a:pt x="79" y="103"/>
                  <a:pt x="79" y="102"/>
                  <a:pt x="79" y="102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99"/>
                  <a:pt x="78" y="99"/>
                  <a:pt x="78" y="99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4"/>
                  <a:pt x="74" y="96"/>
                  <a:pt x="74" y="96"/>
                </a:cubicBezTo>
                <a:cubicBezTo>
                  <a:pt x="74" y="97"/>
                  <a:pt x="75" y="98"/>
                  <a:pt x="75" y="98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80" y="157"/>
                </a:moveTo>
                <a:cubicBezTo>
                  <a:pt x="80" y="157"/>
                  <a:pt x="80" y="157"/>
                  <a:pt x="80" y="157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2" y="162"/>
                  <a:pt x="82" y="162"/>
                  <a:pt x="82" y="162"/>
                </a:cubicBezTo>
                <a:cubicBezTo>
                  <a:pt x="82" y="162"/>
                  <a:pt x="84" y="163"/>
                  <a:pt x="84" y="162"/>
                </a:cubicBezTo>
                <a:cubicBezTo>
                  <a:pt x="84" y="161"/>
                  <a:pt x="83" y="160"/>
                  <a:pt x="84" y="159"/>
                </a:cubicBezTo>
                <a:cubicBezTo>
                  <a:pt x="84" y="158"/>
                  <a:pt x="85" y="156"/>
                  <a:pt x="85" y="155"/>
                </a:cubicBezTo>
                <a:cubicBezTo>
                  <a:pt x="85" y="154"/>
                  <a:pt x="86" y="153"/>
                  <a:pt x="86" y="152"/>
                </a:cubicBezTo>
                <a:cubicBezTo>
                  <a:pt x="87" y="151"/>
                  <a:pt x="88" y="149"/>
                  <a:pt x="88" y="148"/>
                </a:cubicBezTo>
                <a:cubicBezTo>
                  <a:pt x="88" y="148"/>
                  <a:pt x="89" y="146"/>
                  <a:pt x="89" y="145"/>
                </a:cubicBezTo>
                <a:cubicBezTo>
                  <a:pt x="89" y="145"/>
                  <a:pt x="89" y="142"/>
                  <a:pt x="89" y="142"/>
                </a:cubicBezTo>
                <a:cubicBezTo>
                  <a:pt x="89" y="142"/>
                  <a:pt x="88" y="139"/>
                  <a:pt x="88" y="139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82" y="154"/>
                  <a:pt x="82" y="154"/>
                  <a:pt x="82" y="154"/>
                </a:cubicBezTo>
                <a:cubicBezTo>
                  <a:pt x="81" y="155"/>
                  <a:pt x="81" y="155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0" y="157"/>
                  <a:pt x="80" y="157"/>
                  <a:pt x="80" y="157"/>
                </a:cubicBezTo>
                <a:close/>
                <a:moveTo>
                  <a:pt x="75" y="148"/>
                </a:moveTo>
                <a:cubicBezTo>
                  <a:pt x="75" y="148"/>
                  <a:pt x="75" y="148"/>
                  <a:pt x="75" y="148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7" y="152"/>
                  <a:pt x="78" y="152"/>
                </a:cubicBezTo>
                <a:cubicBezTo>
                  <a:pt x="78" y="152"/>
                  <a:pt x="81" y="149"/>
                  <a:pt x="81" y="149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5" y="148"/>
                  <a:pt x="75" y="148"/>
                  <a:pt x="75" y="148"/>
                </a:cubicBezTo>
                <a:close/>
                <a:moveTo>
                  <a:pt x="66" y="150"/>
                </a:moveTo>
                <a:cubicBezTo>
                  <a:pt x="66" y="150"/>
                  <a:pt x="66" y="150"/>
                  <a:pt x="66" y="150"/>
                </a:cubicBezTo>
                <a:cubicBezTo>
                  <a:pt x="66" y="150"/>
                  <a:pt x="67" y="153"/>
                  <a:pt x="67" y="153"/>
                </a:cubicBezTo>
                <a:cubicBezTo>
                  <a:pt x="68" y="153"/>
                  <a:pt x="69" y="154"/>
                  <a:pt x="69" y="154"/>
                </a:cubicBezTo>
                <a:cubicBezTo>
                  <a:pt x="71" y="156"/>
                  <a:pt x="71" y="156"/>
                  <a:pt x="71" y="156"/>
                </a:cubicBezTo>
                <a:cubicBezTo>
                  <a:pt x="71" y="156"/>
                  <a:pt x="71" y="157"/>
                  <a:pt x="72" y="157"/>
                </a:cubicBezTo>
                <a:cubicBezTo>
                  <a:pt x="72" y="157"/>
                  <a:pt x="74" y="156"/>
                  <a:pt x="74" y="15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5" y="154"/>
                  <a:pt x="73" y="154"/>
                  <a:pt x="73" y="154"/>
                </a:cubicBezTo>
                <a:cubicBezTo>
                  <a:pt x="72" y="154"/>
                  <a:pt x="71" y="152"/>
                  <a:pt x="71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9" y="152"/>
                  <a:pt x="67" y="150"/>
                  <a:pt x="67" y="150"/>
                </a:cubicBezTo>
                <a:cubicBezTo>
                  <a:pt x="66" y="150"/>
                  <a:pt x="66" y="150"/>
                  <a:pt x="66" y="150"/>
                </a:cubicBezTo>
                <a:close/>
                <a:moveTo>
                  <a:pt x="50" y="147"/>
                </a:moveTo>
                <a:cubicBezTo>
                  <a:pt x="50" y="147"/>
                  <a:pt x="50" y="147"/>
                  <a:pt x="50" y="147"/>
                </a:cubicBezTo>
                <a:cubicBezTo>
                  <a:pt x="52" y="148"/>
                  <a:pt x="52" y="148"/>
                  <a:pt x="52" y="148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3" y="152"/>
                  <a:pt x="54" y="154"/>
                  <a:pt x="55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8" y="154"/>
                  <a:pt x="58" y="154"/>
                </a:cubicBezTo>
                <a:cubicBezTo>
                  <a:pt x="59" y="155"/>
                  <a:pt x="60" y="155"/>
                  <a:pt x="61" y="155"/>
                </a:cubicBezTo>
                <a:cubicBezTo>
                  <a:pt x="62" y="155"/>
                  <a:pt x="62" y="154"/>
                  <a:pt x="62" y="154"/>
                </a:cubicBezTo>
                <a:cubicBezTo>
                  <a:pt x="62" y="153"/>
                  <a:pt x="62" y="152"/>
                  <a:pt x="62" y="15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47"/>
                  <a:pt x="50" y="147"/>
                  <a:pt x="50" y="147"/>
                </a:cubicBezTo>
                <a:close/>
                <a:moveTo>
                  <a:pt x="83" y="25"/>
                </a:moveTo>
                <a:cubicBezTo>
                  <a:pt x="83" y="25"/>
                  <a:pt x="83" y="25"/>
                  <a:pt x="83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6"/>
                  <a:pt x="84" y="26"/>
                  <a:pt x="84" y="26"/>
                </a:cubicBezTo>
                <a:cubicBezTo>
                  <a:pt x="84" y="26"/>
                  <a:pt x="85" y="26"/>
                  <a:pt x="85" y="26"/>
                </a:cubicBezTo>
                <a:cubicBezTo>
                  <a:pt x="85" y="26"/>
                  <a:pt x="87" y="27"/>
                  <a:pt x="87" y="27"/>
                </a:cubicBezTo>
                <a:cubicBezTo>
                  <a:pt x="87" y="28"/>
                  <a:pt x="88" y="27"/>
                  <a:pt x="88" y="27"/>
                </a:cubicBezTo>
                <a:cubicBezTo>
                  <a:pt x="89" y="27"/>
                  <a:pt x="89" y="26"/>
                  <a:pt x="89" y="25"/>
                </a:cubicBezTo>
                <a:cubicBezTo>
                  <a:pt x="89" y="25"/>
                  <a:pt x="90" y="24"/>
                  <a:pt x="90" y="24"/>
                </a:cubicBezTo>
                <a:cubicBezTo>
                  <a:pt x="90" y="24"/>
                  <a:pt x="93" y="22"/>
                  <a:pt x="93" y="22"/>
                </a:cubicBezTo>
                <a:cubicBezTo>
                  <a:pt x="93" y="21"/>
                  <a:pt x="91" y="21"/>
                  <a:pt x="91" y="21"/>
                </a:cubicBezTo>
                <a:cubicBezTo>
                  <a:pt x="91" y="21"/>
                  <a:pt x="88" y="22"/>
                  <a:pt x="88" y="22"/>
                </a:cubicBezTo>
                <a:cubicBezTo>
                  <a:pt x="88" y="22"/>
                  <a:pt x="85" y="23"/>
                  <a:pt x="85" y="23"/>
                </a:cubicBezTo>
                <a:lnTo>
                  <a:pt x="83" y="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4"/>
          <p:cNvSpPr>
            <a:spLocks noEditPoints="1"/>
          </p:cNvSpPr>
          <p:nvPr/>
        </p:nvSpPr>
        <p:spPr bwMode="auto">
          <a:xfrm>
            <a:off x="6988254" y="2728537"/>
            <a:ext cx="344473" cy="390636"/>
          </a:xfrm>
          <a:custGeom>
            <a:avLst/>
            <a:gdLst>
              <a:gd name="T0" fmla="*/ 75 w 136"/>
              <a:gd name="T1" fmla="*/ 25 h 159"/>
              <a:gd name="T2" fmla="*/ 117 w 136"/>
              <a:gd name="T3" fmla="*/ 17 h 159"/>
              <a:gd name="T4" fmla="*/ 125 w 136"/>
              <a:gd name="T5" fmla="*/ 49 h 159"/>
              <a:gd name="T6" fmla="*/ 112 w 136"/>
              <a:gd name="T7" fmla="*/ 67 h 159"/>
              <a:gd name="T8" fmla="*/ 121 w 136"/>
              <a:gd name="T9" fmla="*/ 84 h 159"/>
              <a:gd name="T10" fmla="*/ 114 w 136"/>
              <a:gd name="T11" fmla="*/ 97 h 159"/>
              <a:gd name="T12" fmla="*/ 96 w 136"/>
              <a:gd name="T13" fmla="*/ 100 h 159"/>
              <a:gd name="T14" fmla="*/ 90 w 136"/>
              <a:gd name="T15" fmla="*/ 108 h 159"/>
              <a:gd name="T16" fmla="*/ 92 w 136"/>
              <a:gd name="T17" fmla="*/ 130 h 159"/>
              <a:gd name="T18" fmla="*/ 85 w 136"/>
              <a:gd name="T19" fmla="*/ 141 h 159"/>
              <a:gd name="T20" fmla="*/ 88 w 136"/>
              <a:gd name="T21" fmla="*/ 149 h 159"/>
              <a:gd name="T22" fmla="*/ 85 w 136"/>
              <a:gd name="T23" fmla="*/ 159 h 159"/>
              <a:gd name="T24" fmla="*/ 76 w 136"/>
              <a:gd name="T25" fmla="*/ 148 h 159"/>
              <a:gd name="T26" fmla="*/ 69 w 136"/>
              <a:gd name="T27" fmla="*/ 128 h 159"/>
              <a:gd name="T28" fmla="*/ 56 w 136"/>
              <a:gd name="T29" fmla="*/ 121 h 159"/>
              <a:gd name="T30" fmla="*/ 42 w 136"/>
              <a:gd name="T31" fmla="*/ 119 h 159"/>
              <a:gd name="T32" fmla="*/ 27 w 136"/>
              <a:gd name="T33" fmla="*/ 121 h 159"/>
              <a:gd name="T34" fmla="*/ 13 w 136"/>
              <a:gd name="T35" fmla="*/ 121 h 159"/>
              <a:gd name="T36" fmla="*/ 6 w 136"/>
              <a:gd name="T37" fmla="*/ 112 h 159"/>
              <a:gd name="T38" fmla="*/ 22 w 136"/>
              <a:gd name="T39" fmla="*/ 114 h 159"/>
              <a:gd name="T40" fmla="*/ 27 w 136"/>
              <a:gd name="T41" fmla="*/ 116 h 159"/>
              <a:gd name="T42" fmla="*/ 9 w 136"/>
              <a:gd name="T43" fmla="*/ 111 h 159"/>
              <a:gd name="T44" fmla="*/ 15 w 136"/>
              <a:gd name="T45" fmla="*/ 103 h 159"/>
              <a:gd name="T46" fmla="*/ 25 w 136"/>
              <a:gd name="T47" fmla="*/ 111 h 159"/>
              <a:gd name="T48" fmla="*/ 22 w 136"/>
              <a:gd name="T49" fmla="*/ 105 h 159"/>
              <a:gd name="T50" fmla="*/ 20 w 136"/>
              <a:gd name="T51" fmla="*/ 102 h 159"/>
              <a:gd name="T52" fmla="*/ 20 w 136"/>
              <a:gd name="T53" fmla="*/ 96 h 159"/>
              <a:gd name="T54" fmla="*/ 32 w 136"/>
              <a:gd name="T55" fmla="*/ 104 h 159"/>
              <a:gd name="T56" fmla="*/ 48 w 136"/>
              <a:gd name="T57" fmla="*/ 100 h 159"/>
              <a:gd name="T58" fmla="*/ 30 w 136"/>
              <a:gd name="T59" fmla="*/ 95 h 159"/>
              <a:gd name="T60" fmla="*/ 37 w 136"/>
              <a:gd name="T61" fmla="*/ 73 h 159"/>
              <a:gd name="T62" fmla="*/ 58 w 136"/>
              <a:gd name="T63" fmla="*/ 37 h 159"/>
              <a:gd name="T64" fmla="*/ 67 w 136"/>
              <a:gd name="T65" fmla="*/ 52 h 159"/>
              <a:gd name="T66" fmla="*/ 61 w 136"/>
              <a:gd name="T67" fmla="*/ 64 h 159"/>
              <a:gd name="T68" fmla="*/ 67 w 136"/>
              <a:gd name="T69" fmla="*/ 74 h 159"/>
              <a:gd name="T70" fmla="*/ 66 w 136"/>
              <a:gd name="T71" fmla="*/ 66 h 159"/>
              <a:gd name="T72" fmla="*/ 85 w 136"/>
              <a:gd name="T73" fmla="*/ 65 h 159"/>
              <a:gd name="T74" fmla="*/ 77 w 136"/>
              <a:gd name="T75" fmla="*/ 51 h 159"/>
              <a:gd name="T76" fmla="*/ 71 w 136"/>
              <a:gd name="T77" fmla="*/ 41 h 159"/>
              <a:gd name="T78" fmla="*/ 134 w 136"/>
              <a:gd name="T79" fmla="*/ 0 h 159"/>
              <a:gd name="T80" fmla="*/ 118 w 136"/>
              <a:gd name="T81" fmla="*/ 6 h 159"/>
              <a:gd name="T82" fmla="*/ 111 w 136"/>
              <a:gd name="T83" fmla="*/ 8 h 159"/>
              <a:gd name="T84" fmla="*/ 112 w 136"/>
              <a:gd name="T85" fmla="*/ 9 h 159"/>
              <a:gd name="T86" fmla="*/ 96 w 136"/>
              <a:gd name="T87" fmla="*/ 12 h 159"/>
              <a:gd name="T88" fmla="*/ 98 w 136"/>
              <a:gd name="T89" fmla="*/ 13 h 159"/>
              <a:gd name="T90" fmla="*/ 93 w 136"/>
              <a:gd name="T91" fmla="*/ 13 h 159"/>
              <a:gd name="T92" fmla="*/ 91 w 136"/>
              <a:gd name="T93" fmla="*/ 13 h 159"/>
              <a:gd name="T94" fmla="*/ 81 w 136"/>
              <a:gd name="T95" fmla="*/ 14 h 159"/>
              <a:gd name="T96" fmla="*/ 78 w 136"/>
              <a:gd name="T97" fmla="*/ 14 h 159"/>
              <a:gd name="T98" fmla="*/ 56 w 136"/>
              <a:gd name="T99" fmla="*/ 22 h 159"/>
              <a:gd name="T100" fmla="*/ 60 w 136"/>
              <a:gd name="T101" fmla="*/ 18 h 159"/>
              <a:gd name="T102" fmla="*/ 54 w 136"/>
              <a:gd name="T103" fmla="*/ 25 h 159"/>
              <a:gd name="T104" fmla="*/ 22 w 136"/>
              <a:gd name="T105" fmla="*/ 94 h 159"/>
              <a:gd name="T106" fmla="*/ 29 w 136"/>
              <a:gd name="T107" fmla="*/ 101 h 159"/>
              <a:gd name="T108" fmla="*/ 30 w 136"/>
              <a:gd name="T109" fmla="*/ 97 h 159"/>
              <a:gd name="T110" fmla="*/ 20 w 136"/>
              <a:gd name="T111" fmla="*/ 94 h 159"/>
              <a:gd name="T112" fmla="*/ 76 w 136"/>
              <a:gd name="T113" fmla="*/ 74 h 159"/>
              <a:gd name="T114" fmla="*/ 74 w 136"/>
              <a:gd name="T115" fmla="*/ 7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6" h="159">
                <a:moveTo>
                  <a:pt x="72" y="35"/>
                </a:moveTo>
                <a:cubicBezTo>
                  <a:pt x="71" y="33"/>
                  <a:pt x="71" y="33"/>
                  <a:pt x="71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6" y="33"/>
                  <a:pt x="66" y="33"/>
                </a:cubicBezTo>
                <a:cubicBezTo>
                  <a:pt x="70" y="31"/>
                  <a:pt x="70" y="31"/>
                  <a:pt x="70" y="31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7" y="23"/>
                  <a:pt x="78" y="22"/>
                </a:cubicBezTo>
                <a:cubicBezTo>
                  <a:pt x="79" y="22"/>
                  <a:pt x="83" y="20"/>
                  <a:pt x="83" y="20"/>
                </a:cubicBezTo>
                <a:cubicBezTo>
                  <a:pt x="83" y="20"/>
                  <a:pt x="87" y="18"/>
                  <a:pt x="88" y="18"/>
                </a:cubicBezTo>
                <a:cubicBezTo>
                  <a:pt x="89" y="18"/>
                  <a:pt x="96" y="17"/>
                  <a:pt x="96" y="17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5" y="17"/>
                  <a:pt x="107" y="17"/>
                </a:cubicBezTo>
                <a:cubicBezTo>
                  <a:pt x="107" y="17"/>
                  <a:pt x="109" y="18"/>
                  <a:pt x="110" y="18"/>
                </a:cubicBezTo>
                <a:cubicBezTo>
                  <a:pt x="111" y="18"/>
                  <a:pt x="113" y="17"/>
                  <a:pt x="11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6" y="26"/>
                  <a:pt x="125" y="28"/>
                  <a:pt x="125" y="29"/>
                </a:cubicBezTo>
                <a:cubicBezTo>
                  <a:pt x="126" y="29"/>
                  <a:pt x="129" y="30"/>
                  <a:pt x="129" y="30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1"/>
                  <a:pt x="129" y="35"/>
                  <a:pt x="129" y="36"/>
                </a:cubicBezTo>
                <a:cubicBezTo>
                  <a:pt x="129" y="37"/>
                  <a:pt x="129" y="43"/>
                  <a:pt x="129" y="43"/>
                </a:cubicBezTo>
                <a:cubicBezTo>
                  <a:pt x="129" y="43"/>
                  <a:pt x="126" y="49"/>
                  <a:pt x="125" y="49"/>
                </a:cubicBezTo>
                <a:cubicBezTo>
                  <a:pt x="124" y="50"/>
                  <a:pt x="125" y="54"/>
                  <a:pt x="125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4" y="59"/>
                  <a:pt x="124" y="63"/>
                  <a:pt x="123" y="62"/>
                </a:cubicBezTo>
                <a:cubicBezTo>
                  <a:pt x="122" y="62"/>
                  <a:pt x="117" y="60"/>
                  <a:pt x="117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67"/>
                  <a:pt x="113" y="69"/>
                  <a:pt x="114" y="70"/>
                </a:cubicBezTo>
                <a:cubicBezTo>
                  <a:pt x="114" y="71"/>
                  <a:pt x="117" y="71"/>
                  <a:pt x="117" y="71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80"/>
                  <a:pt x="123" y="81"/>
                </a:cubicBezTo>
                <a:cubicBezTo>
                  <a:pt x="123" y="82"/>
                  <a:pt x="124" y="83"/>
                  <a:pt x="123" y="83"/>
                </a:cubicBezTo>
                <a:cubicBezTo>
                  <a:pt x="123" y="83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6"/>
                  <a:pt x="118" y="87"/>
                  <a:pt x="117" y="87"/>
                </a:cubicBezTo>
                <a:cubicBezTo>
                  <a:pt x="116" y="88"/>
                  <a:pt x="116" y="88"/>
                  <a:pt x="116" y="89"/>
                </a:cubicBezTo>
                <a:cubicBezTo>
                  <a:pt x="116" y="89"/>
                  <a:pt x="112" y="88"/>
                  <a:pt x="112" y="88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4" y="98"/>
                  <a:pt x="94" y="98"/>
                  <a:pt x="94" y="98"/>
                </a:cubicBezTo>
                <a:cubicBezTo>
                  <a:pt x="91" y="99"/>
                  <a:pt x="91" y="99"/>
                  <a:pt x="91" y="99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7" y="105"/>
                  <a:pt x="86" y="106"/>
                  <a:pt x="87" y="106"/>
                </a:cubicBezTo>
                <a:cubicBezTo>
                  <a:pt x="88" y="106"/>
                  <a:pt x="90" y="108"/>
                  <a:pt x="90" y="108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5"/>
                  <a:pt x="95" y="127"/>
                  <a:pt x="94" y="128"/>
                </a:cubicBezTo>
                <a:cubicBezTo>
                  <a:pt x="94" y="128"/>
                  <a:pt x="92" y="130"/>
                  <a:pt x="92" y="130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35"/>
                  <a:pt x="89" y="138"/>
                  <a:pt x="90" y="138"/>
                </a:cubicBezTo>
                <a:cubicBezTo>
                  <a:pt x="90" y="138"/>
                  <a:pt x="92" y="136"/>
                  <a:pt x="92" y="136"/>
                </a:cubicBezTo>
                <a:cubicBezTo>
                  <a:pt x="92" y="136"/>
                  <a:pt x="94" y="138"/>
                  <a:pt x="93" y="139"/>
                </a:cubicBezTo>
                <a:cubicBezTo>
                  <a:pt x="93" y="139"/>
                  <a:pt x="89" y="139"/>
                  <a:pt x="89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7" y="139"/>
                  <a:pt x="86" y="141"/>
                  <a:pt x="85" y="141"/>
                </a:cubicBezTo>
                <a:cubicBezTo>
                  <a:pt x="85" y="142"/>
                  <a:pt x="85" y="143"/>
                  <a:pt x="85" y="143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5" y="146"/>
                  <a:pt x="85" y="146"/>
                </a:cubicBezTo>
                <a:cubicBezTo>
                  <a:pt x="85" y="146"/>
                  <a:pt x="87" y="147"/>
                  <a:pt x="87" y="147"/>
                </a:cubicBezTo>
                <a:cubicBezTo>
                  <a:pt x="87" y="147"/>
                  <a:pt x="86" y="148"/>
                  <a:pt x="87" y="148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89" y="152"/>
                  <a:pt x="89" y="153"/>
                </a:cubicBezTo>
                <a:cubicBezTo>
                  <a:pt x="88" y="153"/>
                  <a:pt x="88" y="154"/>
                  <a:pt x="88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86" y="155"/>
                  <a:pt x="86" y="156"/>
                  <a:pt x="86" y="156"/>
                </a:cubicBezTo>
                <a:cubicBezTo>
                  <a:pt x="86" y="156"/>
                  <a:pt x="85" y="156"/>
                  <a:pt x="85" y="156"/>
                </a:cubicBezTo>
                <a:cubicBezTo>
                  <a:pt x="85" y="157"/>
                  <a:pt x="86" y="158"/>
                  <a:pt x="86" y="159"/>
                </a:cubicBezTo>
                <a:cubicBezTo>
                  <a:pt x="86" y="159"/>
                  <a:pt x="86" y="159"/>
                  <a:pt x="85" y="159"/>
                </a:cubicBezTo>
                <a:cubicBezTo>
                  <a:pt x="85" y="159"/>
                  <a:pt x="85" y="159"/>
                  <a:pt x="85" y="159"/>
                </a:cubicBezTo>
                <a:cubicBezTo>
                  <a:pt x="85" y="159"/>
                  <a:pt x="83" y="157"/>
                  <a:pt x="83" y="157"/>
                </a:cubicBezTo>
                <a:cubicBezTo>
                  <a:pt x="82" y="157"/>
                  <a:pt x="81" y="158"/>
                  <a:pt x="79" y="158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4"/>
                  <a:pt x="73" y="152"/>
                  <a:pt x="73" y="151"/>
                </a:cubicBezTo>
                <a:cubicBezTo>
                  <a:pt x="73" y="151"/>
                  <a:pt x="74" y="150"/>
                  <a:pt x="74" y="150"/>
                </a:cubicBezTo>
                <a:cubicBezTo>
                  <a:pt x="75" y="150"/>
                  <a:pt x="76" y="148"/>
                  <a:pt x="76" y="148"/>
                </a:cubicBezTo>
                <a:cubicBezTo>
                  <a:pt x="76" y="148"/>
                  <a:pt x="77" y="146"/>
                  <a:pt x="78" y="145"/>
                </a:cubicBezTo>
                <a:cubicBezTo>
                  <a:pt x="78" y="145"/>
                  <a:pt x="79" y="142"/>
                  <a:pt x="79" y="142"/>
                </a:cubicBezTo>
                <a:cubicBezTo>
                  <a:pt x="79" y="141"/>
                  <a:pt x="80" y="140"/>
                  <a:pt x="80" y="140"/>
                </a:cubicBezTo>
                <a:cubicBezTo>
                  <a:pt x="80" y="140"/>
                  <a:pt x="82" y="138"/>
                  <a:pt x="82" y="137"/>
                </a:cubicBezTo>
                <a:cubicBezTo>
                  <a:pt x="82" y="136"/>
                  <a:pt x="81" y="136"/>
                  <a:pt x="80" y="136"/>
                </a:cubicBezTo>
                <a:cubicBezTo>
                  <a:pt x="80" y="136"/>
                  <a:pt x="77" y="135"/>
                  <a:pt x="76" y="134"/>
                </a:cubicBezTo>
                <a:cubicBezTo>
                  <a:pt x="75" y="134"/>
                  <a:pt x="73" y="133"/>
                  <a:pt x="71" y="133"/>
                </a:cubicBezTo>
                <a:cubicBezTo>
                  <a:pt x="69" y="132"/>
                  <a:pt x="70" y="132"/>
                  <a:pt x="71" y="130"/>
                </a:cubicBezTo>
                <a:cubicBezTo>
                  <a:pt x="71" y="129"/>
                  <a:pt x="69" y="129"/>
                  <a:pt x="69" y="128"/>
                </a:cubicBezTo>
                <a:cubicBezTo>
                  <a:pt x="69" y="128"/>
                  <a:pt x="68" y="129"/>
                  <a:pt x="67" y="130"/>
                </a:cubicBezTo>
                <a:cubicBezTo>
                  <a:pt x="66" y="130"/>
                  <a:pt x="65" y="129"/>
                  <a:pt x="64" y="129"/>
                </a:cubicBezTo>
                <a:cubicBezTo>
                  <a:pt x="64" y="129"/>
                  <a:pt x="61" y="129"/>
                  <a:pt x="61" y="129"/>
                </a:cubicBezTo>
                <a:cubicBezTo>
                  <a:pt x="61" y="129"/>
                  <a:pt x="61" y="128"/>
                  <a:pt x="61" y="127"/>
                </a:cubicBezTo>
                <a:cubicBezTo>
                  <a:pt x="61" y="126"/>
                  <a:pt x="60" y="126"/>
                  <a:pt x="60" y="126"/>
                </a:cubicBezTo>
                <a:cubicBezTo>
                  <a:pt x="60" y="126"/>
                  <a:pt x="58" y="126"/>
                  <a:pt x="58" y="125"/>
                </a:cubicBezTo>
                <a:cubicBezTo>
                  <a:pt x="57" y="125"/>
                  <a:pt x="58" y="125"/>
                  <a:pt x="58" y="124"/>
                </a:cubicBezTo>
                <a:cubicBezTo>
                  <a:pt x="58" y="123"/>
                  <a:pt x="58" y="124"/>
                  <a:pt x="57" y="124"/>
                </a:cubicBezTo>
                <a:cubicBezTo>
                  <a:pt x="56" y="124"/>
                  <a:pt x="56" y="121"/>
                  <a:pt x="56" y="121"/>
                </a:cubicBezTo>
                <a:cubicBezTo>
                  <a:pt x="56" y="121"/>
                  <a:pt x="55" y="119"/>
                  <a:pt x="55" y="118"/>
                </a:cubicBezTo>
                <a:cubicBezTo>
                  <a:pt x="54" y="116"/>
                  <a:pt x="54" y="118"/>
                  <a:pt x="54" y="118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2" y="121"/>
                  <a:pt x="51" y="121"/>
                  <a:pt x="48" y="120"/>
                </a:cubicBezTo>
                <a:cubicBezTo>
                  <a:pt x="46" y="119"/>
                  <a:pt x="47" y="119"/>
                  <a:pt x="47" y="119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9" y="117"/>
                  <a:pt x="47" y="116"/>
                  <a:pt x="46" y="116"/>
                </a:cubicBezTo>
                <a:cubicBezTo>
                  <a:pt x="45" y="115"/>
                  <a:pt x="45" y="115"/>
                  <a:pt x="44" y="117"/>
                </a:cubicBezTo>
                <a:cubicBezTo>
                  <a:pt x="43" y="118"/>
                  <a:pt x="43" y="118"/>
                  <a:pt x="42" y="119"/>
                </a:cubicBezTo>
                <a:cubicBezTo>
                  <a:pt x="41" y="120"/>
                  <a:pt x="41" y="120"/>
                  <a:pt x="39" y="120"/>
                </a:cubicBezTo>
                <a:cubicBezTo>
                  <a:pt x="38" y="120"/>
                  <a:pt x="38" y="119"/>
                  <a:pt x="37" y="119"/>
                </a:cubicBezTo>
                <a:cubicBezTo>
                  <a:pt x="37" y="118"/>
                  <a:pt x="37" y="118"/>
                  <a:pt x="36" y="117"/>
                </a:cubicBezTo>
                <a:cubicBezTo>
                  <a:pt x="36" y="116"/>
                  <a:pt x="35" y="116"/>
                  <a:pt x="35" y="116"/>
                </a:cubicBezTo>
                <a:cubicBezTo>
                  <a:pt x="35" y="116"/>
                  <a:pt x="33" y="117"/>
                  <a:pt x="33" y="118"/>
                </a:cubicBezTo>
                <a:cubicBezTo>
                  <a:pt x="32" y="118"/>
                  <a:pt x="33" y="119"/>
                  <a:pt x="33" y="120"/>
                </a:cubicBezTo>
                <a:cubicBezTo>
                  <a:pt x="34" y="121"/>
                  <a:pt x="33" y="122"/>
                  <a:pt x="33" y="122"/>
                </a:cubicBezTo>
                <a:cubicBezTo>
                  <a:pt x="33" y="122"/>
                  <a:pt x="31" y="122"/>
                  <a:pt x="30" y="122"/>
                </a:cubicBezTo>
                <a:cubicBezTo>
                  <a:pt x="29" y="122"/>
                  <a:pt x="28" y="122"/>
                  <a:pt x="27" y="121"/>
                </a:cubicBezTo>
                <a:cubicBezTo>
                  <a:pt x="25" y="120"/>
                  <a:pt x="26" y="122"/>
                  <a:pt x="26" y="123"/>
                </a:cubicBezTo>
                <a:cubicBezTo>
                  <a:pt x="26" y="123"/>
                  <a:pt x="24" y="125"/>
                  <a:pt x="24" y="12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22" y="125"/>
                  <a:pt x="20" y="124"/>
                  <a:pt x="20" y="124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9" y="119"/>
                  <a:pt x="9" y="119"/>
                  <a:pt x="9" y="119"/>
                </a:cubicBezTo>
                <a:cubicBezTo>
                  <a:pt x="8" y="118"/>
                  <a:pt x="8" y="118"/>
                  <a:pt x="8" y="118"/>
                </a:cubicBezTo>
                <a:cubicBezTo>
                  <a:pt x="6" y="119"/>
                  <a:pt x="6" y="119"/>
                  <a:pt x="6" y="119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0"/>
                  <a:pt x="3" y="121"/>
                  <a:pt x="2" y="121"/>
                </a:cubicBezTo>
                <a:cubicBezTo>
                  <a:pt x="2" y="120"/>
                  <a:pt x="0" y="116"/>
                  <a:pt x="0" y="116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4" y="112"/>
                  <a:pt x="4" y="112"/>
                </a:cubicBezTo>
                <a:cubicBezTo>
                  <a:pt x="4" y="112"/>
                  <a:pt x="6" y="112"/>
                  <a:pt x="6" y="112"/>
                </a:cubicBezTo>
                <a:cubicBezTo>
                  <a:pt x="6" y="112"/>
                  <a:pt x="7" y="112"/>
                  <a:pt x="7" y="113"/>
                </a:cubicBezTo>
                <a:cubicBezTo>
                  <a:pt x="8" y="113"/>
                  <a:pt x="10" y="115"/>
                  <a:pt x="11" y="115"/>
                </a:cubicBezTo>
                <a:cubicBezTo>
                  <a:pt x="11" y="115"/>
                  <a:pt x="13" y="116"/>
                  <a:pt x="13" y="116"/>
                </a:cubicBezTo>
                <a:cubicBezTo>
                  <a:pt x="14" y="116"/>
                  <a:pt x="16" y="117"/>
                  <a:pt x="16" y="117"/>
                </a:cubicBezTo>
                <a:cubicBezTo>
                  <a:pt x="16" y="117"/>
                  <a:pt x="18" y="117"/>
                  <a:pt x="18" y="117"/>
                </a:cubicBezTo>
                <a:cubicBezTo>
                  <a:pt x="18" y="117"/>
                  <a:pt x="20" y="116"/>
                  <a:pt x="20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1" y="115"/>
                  <a:pt x="21" y="114"/>
                  <a:pt x="21" y="114"/>
                </a:cubicBezTo>
                <a:cubicBezTo>
                  <a:pt x="21" y="114"/>
                  <a:pt x="22" y="114"/>
                  <a:pt x="22" y="114"/>
                </a:cubicBezTo>
                <a:cubicBezTo>
                  <a:pt x="22" y="115"/>
                  <a:pt x="23" y="116"/>
                  <a:pt x="23" y="116"/>
                </a:cubicBezTo>
                <a:cubicBezTo>
                  <a:pt x="23" y="116"/>
                  <a:pt x="24" y="117"/>
                  <a:pt x="24" y="117"/>
                </a:cubicBezTo>
                <a:cubicBezTo>
                  <a:pt x="25" y="118"/>
                  <a:pt x="26" y="118"/>
                  <a:pt x="26" y="118"/>
                </a:cubicBezTo>
                <a:cubicBezTo>
                  <a:pt x="26" y="118"/>
                  <a:pt x="27" y="117"/>
                  <a:pt x="27" y="117"/>
                </a:cubicBezTo>
                <a:cubicBezTo>
                  <a:pt x="27" y="117"/>
                  <a:pt x="28" y="118"/>
                  <a:pt x="28" y="117"/>
                </a:cubicBezTo>
                <a:cubicBezTo>
                  <a:pt x="28" y="117"/>
                  <a:pt x="29" y="117"/>
                  <a:pt x="29" y="117"/>
                </a:cubicBezTo>
                <a:cubicBezTo>
                  <a:pt x="29" y="117"/>
                  <a:pt x="30" y="116"/>
                  <a:pt x="29" y="116"/>
                </a:cubicBezTo>
                <a:cubicBezTo>
                  <a:pt x="29" y="116"/>
                  <a:pt x="29" y="115"/>
                  <a:pt x="29" y="116"/>
                </a:cubicBezTo>
                <a:cubicBezTo>
                  <a:pt x="28" y="116"/>
                  <a:pt x="28" y="116"/>
                  <a:pt x="27" y="116"/>
                </a:cubicBezTo>
                <a:cubicBezTo>
                  <a:pt x="26" y="116"/>
                  <a:pt x="24" y="115"/>
                  <a:pt x="24" y="115"/>
                </a:cubicBezTo>
                <a:cubicBezTo>
                  <a:pt x="24" y="114"/>
                  <a:pt x="23" y="114"/>
                  <a:pt x="23" y="113"/>
                </a:cubicBezTo>
                <a:cubicBezTo>
                  <a:pt x="22" y="113"/>
                  <a:pt x="22" y="112"/>
                  <a:pt x="21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0" y="112"/>
                  <a:pt x="19" y="113"/>
                  <a:pt x="19" y="114"/>
                </a:cubicBezTo>
                <a:cubicBezTo>
                  <a:pt x="19" y="114"/>
                  <a:pt x="20" y="115"/>
                  <a:pt x="18" y="114"/>
                </a:cubicBezTo>
                <a:cubicBezTo>
                  <a:pt x="16" y="114"/>
                  <a:pt x="14" y="114"/>
                  <a:pt x="14" y="114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0" y="111"/>
                  <a:pt x="9" y="111"/>
                </a:cubicBezTo>
                <a:cubicBezTo>
                  <a:pt x="9" y="111"/>
                  <a:pt x="7" y="110"/>
                  <a:pt x="7" y="109"/>
                </a:cubicBezTo>
                <a:cubicBezTo>
                  <a:pt x="7" y="109"/>
                  <a:pt x="6" y="108"/>
                  <a:pt x="6" y="107"/>
                </a:cubicBezTo>
                <a:cubicBezTo>
                  <a:pt x="6" y="107"/>
                  <a:pt x="5" y="107"/>
                  <a:pt x="5" y="106"/>
                </a:cubicBezTo>
                <a:cubicBezTo>
                  <a:pt x="5" y="106"/>
                  <a:pt x="4" y="105"/>
                  <a:pt x="4" y="105"/>
                </a:cubicBezTo>
                <a:cubicBezTo>
                  <a:pt x="4" y="105"/>
                  <a:pt x="4" y="104"/>
                  <a:pt x="5" y="103"/>
                </a:cubicBezTo>
                <a:cubicBezTo>
                  <a:pt x="7" y="103"/>
                  <a:pt x="7" y="103"/>
                  <a:pt x="8" y="103"/>
                </a:cubicBezTo>
                <a:cubicBezTo>
                  <a:pt x="9" y="103"/>
                  <a:pt x="8" y="103"/>
                  <a:pt x="10" y="103"/>
                </a:cubicBezTo>
                <a:cubicBezTo>
                  <a:pt x="12" y="103"/>
                  <a:pt x="11" y="103"/>
                  <a:pt x="12" y="103"/>
                </a:cubicBezTo>
                <a:cubicBezTo>
                  <a:pt x="13" y="103"/>
                  <a:pt x="15" y="103"/>
                  <a:pt x="15" y="103"/>
                </a:cubicBezTo>
                <a:cubicBezTo>
                  <a:pt x="15" y="103"/>
                  <a:pt x="13" y="102"/>
                  <a:pt x="16" y="103"/>
                </a:cubicBezTo>
                <a:cubicBezTo>
                  <a:pt x="16" y="103"/>
                  <a:pt x="20" y="104"/>
                  <a:pt x="19" y="106"/>
                </a:cubicBezTo>
                <a:cubicBezTo>
                  <a:pt x="19" y="106"/>
                  <a:pt x="18" y="107"/>
                  <a:pt x="18" y="107"/>
                </a:cubicBezTo>
                <a:cubicBezTo>
                  <a:pt x="18" y="107"/>
                  <a:pt x="20" y="108"/>
                  <a:pt x="20" y="108"/>
                </a:cubicBezTo>
                <a:cubicBezTo>
                  <a:pt x="20" y="108"/>
                  <a:pt x="21" y="107"/>
                  <a:pt x="21" y="107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6" y="110"/>
                  <a:pt x="26" y="110"/>
                </a:cubicBezTo>
                <a:cubicBezTo>
                  <a:pt x="25" y="111"/>
                  <a:pt x="24" y="109"/>
                  <a:pt x="25" y="111"/>
                </a:cubicBezTo>
                <a:cubicBezTo>
                  <a:pt x="26" y="113"/>
                  <a:pt x="27" y="114"/>
                  <a:pt x="27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4"/>
                  <a:pt x="28" y="113"/>
                  <a:pt x="29" y="113"/>
                </a:cubicBezTo>
                <a:cubicBezTo>
                  <a:pt x="29" y="114"/>
                  <a:pt x="31" y="114"/>
                  <a:pt x="32" y="114"/>
                </a:cubicBezTo>
                <a:cubicBezTo>
                  <a:pt x="32" y="114"/>
                  <a:pt x="32" y="113"/>
                  <a:pt x="31" y="111"/>
                </a:cubicBezTo>
                <a:cubicBezTo>
                  <a:pt x="30" y="110"/>
                  <a:pt x="29" y="109"/>
                  <a:pt x="29" y="109"/>
                </a:cubicBezTo>
                <a:cubicBezTo>
                  <a:pt x="28" y="109"/>
                  <a:pt x="29" y="110"/>
                  <a:pt x="27" y="109"/>
                </a:cubicBezTo>
                <a:cubicBezTo>
                  <a:pt x="25" y="108"/>
                  <a:pt x="25" y="109"/>
                  <a:pt x="24" y="108"/>
                </a:cubicBezTo>
                <a:cubicBezTo>
                  <a:pt x="23" y="106"/>
                  <a:pt x="22" y="106"/>
                  <a:pt x="22" y="105"/>
                </a:cubicBezTo>
                <a:cubicBezTo>
                  <a:pt x="22" y="105"/>
                  <a:pt x="23" y="105"/>
                  <a:pt x="24" y="104"/>
                </a:cubicBezTo>
                <a:cubicBezTo>
                  <a:pt x="25" y="104"/>
                  <a:pt x="23" y="103"/>
                  <a:pt x="25" y="104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29" y="105"/>
                  <a:pt x="31" y="105"/>
                  <a:pt x="29" y="104"/>
                </a:cubicBezTo>
                <a:cubicBezTo>
                  <a:pt x="27" y="104"/>
                  <a:pt x="26" y="103"/>
                  <a:pt x="26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3"/>
                  <a:pt x="24" y="103"/>
                  <a:pt x="23" y="103"/>
                </a:cubicBezTo>
                <a:cubicBezTo>
                  <a:pt x="22" y="103"/>
                  <a:pt x="22" y="104"/>
                  <a:pt x="22" y="103"/>
                </a:cubicBezTo>
                <a:cubicBezTo>
                  <a:pt x="21" y="103"/>
                  <a:pt x="20" y="103"/>
                  <a:pt x="20" y="102"/>
                </a:cubicBezTo>
                <a:cubicBezTo>
                  <a:pt x="19" y="102"/>
                  <a:pt x="18" y="101"/>
                  <a:pt x="18" y="101"/>
                </a:cubicBezTo>
                <a:cubicBezTo>
                  <a:pt x="18" y="100"/>
                  <a:pt x="17" y="99"/>
                  <a:pt x="17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6" y="99"/>
                  <a:pt x="15" y="99"/>
                  <a:pt x="14" y="99"/>
                </a:cubicBezTo>
                <a:cubicBezTo>
                  <a:pt x="14" y="99"/>
                  <a:pt x="13" y="99"/>
                  <a:pt x="13" y="99"/>
                </a:cubicBezTo>
                <a:cubicBezTo>
                  <a:pt x="13" y="98"/>
                  <a:pt x="13" y="98"/>
                  <a:pt x="13" y="97"/>
                </a:cubicBezTo>
                <a:cubicBezTo>
                  <a:pt x="13" y="97"/>
                  <a:pt x="13" y="96"/>
                  <a:pt x="14" y="96"/>
                </a:cubicBezTo>
                <a:cubicBezTo>
                  <a:pt x="15" y="96"/>
                  <a:pt x="16" y="96"/>
                  <a:pt x="17" y="96"/>
                </a:cubicBezTo>
                <a:cubicBezTo>
                  <a:pt x="18" y="96"/>
                  <a:pt x="19" y="96"/>
                  <a:pt x="20" y="96"/>
                </a:cubicBezTo>
                <a:cubicBezTo>
                  <a:pt x="20" y="96"/>
                  <a:pt x="21" y="97"/>
                  <a:pt x="21" y="97"/>
                </a:cubicBezTo>
                <a:cubicBezTo>
                  <a:pt x="22" y="98"/>
                  <a:pt x="23" y="98"/>
                  <a:pt x="23" y="98"/>
                </a:cubicBezTo>
                <a:cubicBezTo>
                  <a:pt x="23" y="99"/>
                  <a:pt x="23" y="99"/>
                  <a:pt x="24" y="99"/>
                </a:cubicBezTo>
                <a:cubicBezTo>
                  <a:pt x="24" y="100"/>
                  <a:pt x="25" y="100"/>
                  <a:pt x="25" y="100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103"/>
                  <a:pt x="31" y="104"/>
                  <a:pt x="31" y="104"/>
                </a:cubicBezTo>
                <a:cubicBezTo>
                  <a:pt x="31" y="104"/>
                  <a:pt x="31" y="104"/>
                  <a:pt x="32" y="104"/>
                </a:cubicBezTo>
                <a:cubicBezTo>
                  <a:pt x="33" y="104"/>
                  <a:pt x="33" y="103"/>
                  <a:pt x="33" y="103"/>
                </a:cubicBezTo>
                <a:cubicBezTo>
                  <a:pt x="33" y="103"/>
                  <a:pt x="34" y="103"/>
                  <a:pt x="34" y="103"/>
                </a:cubicBezTo>
                <a:cubicBezTo>
                  <a:pt x="34" y="103"/>
                  <a:pt x="37" y="101"/>
                  <a:pt x="37" y="101"/>
                </a:cubicBezTo>
                <a:cubicBezTo>
                  <a:pt x="37" y="102"/>
                  <a:pt x="38" y="102"/>
                  <a:pt x="39" y="102"/>
                </a:cubicBezTo>
                <a:cubicBezTo>
                  <a:pt x="39" y="102"/>
                  <a:pt x="42" y="104"/>
                  <a:pt x="42" y="104"/>
                </a:cubicBezTo>
                <a:cubicBezTo>
                  <a:pt x="42" y="103"/>
                  <a:pt x="42" y="102"/>
                  <a:pt x="42" y="102"/>
                </a:cubicBezTo>
                <a:cubicBezTo>
                  <a:pt x="42" y="102"/>
                  <a:pt x="43" y="101"/>
                  <a:pt x="43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8" y="100"/>
                  <a:pt x="48" y="100"/>
                </a:cubicBezTo>
                <a:cubicBezTo>
                  <a:pt x="47" y="100"/>
                  <a:pt x="46" y="100"/>
                  <a:pt x="46" y="10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1" y="102"/>
                  <a:pt x="41" y="102"/>
                </a:cubicBezTo>
                <a:cubicBezTo>
                  <a:pt x="40" y="102"/>
                  <a:pt x="39" y="101"/>
                  <a:pt x="39" y="101"/>
                </a:cubicBezTo>
                <a:cubicBezTo>
                  <a:pt x="38" y="100"/>
                  <a:pt x="36" y="99"/>
                  <a:pt x="36" y="99"/>
                </a:cubicBezTo>
                <a:cubicBezTo>
                  <a:pt x="35" y="99"/>
                  <a:pt x="36" y="99"/>
                  <a:pt x="34" y="98"/>
                </a:cubicBezTo>
                <a:cubicBezTo>
                  <a:pt x="32" y="97"/>
                  <a:pt x="31" y="96"/>
                  <a:pt x="31" y="96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4"/>
                  <a:pt x="29" y="94"/>
                </a:cubicBezTo>
                <a:cubicBezTo>
                  <a:pt x="28" y="93"/>
                  <a:pt x="25" y="92"/>
                  <a:pt x="25" y="92"/>
                </a:cubicBezTo>
                <a:cubicBezTo>
                  <a:pt x="25" y="92"/>
                  <a:pt x="25" y="91"/>
                  <a:pt x="25" y="91"/>
                </a:cubicBezTo>
                <a:cubicBezTo>
                  <a:pt x="25" y="91"/>
                  <a:pt x="25" y="88"/>
                  <a:pt x="25" y="88"/>
                </a:cubicBezTo>
                <a:cubicBezTo>
                  <a:pt x="25" y="87"/>
                  <a:pt x="24" y="85"/>
                  <a:pt x="24" y="85"/>
                </a:cubicBezTo>
                <a:cubicBezTo>
                  <a:pt x="24" y="85"/>
                  <a:pt x="26" y="84"/>
                  <a:pt x="26" y="84"/>
                </a:cubicBezTo>
                <a:cubicBezTo>
                  <a:pt x="27" y="84"/>
                  <a:pt x="28" y="85"/>
                  <a:pt x="28" y="85"/>
                </a:cubicBezTo>
                <a:cubicBezTo>
                  <a:pt x="29" y="84"/>
                  <a:pt x="29" y="84"/>
                  <a:pt x="29" y="84"/>
                </a:cubicBezTo>
                <a:cubicBezTo>
                  <a:pt x="37" y="73"/>
                  <a:pt x="37" y="73"/>
                  <a:pt x="37" y="73"/>
                </a:cubicBezTo>
                <a:cubicBezTo>
                  <a:pt x="44" y="63"/>
                  <a:pt x="44" y="63"/>
                  <a:pt x="44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1"/>
                  <a:pt x="49" y="41"/>
                  <a:pt x="4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4"/>
                  <a:pt x="52" y="35"/>
                </a:cubicBezTo>
                <a:cubicBezTo>
                  <a:pt x="52" y="35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7" y="37"/>
                  <a:pt x="58" y="37"/>
                </a:cubicBezTo>
                <a:cubicBezTo>
                  <a:pt x="58" y="37"/>
                  <a:pt x="62" y="39"/>
                  <a:pt x="62" y="39"/>
                </a:cubicBezTo>
                <a:cubicBezTo>
                  <a:pt x="62" y="39"/>
                  <a:pt x="62" y="41"/>
                  <a:pt x="62" y="42"/>
                </a:cubicBezTo>
                <a:cubicBezTo>
                  <a:pt x="62" y="42"/>
                  <a:pt x="64" y="44"/>
                  <a:pt x="63" y="45"/>
                </a:cubicBezTo>
                <a:cubicBezTo>
                  <a:pt x="63" y="45"/>
                  <a:pt x="62" y="47"/>
                  <a:pt x="62" y="47"/>
                </a:cubicBezTo>
                <a:cubicBezTo>
                  <a:pt x="62" y="47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6" y="48"/>
                  <a:pt x="67" y="49"/>
                  <a:pt x="67" y="49"/>
                </a:cubicBezTo>
                <a:cubicBezTo>
                  <a:pt x="67" y="49"/>
                  <a:pt x="67" y="50"/>
                  <a:pt x="67" y="50"/>
                </a:cubicBezTo>
                <a:cubicBezTo>
                  <a:pt x="67" y="50"/>
                  <a:pt x="67" y="52"/>
                  <a:pt x="67" y="52"/>
                </a:cubicBezTo>
                <a:cubicBezTo>
                  <a:pt x="67" y="53"/>
                  <a:pt x="65" y="53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4" y="55"/>
                  <a:pt x="63" y="56"/>
                  <a:pt x="62" y="56"/>
                </a:cubicBezTo>
                <a:cubicBezTo>
                  <a:pt x="62" y="56"/>
                  <a:pt x="60" y="54"/>
                  <a:pt x="60" y="54"/>
                </a:cubicBezTo>
                <a:cubicBezTo>
                  <a:pt x="60" y="54"/>
                  <a:pt x="59" y="55"/>
                  <a:pt x="59" y="55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60"/>
                  <a:pt x="61" y="60"/>
                  <a:pt x="61" y="60"/>
                </a:cubicBezTo>
                <a:cubicBezTo>
                  <a:pt x="60" y="61"/>
                  <a:pt x="60" y="61"/>
                  <a:pt x="60" y="61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6"/>
                  <a:pt x="61" y="66"/>
                  <a:pt x="61" y="66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7"/>
                  <a:pt x="58" y="68"/>
                  <a:pt x="57" y="68"/>
                </a:cubicBezTo>
                <a:cubicBezTo>
                  <a:pt x="57" y="68"/>
                  <a:pt x="56" y="67"/>
                  <a:pt x="56" y="68"/>
                </a:cubicBezTo>
                <a:cubicBezTo>
                  <a:pt x="57" y="69"/>
                  <a:pt x="57" y="70"/>
                  <a:pt x="58" y="70"/>
                </a:cubicBezTo>
                <a:cubicBezTo>
                  <a:pt x="59" y="70"/>
                  <a:pt x="61" y="70"/>
                  <a:pt x="61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3"/>
                  <a:pt x="64" y="73"/>
                  <a:pt x="65" y="73"/>
                </a:cubicBezTo>
                <a:cubicBezTo>
                  <a:pt x="65" y="73"/>
                  <a:pt x="67" y="74"/>
                  <a:pt x="67" y="74"/>
                </a:cubicBezTo>
                <a:cubicBezTo>
                  <a:pt x="67" y="74"/>
                  <a:pt x="67" y="74"/>
                  <a:pt x="68" y="75"/>
                </a:cubicBezTo>
                <a:cubicBezTo>
                  <a:pt x="69" y="75"/>
                  <a:pt x="71" y="76"/>
                  <a:pt x="71" y="76"/>
                </a:cubicBezTo>
                <a:cubicBezTo>
                  <a:pt x="71" y="76"/>
                  <a:pt x="71" y="75"/>
                  <a:pt x="70" y="75"/>
                </a:cubicBezTo>
                <a:cubicBezTo>
                  <a:pt x="70" y="75"/>
                  <a:pt x="69" y="72"/>
                  <a:pt x="67" y="72"/>
                </a:cubicBezTo>
                <a:cubicBezTo>
                  <a:pt x="66" y="71"/>
                  <a:pt x="65" y="71"/>
                  <a:pt x="64" y="71"/>
                </a:cubicBezTo>
                <a:cubicBezTo>
                  <a:pt x="63" y="71"/>
                  <a:pt x="61" y="70"/>
                  <a:pt x="61" y="70"/>
                </a:cubicBezTo>
                <a:cubicBezTo>
                  <a:pt x="61" y="69"/>
                  <a:pt x="60" y="68"/>
                  <a:pt x="61" y="68"/>
                </a:cubicBezTo>
                <a:cubicBezTo>
                  <a:pt x="61" y="67"/>
                  <a:pt x="61" y="66"/>
                  <a:pt x="63" y="66"/>
                </a:cubicBezTo>
                <a:cubicBezTo>
                  <a:pt x="64" y="66"/>
                  <a:pt x="65" y="67"/>
                  <a:pt x="66" y="66"/>
                </a:cubicBezTo>
                <a:cubicBezTo>
                  <a:pt x="67" y="66"/>
                  <a:pt x="69" y="63"/>
                  <a:pt x="69" y="63"/>
                </a:cubicBezTo>
                <a:cubicBezTo>
                  <a:pt x="71" y="61"/>
                  <a:pt x="71" y="61"/>
                  <a:pt x="71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8" y="58"/>
                  <a:pt x="78" y="58"/>
                </a:cubicBezTo>
                <a:cubicBezTo>
                  <a:pt x="78" y="58"/>
                  <a:pt x="79" y="58"/>
                  <a:pt x="80" y="59"/>
                </a:cubicBezTo>
                <a:cubicBezTo>
                  <a:pt x="81" y="60"/>
                  <a:pt x="81" y="60"/>
                  <a:pt x="81" y="60"/>
                </a:cubicBezTo>
                <a:cubicBezTo>
                  <a:pt x="82" y="60"/>
                  <a:pt x="84" y="61"/>
                  <a:pt x="84" y="61"/>
                </a:cubicBezTo>
                <a:cubicBezTo>
                  <a:pt x="84" y="61"/>
                  <a:pt x="84" y="61"/>
                  <a:pt x="85" y="62"/>
                </a:cubicBezTo>
                <a:cubicBezTo>
                  <a:pt x="85" y="62"/>
                  <a:pt x="86" y="63"/>
                  <a:pt x="85" y="65"/>
                </a:cubicBezTo>
                <a:cubicBezTo>
                  <a:pt x="85" y="66"/>
                  <a:pt x="85" y="67"/>
                  <a:pt x="85" y="67"/>
                </a:cubicBezTo>
                <a:cubicBezTo>
                  <a:pt x="85" y="67"/>
                  <a:pt x="86" y="66"/>
                  <a:pt x="86" y="65"/>
                </a:cubicBezTo>
                <a:cubicBezTo>
                  <a:pt x="86" y="63"/>
                  <a:pt x="86" y="62"/>
                  <a:pt x="86" y="61"/>
                </a:cubicBezTo>
                <a:cubicBezTo>
                  <a:pt x="86" y="60"/>
                  <a:pt x="85" y="59"/>
                  <a:pt x="85" y="59"/>
                </a:cubicBezTo>
                <a:cubicBezTo>
                  <a:pt x="85" y="59"/>
                  <a:pt x="83" y="60"/>
                  <a:pt x="81" y="59"/>
                </a:cubicBezTo>
                <a:cubicBezTo>
                  <a:pt x="80" y="58"/>
                  <a:pt x="80" y="57"/>
                  <a:pt x="79" y="57"/>
                </a:cubicBezTo>
                <a:cubicBezTo>
                  <a:pt x="79" y="57"/>
                  <a:pt x="78" y="56"/>
                  <a:pt x="77" y="56"/>
                </a:cubicBezTo>
                <a:cubicBezTo>
                  <a:pt x="77" y="56"/>
                  <a:pt x="77" y="55"/>
                  <a:pt x="77" y="54"/>
                </a:cubicBezTo>
                <a:cubicBezTo>
                  <a:pt x="77" y="53"/>
                  <a:pt x="77" y="52"/>
                  <a:pt x="77" y="51"/>
                </a:cubicBezTo>
                <a:cubicBezTo>
                  <a:pt x="77" y="51"/>
                  <a:pt x="76" y="50"/>
                  <a:pt x="77" y="49"/>
                </a:cubicBezTo>
                <a:cubicBezTo>
                  <a:pt x="78" y="48"/>
                  <a:pt x="78" y="48"/>
                  <a:pt x="79" y="48"/>
                </a:cubicBezTo>
                <a:cubicBezTo>
                  <a:pt x="79" y="47"/>
                  <a:pt x="81" y="46"/>
                  <a:pt x="80" y="46"/>
                </a:cubicBezTo>
                <a:cubicBezTo>
                  <a:pt x="80" y="45"/>
                  <a:pt x="79" y="45"/>
                  <a:pt x="78" y="45"/>
                </a:cubicBezTo>
                <a:cubicBezTo>
                  <a:pt x="77" y="45"/>
                  <a:pt x="78" y="46"/>
                  <a:pt x="77" y="46"/>
                </a:cubicBezTo>
                <a:cubicBezTo>
                  <a:pt x="75" y="46"/>
                  <a:pt x="75" y="45"/>
                  <a:pt x="74" y="44"/>
                </a:cubicBezTo>
                <a:cubicBezTo>
                  <a:pt x="74" y="43"/>
                  <a:pt x="74" y="43"/>
                  <a:pt x="73" y="44"/>
                </a:cubicBezTo>
                <a:cubicBezTo>
                  <a:pt x="72" y="44"/>
                  <a:pt x="71" y="43"/>
                  <a:pt x="71" y="43"/>
                </a:cubicBezTo>
                <a:cubicBezTo>
                  <a:pt x="71" y="43"/>
                  <a:pt x="70" y="42"/>
                  <a:pt x="71" y="41"/>
                </a:cubicBezTo>
                <a:cubicBezTo>
                  <a:pt x="71" y="41"/>
                  <a:pt x="72" y="39"/>
                  <a:pt x="72" y="39"/>
                </a:cubicBezTo>
                <a:cubicBezTo>
                  <a:pt x="72" y="39"/>
                  <a:pt x="72" y="36"/>
                  <a:pt x="72" y="36"/>
                </a:cubicBezTo>
                <a:cubicBezTo>
                  <a:pt x="72" y="35"/>
                  <a:pt x="72" y="35"/>
                  <a:pt x="72" y="35"/>
                </a:cubicBezTo>
                <a:close/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0"/>
                  <a:pt x="128" y="0"/>
                </a:cubicBezTo>
                <a:cubicBezTo>
                  <a:pt x="129" y="0"/>
                  <a:pt x="129" y="0"/>
                  <a:pt x="130" y="0"/>
                </a:cubicBezTo>
                <a:cubicBezTo>
                  <a:pt x="130" y="0"/>
                  <a:pt x="132" y="0"/>
                  <a:pt x="132" y="0"/>
                </a:cubicBezTo>
                <a:cubicBezTo>
                  <a:pt x="132" y="0"/>
                  <a:pt x="133" y="0"/>
                  <a:pt x="134" y="0"/>
                </a:cubicBezTo>
                <a:cubicBezTo>
                  <a:pt x="134" y="0"/>
                  <a:pt x="135" y="0"/>
                  <a:pt x="135" y="0"/>
                </a:cubicBezTo>
                <a:cubicBezTo>
                  <a:pt x="136" y="0"/>
                  <a:pt x="135" y="1"/>
                  <a:pt x="135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2" y="1"/>
                  <a:pt x="131" y="1"/>
                </a:cubicBezTo>
                <a:cubicBezTo>
                  <a:pt x="131" y="2"/>
                  <a:pt x="130" y="2"/>
                  <a:pt x="130" y="2"/>
                </a:cubicBezTo>
                <a:cubicBezTo>
                  <a:pt x="130" y="2"/>
                  <a:pt x="129" y="2"/>
                  <a:pt x="129" y="2"/>
                </a:cubicBezTo>
                <a:cubicBezTo>
                  <a:pt x="128" y="2"/>
                  <a:pt x="128" y="1"/>
                  <a:pt x="128" y="2"/>
                </a:cubicBezTo>
                <a:cubicBezTo>
                  <a:pt x="127" y="2"/>
                  <a:pt x="127" y="1"/>
                  <a:pt x="127" y="1"/>
                </a:cubicBezTo>
                <a:close/>
                <a:moveTo>
                  <a:pt x="118" y="6"/>
                </a:moveTo>
                <a:cubicBezTo>
                  <a:pt x="118" y="6"/>
                  <a:pt x="118" y="6"/>
                  <a:pt x="118" y="6"/>
                </a:cubicBezTo>
                <a:cubicBezTo>
                  <a:pt x="118" y="6"/>
                  <a:pt x="118" y="5"/>
                  <a:pt x="119" y="5"/>
                </a:cubicBezTo>
                <a:cubicBezTo>
                  <a:pt x="119" y="5"/>
                  <a:pt x="119" y="4"/>
                  <a:pt x="120" y="5"/>
                </a:cubicBezTo>
                <a:cubicBezTo>
                  <a:pt x="120" y="5"/>
                  <a:pt x="120" y="7"/>
                  <a:pt x="120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7"/>
                  <a:pt x="118" y="6"/>
                  <a:pt x="118" y="6"/>
                </a:cubicBezTo>
                <a:close/>
                <a:moveTo>
                  <a:pt x="112" y="9"/>
                </a:moveTo>
                <a:cubicBezTo>
                  <a:pt x="112" y="9"/>
                  <a:pt x="112" y="9"/>
                  <a:pt x="112" y="9"/>
                </a:cubicBezTo>
                <a:cubicBezTo>
                  <a:pt x="112" y="9"/>
                  <a:pt x="111" y="8"/>
                  <a:pt x="111" y="8"/>
                </a:cubicBezTo>
                <a:cubicBezTo>
                  <a:pt x="111" y="8"/>
                  <a:pt x="111" y="7"/>
                  <a:pt x="112" y="7"/>
                </a:cubicBezTo>
                <a:cubicBezTo>
                  <a:pt x="112" y="7"/>
                  <a:pt x="113" y="7"/>
                  <a:pt x="113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7"/>
                  <a:pt x="115" y="6"/>
                  <a:pt x="115" y="6"/>
                </a:cubicBezTo>
                <a:cubicBezTo>
                  <a:pt x="115" y="6"/>
                  <a:pt x="116" y="8"/>
                  <a:pt x="116" y="8"/>
                </a:cubicBezTo>
                <a:cubicBezTo>
                  <a:pt x="116" y="8"/>
                  <a:pt x="116" y="8"/>
                  <a:pt x="115" y="8"/>
                </a:cubicBezTo>
                <a:cubicBezTo>
                  <a:pt x="115" y="8"/>
                  <a:pt x="114" y="9"/>
                  <a:pt x="114" y="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2" y="9"/>
                  <a:pt x="112" y="9"/>
                  <a:pt x="112" y="9"/>
                </a:cubicBezTo>
                <a:close/>
                <a:moveTo>
                  <a:pt x="108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1"/>
                  <a:pt x="107" y="11"/>
                  <a:pt x="107" y="11"/>
                </a:cubicBezTo>
                <a:cubicBezTo>
                  <a:pt x="107" y="11"/>
                  <a:pt x="106" y="10"/>
                  <a:pt x="106" y="10"/>
                </a:cubicBezTo>
                <a:cubicBezTo>
                  <a:pt x="106" y="10"/>
                  <a:pt x="106" y="9"/>
                  <a:pt x="107" y="9"/>
                </a:cubicBezTo>
                <a:cubicBezTo>
                  <a:pt x="107" y="9"/>
                  <a:pt x="107" y="9"/>
                  <a:pt x="107" y="10"/>
                </a:cubicBezTo>
                <a:cubicBezTo>
                  <a:pt x="108" y="10"/>
                  <a:pt x="108" y="11"/>
                  <a:pt x="108" y="11"/>
                </a:cubicBezTo>
                <a:cubicBezTo>
                  <a:pt x="108" y="12"/>
                  <a:pt x="108" y="12"/>
                  <a:pt x="108" y="12"/>
                </a:cubicBezTo>
                <a:close/>
                <a:moveTo>
                  <a:pt x="96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7" y="12"/>
                </a:cubicBezTo>
                <a:cubicBezTo>
                  <a:pt x="98" y="11"/>
                  <a:pt x="98" y="10"/>
                  <a:pt x="99" y="11"/>
                </a:cubicBezTo>
                <a:cubicBezTo>
                  <a:pt x="100" y="11"/>
                  <a:pt x="102" y="12"/>
                  <a:pt x="102" y="12"/>
                </a:cubicBezTo>
                <a:cubicBezTo>
                  <a:pt x="102" y="12"/>
                  <a:pt x="102" y="11"/>
                  <a:pt x="102" y="11"/>
                </a:cubicBezTo>
                <a:cubicBezTo>
                  <a:pt x="103" y="11"/>
                  <a:pt x="103" y="12"/>
                  <a:pt x="103" y="12"/>
                </a:cubicBezTo>
                <a:cubicBezTo>
                  <a:pt x="103" y="12"/>
                  <a:pt x="102" y="12"/>
                  <a:pt x="102" y="12"/>
                </a:cubicBezTo>
                <a:cubicBezTo>
                  <a:pt x="101" y="13"/>
                  <a:pt x="101" y="13"/>
                  <a:pt x="100" y="13"/>
                </a:cubicBezTo>
                <a:cubicBezTo>
                  <a:pt x="99" y="13"/>
                  <a:pt x="99" y="12"/>
                  <a:pt x="98" y="13"/>
                </a:cubicBezTo>
                <a:cubicBezTo>
                  <a:pt x="98" y="13"/>
                  <a:pt x="98" y="14"/>
                  <a:pt x="97" y="14"/>
                </a:cubicBezTo>
                <a:cubicBezTo>
                  <a:pt x="97" y="14"/>
                  <a:pt x="96" y="14"/>
                  <a:pt x="96" y="14"/>
                </a:cubicBezTo>
                <a:cubicBezTo>
                  <a:pt x="96" y="13"/>
                  <a:pt x="96" y="12"/>
                  <a:pt x="96" y="12"/>
                </a:cubicBezTo>
                <a:close/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93" y="13"/>
                  <a:pt x="93" y="12"/>
                  <a:pt x="94" y="13"/>
                </a:cubicBezTo>
                <a:cubicBezTo>
                  <a:pt x="94" y="13"/>
                  <a:pt x="94" y="12"/>
                  <a:pt x="94" y="13"/>
                </a:cubicBezTo>
                <a:cubicBezTo>
                  <a:pt x="95" y="14"/>
                  <a:pt x="95" y="15"/>
                  <a:pt x="94" y="15"/>
                </a:cubicBezTo>
                <a:cubicBezTo>
                  <a:pt x="93" y="14"/>
                  <a:pt x="93" y="13"/>
                  <a:pt x="93" y="13"/>
                </a:cubicBezTo>
                <a:close/>
                <a:moveTo>
                  <a:pt x="81" y="13"/>
                </a:moveTo>
                <a:cubicBezTo>
                  <a:pt x="81" y="13"/>
                  <a:pt x="81" y="13"/>
                  <a:pt x="81" y="13"/>
                </a:cubicBezTo>
                <a:cubicBezTo>
                  <a:pt x="81" y="13"/>
                  <a:pt x="81" y="12"/>
                  <a:pt x="82" y="12"/>
                </a:cubicBezTo>
                <a:cubicBezTo>
                  <a:pt x="82" y="12"/>
                  <a:pt x="82" y="12"/>
                  <a:pt x="83" y="12"/>
                </a:cubicBezTo>
                <a:cubicBezTo>
                  <a:pt x="83" y="13"/>
                  <a:pt x="84" y="13"/>
                  <a:pt x="84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6" y="13"/>
                  <a:pt x="86" y="12"/>
                  <a:pt x="87" y="13"/>
                </a:cubicBezTo>
                <a:cubicBezTo>
                  <a:pt x="88" y="13"/>
                  <a:pt x="88" y="13"/>
                  <a:pt x="89" y="13"/>
                </a:cubicBezTo>
                <a:cubicBezTo>
                  <a:pt x="89" y="13"/>
                  <a:pt x="91" y="13"/>
                  <a:pt x="91" y="13"/>
                </a:cubicBezTo>
                <a:cubicBezTo>
                  <a:pt x="91" y="13"/>
                  <a:pt x="91" y="14"/>
                  <a:pt x="91" y="14"/>
                </a:cubicBezTo>
                <a:cubicBezTo>
                  <a:pt x="90" y="14"/>
                  <a:pt x="90" y="14"/>
                  <a:pt x="89" y="14"/>
                </a:cubicBezTo>
                <a:cubicBezTo>
                  <a:pt x="89" y="14"/>
                  <a:pt x="90" y="14"/>
                  <a:pt x="88" y="14"/>
                </a:cubicBezTo>
                <a:cubicBezTo>
                  <a:pt x="87" y="14"/>
                  <a:pt x="87" y="14"/>
                  <a:pt x="86" y="14"/>
                </a:cubicBezTo>
                <a:cubicBezTo>
                  <a:pt x="86" y="14"/>
                  <a:pt x="86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4" y="14"/>
                  <a:pt x="87" y="13"/>
                  <a:pt x="84" y="1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lose/>
                <a:moveTo>
                  <a:pt x="68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71" y="16"/>
                  <a:pt x="71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5"/>
                  <a:pt x="74" y="14"/>
                  <a:pt x="74" y="14"/>
                </a:cubicBezTo>
                <a:cubicBezTo>
                  <a:pt x="75" y="14"/>
                  <a:pt x="76" y="13"/>
                  <a:pt x="76" y="13"/>
                </a:cubicBezTo>
                <a:cubicBezTo>
                  <a:pt x="76" y="13"/>
                  <a:pt x="78" y="14"/>
                  <a:pt x="78" y="14"/>
                </a:cubicBezTo>
                <a:cubicBezTo>
                  <a:pt x="79" y="14"/>
                  <a:pt x="79" y="13"/>
                  <a:pt x="79" y="13"/>
                </a:cubicBezTo>
                <a:cubicBezTo>
                  <a:pt x="77" y="12"/>
                  <a:pt x="77" y="12"/>
                  <a:pt x="77" y="12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0" y="14"/>
                  <a:pt x="69" y="14"/>
                </a:cubicBezTo>
                <a:cubicBezTo>
                  <a:pt x="68" y="13"/>
                  <a:pt x="67" y="14"/>
                  <a:pt x="67" y="14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6"/>
                  <a:pt x="67" y="16"/>
                </a:cubicBezTo>
                <a:cubicBezTo>
                  <a:pt x="67" y="17"/>
                  <a:pt x="68" y="16"/>
                  <a:pt x="68" y="1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8" y="22"/>
                  <a:pt x="58" y="22"/>
                </a:cubicBezTo>
                <a:cubicBezTo>
                  <a:pt x="58" y="21"/>
                  <a:pt x="59" y="21"/>
                  <a:pt x="59" y="21"/>
                </a:cubicBezTo>
                <a:cubicBezTo>
                  <a:pt x="59" y="21"/>
                  <a:pt x="60" y="20"/>
                  <a:pt x="61" y="20"/>
                </a:cubicBezTo>
                <a:cubicBezTo>
                  <a:pt x="61" y="20"/>
                  <a:pt x="63" y="19"/>
                  <a:pt x="63" y="19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0" y="18"/>
                  <a:pt x="60" y="18"/>
                </a:cubicBezTo>
                <a:cubicBezTo>
                  <a:pt x="60" y="18"/>
                  <a:pt x="58" y="20"/>
                  <a:pt x="58" y="20"/>
                </a:cubicBezTo>
                <a:cubicBezTo>
                  <a:pt x="58" y="20"/>
                  <a:pt x="56" y="22"/>
                  <a:pt x="56" y="22"/>
                </a:cubicBezTo>
                <a:close/>
                <a:moveTo>
                  <a:pt x="55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7" y="30"/>
                  <a:pt x="57" y="29"/>
                </a:cubicBezTo>
                <a:cubicBezTo>
                  <a:pt x="57" y="29"/>
                  <a:pt x="57" y="27"/>
                  <a:pt x="57" y="27"/>
                </a:cubicBezTo>
                <a:cubicBezTo>
                  <a:pt x="57" y="25"/>
                  <a:pt x="57" y="25"/>
                  <a:pt x="57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4" y="25"/>
                  <a:pt x="54" y="25"/>
                </a:cubicBezTo>
                <a:cubicBezTo>
                  <a:pt x="54" y="26"/>
                  <a:pt x="53" y="26"/>
                  <a:pt x="52" y="27"/>
                </a:cubicBezTo>
                <a:cubicBezTo>
                  <a:pt x="51" y="28"/>
                  <a:pt x="51" y="29"/>
                  <a:pt x="51" y="30"/>
                </a:cubicBezTo>
                <a:cubicBezTo>
                  <a:pt x="51" y="30"/>
                  <a:pt x="50" y="31"/>
                  <a:pt x="50" y="32"/>
                </a:cubicBezTo>
                <a:cubicBezTo>
                  <a:pt x="50" y="33"/>
                  <a:pt x="51" y="33"/>
                  <a:pt x="52" y="33"/>
                </a:cubicBezTo>
                <a:cubicBezTo>
                  <a:pt x="53" y="33"/>
                  <a:pt x="52" y="33"/>
                  <a:pt x="52" y="33"/>
                </a:cubicBezTo>
                <a:cubicBezTo>
                  <a:pt x="55" y="32"/>
                  <a:pt x="55" y="32"/>
                  <a:pt x="55" y="32"/>
                </a:cubicBezTo>
                <a:close/>
                <a:moveTo>
                  <a:pt x="21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1" y="94"/>
                  <a:pt x="22" y="94"/>
                </a:cubicBezTo>
                <a:cubicBezTo>
                  <a:pt x="22" y="94"/>
                  <a:pt x="22" y="93"/>
                  <a:pt x="22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7"/>
                  <a:pt x="25" y="98"/>
                  <a:pt x="25" y="98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99"/>
                  <a:pt x="26" y="99"/>
                  <a:pt x="27" y="99"/>
                </a:cubicBezTo>
                <a:cubicBezTo>
                  <a:pt x="27" y="99"/>
                  <a:pt x="27" y="100"/>
                  <a:pt x="28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2"/>
                  <a:pt x="30" y="102"/>
                  <a:pt x="31" y="103"/>
                </a:cubicBezTo>
                <a:cubicBezTo>
                  <a:pt x="32" y="103"/>
                  <a:pt x="32" y="103"/>
                  <a:pt x="33" y="103"/>
                </a:cubicBezTo>
                <a:cubicBezTo>
                  <a:pt x="33" y="102"/>
                  <a:pt x="33" y="102"/>
                  <a:pt x="34" y="102"/>
                </a:cubicBezTo>
                <a:cubicBezTo>
                  <a:pt x="34" y="102"/>
                  <a:pt x="34" y="102"/>
                  <a:pt x="35" y="102"/>
                </a:cubicBezTo>
                <a:cubicBezTo>
                  <a:pt x="35" y="101"/>
                  <a:pt x="34" y="101"/>
                  <a:pt x="34" y="101"/>
                </a:cubicBezTo>
                <a:cubicBezTo>
                  <a:pt x="34" y="101"/>
                  <a:pt x="33" y="100"/>
                  <a:pt x="32" y="99"/>
                </a:cubicBezTo>
                <a:cubicBezTo>
                  <a:pt x="32" y="99"/>
                  <a:pt x="32" y="99"/>
                  <a:pt x="32" y="98"/>
                </a:cubicBezTo>
                <a:cubicBezTo>
                  <a:pt x="32" y="98"/>
                  <a:pt x="32" y="98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6"/>
                  <a:pt x="29" y="95"/>
                  <a:pt x="29" y="95"/>
                </a:cubicBezTo>
                <a:cubicBezTo>
                  <a:pt x="29" y="95"/>
                  <a:pt x="27" y="95"/>
                  <a:pt x="27" y="94"/>
                </a:cubicBezTo>
                <a:cubicBezTo>
                  <a:pt x="27" y="94"/>
                  <a:pt x="26" y="94"/>
                  <a:pt x="26" y="94"/>
                </a:cubicBezTo>
                <a:cubicBezTo>
                  <a:pt x="26" y="94"/>
                  <a:pt x="24" y="93"/>
                  <a:pt x="24" y="92"/>
                </a:cubicBezTo>
                <a:cubicBezTo>
                  <a:pt x="24" y="92"/>
                  <a:pt x="24" y="91"/>
                  <a:pt x="24" y="91"/>
                </a:cubicBezTo>
                <a:cubicBezTo>
                  <a:pt x="24" y="91"/>
                  <a:pt x="23" y="91"/>
                  <a:pt x="22" y="91"/>
                </a:cubicBezTo>
                <a:cubicBezTo>
                  <a:pt x="21" y="92"/>
                  <a:pt x="20" y="92"/>
                  <a:pt x="20" y="92"/>
                </a:cubicBezTo>
                <a:cubicBezTo>
                  <a:pt x="19" y="92"/>
                  <a:pt x="19" y="93"/>
                  <a:pt x="19" y="93"/>
                </a:cubicBezTo>
                <a:cubicBezTo>
                  <a:pt x="19" y="93"/>
                  <a:pt x="19" y="94"/>
                  <a:pt x="20" y="94"/>
                </a:cubicBezTo>
                <a:cubicBezTo>
                  <a:pt x="20" y="95"/>
                  <a:pt x="21" y="94"/>
                  <a:pt x="21" y="94"/>
                </a:cubicBezTo>
                <a:close/>
                <a:moveTo>
                  <a:pt x="71" y="75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5"/>
                  <a:pt x="72" y="76"/>
                  <a:pt x="73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6"/>
                  <a:pt x="75" y="74"/>
                  <a:pt x="75" y="74"/>
                </a:cubicBezTo>
                <a:cubicBezTo>
                  <a:pt x="75" y="74"/>
                  <a:pt x="75" y="74"/>
                  <a:pt x="76" y="74"/>
                </a:cubicBezTo>
                <a:cubicBezTo>
                  <a:pt x="76" y="74"/>
                  <a:pt x="77" y="74"/>
                  <a:pt x="77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80" y="71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1" y="69"/>
                  <a:pt x="80" y="69"/>
                  <a:pt x="80" y="70"/>
                </a:cubicBezTo>
                <a:cubicBezTo>
                  <a:pt x="79" y="70"/>
                  <a:pt x="78" y="70"/>
                  <a:pt x="78" y="70"/>
                </a:cubicBezTo>
                <a:cubicBezTo>
                  <a:pt x="78" y="71"/>
                  <a:pt x="77" y="71"/>
                  <a:pt x="77" y="71"/>
                </a:cubicBezTo>
                <a:cubicBezTo>
                  <a:pt x="76" y="71"/>
                  <a:pt x="75" y="72"/>
                  <a:pt x="74" y="72"/>
                </a:cubicBezTo>
                <a:cubicBezTo>
                  <a:pt x="74" y="72"/>
                  <a:pt x="74" y="73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2" y="75"/>
                  <a:pt x="71" y="75"/>
                  <a:pt x="71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17"/>
          <p:cNvSpPr>
            <a:spLocks/>
          </p:cNvSpPr>
          <p:nvPr/>
        </p:nvSpPr>
        <p:spPr bwMode="auto">
          <a:xfrm>
            <a:off x="10917937" y="3667249"/>
            <a:ext cx="427538" cy="292385"/>
          </a:xfrm>
          <a:custGeom>
            <a:avLst/>
            <a:gdLst>
              <a:gd name="T0" fmla="*/ 4 w 169"/>
              <a:gd name="T1" fmla="*/ 28 h 119"/>
              <a:gd name="T2" fmla="*/ 17 w 169"/>
              <a:gd name="T3" fmla="*/ 23 h 119"/>
              <a:gd name="T4" fmla="*/ 24 w 169"/>
              <a:gd name="T5" fmla="*/ 19 h 119"/>
              <a:gd name="T6" fmla="*/ 29 w 169"/>
              <a:gd name="T7" fmla="*/ 16 h 119"/>
              <a:gd name="T8" fmla="*/ 32 w 169"/>
              <a:gd name="T9" fmla="*/ 14 h 119"/>
              <a:gd name="T10" fmla="*/ 38 w 169"/>
              <a:gd name="T11" fmla="*/ 12 h 119"/>
              <a:gd name="T12" fmla="*/ 44 w 169"/>
              <a:gd name="T13" fmla="*/ 11 h 119"/>
              <a:gd name="T14" fmla="*/ 48 w 169"/>
              <a:gd name="T15" fmla="*/ 8 h 119"/>
              <a:gd name="T16" fmla="*/ 56 w 169"/>
              <a:gd name="T17" fmla="*/ 7 h 119"/>
              <a:gd name="T18" fmla="*/ 55 w 169"/>
              <a:gd name="T19" fmla="*/ 2 h 119"/>
              <a:gd name="T20" fmla="*/ 63 w 169"/>
              <a:gd name="T21" fmla="*/ 0 h 119"/>
              <a:gd name="T22" fmla="*/ 69 w 169"/>
              <a:gd name="T23" fmla="*/ 4 h 119"/>
              <a:gd name="T24" fmla="*/ 73 w 169"/>
              <a:gd name="T25" fmla="*/ 8 h 119"/>
              <a:gd name="T26" fmla="*/ 72 w 169"/>
              <a:gd name="T27" fmla="*/ 11 h 119"/>
              <a:gd name="T28" fmla="*/ 78 w 169"/>
              <a:gd name="T29" fmla="*/ 12 h 119"/>
              <a:gd name="T30" fmla="*/ 85 w 169"/>
              <a:gd name="T31" fmla="*/ 10 h 119"/>
              <a:gd name="T32" fmla="*/ 88 w 169"/>
              <a:gd name="T33" fmla="*/ 13 h 119"/>
              <a:gd name="T34" fmla="*/ 95 w 169"/>
              <a:gd name="T35" fmla="*/ 16 h 119"/>
              <a:gd name="T36" fmla="*/ 95 w 169"/>
              <a:gd name="T37" fmla="*/ 21 h 119"/>
              <a:gd name="T38" fmla="*/ 91 w 169"/>
              <a:gd name="T39" fmla="*/ 27 h 119"/>
              <a:gd name="T40" fmla="*/ 95 w 169"/>
              <a:gd name="T41" fmla="*/ 34 h 119"/>
              <a:gd name="T42" fmla="*/ 106 w 169"/>
              <a:gd name="T43" fmla="*/ 41 h 119"/>
              <a:gd name="T44" fmla="*/ 116 w 169"/>
              <a:gd name="T45" fmla="*/ 45 h 119"/>
              <a:gd name="T46" fmla="*/ 123 w 169"/>
              <a:gd name="T47" fmla="*/ 47 h 119"/>
              <a:gd name="T48" fmla="*/ 123 w 169"/>
              <a:gd name="T49" fmla="*/ 53 h 119"/>
              <a:gd name="T50" fmla="*/ 119 w 169"/>
              <a:gd name="T51" fmla="*/ 59 h 119"/>
              <a:gd name="T52" fmla="*/ 110 w 169"/>
              <a:gd name="T53" fmla="*/ 64 h 119"/>
              <a:gd name="T54" fmla="*/ 119 w 169"/>
              <a:gd name="T55" fmla="*/ 66 h 119"/>
              <a:gd name="T56" fmla="*/ 125 w 169"/>
              <a:gd name="T57" fmla="*/ 71 h 119"/>
              <a:gd name="T58" fmla="*/ 140 w 169"/>
              <a:gd name="T59" fmla="*/ 76 h 119"/>
              <a:gd name="T60" fmla="*/ 147 w 169"/>
              <a:gd name="T61" fmla="*/ 76 h 119"/>
              <a:gd name="T62" fmla="*/ 158 w 169"/>
              <a:gd name="T63" fmla="*/ 75 h 119"/>
              <a:gd name="T64" fmla="*/ 155 w 169"/>
              <a:gd name="T65" fmla="*/ 83 h 119"/>
              <a:gd name="T66" fmla="*/ 156 w 169"/>
              <a:gd name="T67" fmla="*/ 87 h 119"/>
              <a:gd name="T68" fmla="*/ 164 w 169"/>
              <a:gd name="T69" fmla="*/ 93 h 119"/>
              <a:gd name="T70" fmla="*/ 158 w 169"/>
              <a:gd name="T71" fmla="*/ 96 h 119"/>
              <a:gd name="T72" fmla="*/ 164 w 169"/>
              <a:gd name="T73" fmla="*/ 101 h 119"/>
              <a:gd name="T74" fmla="*/ 167 w 169"/>
              <a:gd name="T75" fmla="*/ 111 h 119"/>
              <a:gd name="T76" fmla="*/ 162 w 169"/>
              <a:gd name="T77" fmla="*/ 114 h 119"/>
              <a:gd name="T78" fmla="*/ 154 w 169"/>
              <a:gd name="T79" fmla="*/ 119 h 119"/>
              <a:gd name="T80" fmla="*/ 142 w 169"/>
              <a:gd name="T81" fmla="*/ 107 h 119"/>
              <a:gd name="T82" fmla="*/ 138 w 169"/>
              <a:gd name="T83" fmla="*/ 98 h 119"/>
              <a:gd name="T84" fmla="*/ 129 w 169"/>
              <a:gd name="T85" fmla="*/ 97 h 119"/>
              <a:gd name="T86" fmla="*/ 126 w 169"/>
              <a:gd name="T87" fmla="*/ 85 h 119"/>
              <a:gd name="T88" fmla="*/ 114 w 169"/>
              <a:gd name="T89" fmla="*/ 91 h 119"/>
              <a:gd name="T90" fmla="*/ 101 w 169"/>
              <a:gd name="T91" fmla="*/ 90 h 119"/>
              <a:gd name="T92" fmla="*/ 96 w 169"/>
              <a:gd name="T93" fmla="*/ 86 h 119"/>
              <a:gd name="T94" fmla="*/ 88 w 169"/>
              <a:gd name="T95" fmla="*/ 84 h 119"/>
              <a:gd name="T96" fmla="*/ 76 w 169"/>
              <a:gd name="T97" fmla="*/ 88 h 119"/>
              <a:gd name="T98" fmla="*/ 69 w 169"/>
              <a:gd name="T99" fmla="*/ 84 h 119"/>
              <a:gd name="T100" fmla="*/ 56 w 169"/>
              <a:gd name="T101" fmla="*/ 80 h 119"/>
              <a:gd name="T102" fmla="*/ 41 w 169"/>
              <a:gd name="T103" fmla="*/ 83 h 119"/>
              <a:gd name="T104" fmla="*/ 30 w 169"/>
              <a:gd name="T105" fmla="*/ 83 h 119"/>
              <a:gd name="T106" fmla="*/ 26 w 169"/>
              <a:gd name="T107" fmla="*/ 77 h 119"/>
              <a:gd name="T108" fmla="*/ 20 w 169"/>
              <a:gd name="T109" fmla="*/ 71 h 119"/>
              <a:gd name="T110" fmla="*/ 15 w 169"/>
              <a:gd name="T111" fmla="*/ 61 h 119"/>
              <a:gd name="T112" fmla="*/ 18 w 169"/>
              <a:gd name="T113" fmla="*/ 46 h 119"/>
              <a:gd name="T114" fmla="*/ 13 w 169"/>
              <a:gd name="T115" fmla="*/ 37 h 119"/>
              <a:gd name="T116" fmla="*/ 2 w 169"/>
              <a:gd name="T117" fmla="*/ 3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119">
                <a:moveTo>
                  <a:pt x="2" y="33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6" y="28"/>
                  <a:pt x="7" y="27"/>
                </a:cubicBezTo>
                <a:cubicBezTo>
                  <a:pt x="9" y="27"/>
                  <a:pt x="15" y="25"/>
                  <a:pt x="15" y="25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9" y="21"/>
                  <a:pt x="19" y="21"/>
                </a:cubicBezTo>
                <a:cubicBezTo>
                  <a:pt x="20" y="21"/>
                  <a:pt x="22" y="21"/>
                  <a:pt x="23" y="20"/>
                </a:cubicBezTo>
                <a:cubicBezTo>
                  <a:pt x="23" y="20"/>
                  <a:pt x="24" y="19"/>
                  <a:pt x="24" y="19"/>
                </a:cubicBezTo>
                <a:cubicBezTo>
                  <a:pt x="24" y="19"/>
                  <a:pt x="24" y="18"/>
                  <a:pt x="25" y="18"/>
                </a:cubicBezTo>
                <a:cubicBezTo>
                  <a:pt x="25" y="18"/>
                  <a:pt x="26" y="18"/>
                  <a:pt x="27" y="17"/>
                </a:cubicBezTo>
                <a:cubicBezTo>
                  <a:pt x="28" y="17"/>
                  <a:pt x="28" y="17"/>
                  <a:pt x="29" y="16"/>
                </a:cubicBezTo>
                <a:cubicBezTo>
                  <a:pt x="29" y="16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2" y="14"/>
                  <a:pt x="32" y="14"/>
                </a:cubicBezTo>
                <a:cubicBezTo>
                  <a:pt x="32" y="14"/>
                  <a:pt x="34" y="14"/>
                  <a:pt x="35" y="14"/>
                </a:cubicBezTo>
                <a:cubicBezTo>
                  <a:pt x="35" y="14"/>
                  <a:pt x="37" y="13"/>
                  <a:pt x="37" y="13"/>
                </a:cubicBezTo>
                <a:cubicBezTo>
                  <a:pt x="37" y="13"/>
                  <a:pt x="37" y="12"/>
                  <a:pt x="38" y="12"/>
                </a:cubicBezTo>
                <a:cubicBezTo>
                  <a:pt x="39" y="12"/>
                  <a:pt x="40" y="12"/>
                  <a:pt x="41" y="12"/>
                </a:cubicBezTo>
                <a:cubicBezTo>
                  <a:pt x="41" y="12"/>
                  <a:pt x="43" y="12"/>
                  <a:pt x="43" y="12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4" y="10"/>
                  <a:pt x="45" y="11"/>
                </a:cubicBezTo>
                <a:cubicBezTo>
                  <a:pt x="46" y="11"/>
                  <a:pt x="45" y="12"/>
                  <a:pt x="46" y="11"/>
                </a:cubicBezTo>
                <a:cubicBezTo>
                  <a:pt x="47" y="10"/>
                  <a:pt x="48" y="8"/>
                  <a:pt x="48" y="8"/>
                </a:cubicBezTo>
                <a:cubicBezTo>
                  <a:pt x="48" y="8"/>
                  <a:pt x="47" y="8"/>
                  <a:pt x="49" y="8"/>
                </a:cubicBezTo>
                <a:cubicBezTo>
                  <a:pt x="51" y="8"/>
                  <a:pt x="51" y="8"/>
                  <a:pt x="53" y="8"/>
                </a:cubicBezTo>
                <a:cubicBezTo>
                  <a:pt x="54" y="8"/>
                  <a:pt x="56" y="7"/>
                  <a:pt x="56" y="7"/>
                </a:cubicBezTo>
                <a:cubicBezTo>
                  <a:pt x="57" y="7"/>
                  <a:pt x="58" y="6"/>
                  <a:pt x="58" y="6"/>
                </a:cubicBezTo>
                <a:cubicBezTo>
                  <a:pt x="58" y="5"/>
                  <a:pt x="54" y="3"/>
                  <a:pt x="54" y="3"/>
                </a:cubicBezTo>
                <a:cubicBezTo>
                  <a:pt x="54" y="3"/>
                  <a:pt x="52" y="2"/>
                  <a:pt x="55" y="2"/>
                </a:cubicBezTo>
                <a:cubicBezTo>
                  <a:pt x="58" y="3"/>
                  <a:pt x="59" y="3"/>
                  <a:pt x="59" y="3"/>
                </a:cubicBezTo>
                <a:cubicBezTo>
                  <a:pt x="60" y="3"/>
                  <a:pt x="60" y="2"/>
                  <a:pt x="61" y="2"/>
                </a:cubicBezTo>
                <a:cubicBezTo>
                  <a:pt x="62" y="1"/>
                  <a:pt x="63" y="0"/>
                  <a:pt x="63" y="0"/>
                </a:cubicBezTo>
                <a:cubicBezTo>
                  <a:pt x="64" y="0"/>
                  <a:pt x="66" y="2"/>
                  <a:pt x="66" y="2"/>
                </a:cubicBezTo>
                <a:cubicBezTo>
                  <a:pt x="66" y="4"/>
                  <a:pt x="66" y="4"/>
                  <a:pt x="66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0" y="3"/>
                  <a:pt x="71" y="4"/>
                </a:cubicBezTo>
                <a:cubicBezTo>
                  <a:pt x="72" y="4"/>
                  <a:pt x="74" y="6"/>
                  <a:pt x="74" y="6"/>
                </a:cubicBezTo>
                <a:cubicBezTo>
                  <a:pt x="73" y="8"/>
                  <a:pt x="73" y="8"/>
                  <a:pt x="73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11"/>
                  <a:pt x="70" y="11"/>
                </a:cubicBezTo>
                <a:cubicBezTo>
                  <a:pt x="70" y="11"/>
                  <a:pt x="71" y="12"/>
                  <a:pt x="72" y="11"/>
                </a:cubicBezTo>
                <a:cubicBezTo>
                  <a:pt x="73" y="11"/>
                  <a:pt x="73" y="10"/>
                  <a:pt x="73" y="10"/>
                </a:cubicBezTo>
                <a:cubicBezTo>
                  <a:pt x="73" y="10"/>
                  <a:pt x="76" y="10"/>
                  <a:pt x="76" y="11"/>
                </a:cubicBezTo>
                <a:cubicBezTo>
                  <a:pt x="76" y="11"/>
                  <a:pt x="78" y="12"/>
                  <a:pt x="78" y="12"/>
                </a:cubicBezTo>
                <a:cubicBezTo>
                  <a:pt x="79" y="11"/>
                  <a:pt x="80" y="11"/>
                  <a:pt x="81" y="11"/>
                </a:cubicBezTo>
                <a:cubicBezTo>
                  <a:pt x="81" y="11"/>
                  <a:pt x="82" y="12"/>
                  <a:pt x="83" y="12"/>
                </a:cubicBezTo>
                <a:cubicBezTo>
                  <a:pt x="84" y="12"/>
                  <a:pt x="85" y="10"/>
                  <a:pt x="85" y="10"/>
                </a:cubicBezTo>
                <a:cubicBezTo>
                  <a:pt x="85" y="10"/>
                  <a:pt x="86" y="10"/>
                  <a:pt x="86" y="11"/>
                </a:cubicBezTo>
                <a:cubicBezTo>
                  <a:pt x="87" y="11"/>
                  <a:pt x="86" y="11"/>
                  <a:pt x="87" y="12"/>
                </a:cubicBezTo>
                <a:cubicBezTo>
                  <a:pt x="87" y="13"/>
                  <a:pt x="87" y="13"/>
                  <a:pt x="88" y="13"/>
                </a:cubicBezTo>
                <a:cubicBezTo>
                  <a:pt x="89" y="14"/>
                  <a:pt x="91" y="14"/>
                  <a:pt x="91" y="15"/>
                </a:cubicBezTo>
                <a:cubicBezTo>
                  <a:pt x="91" y="15"/>
                  <a:pt x="92" y="17"/>
                  <a:pt x="93" y="17"/>
                </a:cubicBezTo>
                <a:cubicBezTo>
                  <a:pt x="94" y="16"/>
                  <a:pt x="94" y="16"/>
                  <a:pt x="95" y="16"/>
                </a:cubicBezTo>
                <a:cubicBezTo>
                  <a:pt x="96" y="17"/>
                  <a:pt x="98" y="16"/>
                  <a:pt x="98" y="17"/>
                </a:cubicBezTo>
                <a:cubicBezTo>
                  <a:pt x="97" y="18"/>
                  <a:pt x="97" y="19"/>
                  <a:pt x="97" y="20"/>
                </a:cubicBezTo>
                <a:cubicBezTo>
                  <a:pt x="97" y="20"/>
                  <a:pt x="96" y="21"/>
                  <a:pt x="95" y="21"/>
                </a:cubicBezTo>
                <a:cubicBezTo>
                  <a:pt x="94" y="21"/>
                  <a:pt x="93" y="22"/>
                  <a:pt x="93" y="22"/>
                </a:cubicBezTo>
                <a:cubicBezTo>
                  <a:pt x="93" y="23"/>
                  <a:pt x="92" y="24"/>
                  <a:pt x="92" y="25"/>
                </a:cubicBezTo>
                <a:cubicBezTo>
                  <a:pt x="91" y="26"/>
                  <a:pt x="91" y="27"/>
                  <a:pt x="91" y="27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9"/>
                  <a:pt x="93" y="33"/>
                  <a:pt x="93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6" y="36"/>
                  <a:pt x="96" y="36"/>
                  <a:pt x="96" y="36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40"/>
                  <a:pt x="104" y="41"/>
                  <a:pt x="106" y="41"/>
                </a:cubicBezTo>
                <a:cubicBezTo>
                  <a:pt x="108" y="42"/>
                  <a:pt x="110" y="42"/>
                  <a:pt x="110" y="42"/>
                </a:cubicBezTo>
                <a:cubicBezTo>
                  <a:pt x="113" y="45"/>
                  <a:pt x="113" y="45"/>
                  <a:pt x="113" y="45"/>
                </a:cubicBezTo>
                <a:cubicBezTo>
                  <a:pt x="113" y="45"/>
                  <a:pt x="115" y="45"/>
                  <a:pt x="116" y="45"/>
                </a:cubicBezTo>
                <a:cubicBezTo>
                  <a:pt x="116" y="46"/>
                  <a:pt x="119" y="46"/>
                  <a:pt x="119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1" y="46"/>
                  <a:pt x="122" y="45"/>
                  <a:pt x="123" y="47"/>
                </a:cubicBezTo>
                <a:cubicBezTo>
                  <a:pt x="123" y="48"/>
                  <a:pt x="124" y="50"/>
                  <a:pt x="124" y="50"/>
                </a:cubicBezTo>
                <a:cubicBezTo>
                  <a:pt x="124" y="50"/>
                  <a:pt x="124" y="51"/>
                  <a:pt x="124" y="52"/>
                </a:cubicBezTo>
                <a:cubicBezTo>
                  <a:pt x="123" y="52"/>
                  <a:pt x="123" y="52"/>
                  <a:pt x="123" y="53"/>
                </a:cubicBezTo>
                <a:cubicBezTo>
                  <a:pt x="123" y="53"/>
                  <a:pt x="123" y="57"/>
                  <a:pt x="123" y="57"/>
                </a:cubicBezTo>
                <a:cubicBezTo>
                  <a:pt x="123" y="57"/>
                  <a:pt x="123" y="58"/>
                  <a:pt x="122" y="58"/>
                </a:cubicBezTo>
                <a:cubicBezTo>
                  <a:pt x="120" y="59"/>
                  <a:pt x="120" y="59"/>
                  <a:pt x="119" y="59"/>
                </a:cubicBezTo>
                <a:cubicBezTo>
                  <a:pt x="117" y="59"/>
                  <a:pt x="114" y="60"/>
                  <a:pt x="113" y="61"/>
                </a:cubicBezTo>
                <a:cubicBezTo>
                  <a:pt x="113" y="61"/>
                  <a:pt x="111" y="61"/>
                  <a:pt x="111" y="61"/>
                </a:cubicBezTo>
                <a:cubicBezTo>
                  <a:pt x="111" y="62"/>
                  <a:pt x="110" y="64"/>
                  <a:pt x="110" y="64"/>
                </a:cubicBezTo>
                <a:cubicBezTo>
                  <a:pt x="110" y="64"/>
                  <a:pt x="110" y="66"/>
                  <a:pt x="112" y="66"/>
                </a:cubicBezTo>
                <a:cubicBezTo>
                  <a:pt x="115" y="66"/>
                  <a:pt x="115" y="66"/>
                  <a:pt x="116" y="66"/>
                </a:cubicBezTo>
                <a:cubicBezTo>
                  <a:pt x="117" y="66"/>
                  <a:pt x="117" y="65"/>
                  <a:pt x="119" y="66"/>
                </a:cubicBezTo>
                <a:cubicBezTo>
                  <a:pt x="120" y="66"/>
                  <a:pt x="121" y="68"/>
                  <a:pt x="121" y="68"/>
                </a:cubicBezTo>
                <a:cubicBezTo>
                  <a:pt x="123" y="70"/>
                  <a:pt x="123" y="70"/>
                  <a:pt x="123" y="7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0" y="76"/>
                  <a:pt x="140" y="76"/>
                  <a:pt x="140" y="76"/>
                </a:cubicBezTo>
                <a:cubicBezTo>
                  <a:pt x="140" y="76"/>
                  <a:pt x="140" y="79"/>
                  <a:pt x="141" y="79"/>
                </a:cubicBezTo>
                <a:cubicBezTo>
                  <a:pt x="143" y="79"/>
                  <a:pt x="144" y="78"/>
                  <a:pt x="144" y="78"/>
                </a:cubicBezTo>
                <a:cubicBezTo>
                  <a:pt x="144" y="78"/>
                  <a:pt x="146" y="76"/>
                  <a:pt x="147" y="76"/>
                </a:cubicBezTo>
                <a:cubicBezTo>
                  <a:pt x="149" y="75"/>
                  <a:pt x="148" y="74"/>
                  <a:pt x="150" y="75"/>
                </a:cubicBezTo>
                <a:cubicBezTo>
                  <a:pt x="152" y="77"/>
                  <a:pt x="156" y="75"/>
                  <a:pt x="156" y="75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54" y="84"/>
                  <a:pt x="154" y="85"/>
                  <a:pt x="154" y="86"/>
                </a:cubicBezTo>
                <a:cubicBezTo>
                  <a:pt x="155" y="86"/>
                  <a:pt x="156" y="87"/>
                  <a:pt x="156" y="87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90"/>
                  <a:pt x="163" y="93"/>
                  <a:pt x="164" y="93"/>
                </a:cubicBezTo>
                <a:cubicBezTo>
                  <a:pt x="165" y="93"/>
                  <a:pt x="167" y="94"/>
                  <a:pt x="167" y="94"/>
                </a:cubicBezTo>
                <a:cubicBezTo>
                  <a:pt x="167" y="94"/>
                  <a:pt x="163" y="97"/>
                  <a:pt x="162" y="97"/>
                </a:cubicBezTo>
                <a:cubicBezTo>
                  <a:pt x="161" y="97"/>
                  <a:pt x="158" y="96"/>
                  <a:pt x="158" y="9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3" y="100"/>
                  <a:pt x="163" y="100"/>
                  <a:pt x="164" y="101"/>
                </a:cubicBezTo>
                <a:cubicBezTo>
                  <a:pt x="164" y="102"/>
                  <a:pt x="165" y="103"/>
                  <a:pt x="165" y="103"/>
                </a:cubicBezTo>
                <a:cubicBezTo>
                  <a:pt x="165" y="103"/>
                  <a:pt x="169" y="102"/>
                  <a:pt x="169" y="106"/>
                </a:cubicBezTo>
                <a:cubicBezTo>
                  <a:pt x="168" y="107"/>
                  <a:pt x="167" y="110"/>
                  <a:pt x="167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6" y="114"/>
                  <a:pt x="166" y="114"/>
                  <a:pt x="166" y="114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4" y="119"/>
                  <a:pt x="154" y="119"/>
                  <a:pt x="154" y="119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8"/>
                  <a:pt x="137" y="98"/>
                  <a:pt x="135" y="98"/>
                </a:cubicBezTo>
                <a:cubicBezTo>
                  <a:pt x="134" y="98"/>
                  <a:pt x="131" y="97"/>
                  <a:pt x="131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92"/>
                  <a:pt x="128" y="88"/>
                  <a:pt x="127" y="88"/>
                </a:cubicBezTo>
                <a:cubicBezTo>
                  <a:pt x="127" y="87"/>
                  <a:pt x="126" y="85"/>
                  <a:pt x="126" y="85"/>
                </a:cubicBezTo>
                <a:cubicBezTo>
                  <a:pt x="126" y="85"/>
                  <a:pt x="123" y="86"/>
                  <a:pt x="121" y="86"/>
                </a:cubicBezTo>
                <a:cubicBezTo>
                  <a:pt x="120" y="87"/>
                  <a:pt x="118" y="88"/>
                  <a:pt x="117" y="89"/>
                </a:cubicBezTo>
                <a:cubicBezTo>
                  <a:pt x="116" y="90"/>
                  <a:pt x="114" y="91"/>
                  <a:pt x="114" y="9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99" y="94"/>
                  <a:pt x="99" y="94"/>
                  <a:pt x="99" y="94"/>
                </a:cubicBezTo>
                <a:cubicBezTo>
                  <a:pt x="99" y="94"/>
                  <a:pt x="98" y="92"/>
                  <a:pt x="97" y="91"/>
                </a:cubicBezTo>
                <a:cubicBezTo>
                  <a:pt x="97" y="89"/>
                  <a:pt x="96" y="86"/>
                  <a:pt x="96" y="86"/>
                </a:cubicBezTo>
                <a:cubicBezTo>
                  <a:pt x="96" y="86"/>
                  <a:pt x="95" y="85"/>
                  <a:pt x="94" y="85"/>
                </a:cubicBezTo>
                <a:cubicBezTo>
                  <a:pt x="93" y="85"/>
                  <a:pt x="91" y="84"/>
                  <a:pt x="91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5" y="88"/>
                  <a:pt x="85" y="88"/>
                  <a:pt x="85" y="88"/>
                </a:cubicBezTo>
                <a:cubicBezTo>
                  <a:pt x="80" y="90"/>
                  <a:pt x="80" y="90"/>
                  <a:pt x="80" y="90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88"/>
                  <a:pt x="75" y="86"/>
                  <a:pt x="74" y="87"/>
                </a:cubicBezTo>
                <a:cubicBezTo>
                  <a:pt x="73" y="87"/>
                  <a:pt x="70" y="86"/>
                  <a:pt x="70" y="86"/>
                </a:cubicBezTo>
                <a:cubicBezTo>
                  <a:pt x="70" y="86"/>
                  <a:pt x="69" y="85"/>
                  <a:pt x="69" y="84"/>
                </a:cubicBezTo>
                <a:cubicBezTo>
                  <a:pt x="69" y="83"/>
                  <a:pt x="66" y="81"/>
                  <a:pt x="66" y="81"/>
                </a:cubicBezTo>
                <a:cubicBezTo>
                  <a:pt x="66" y="81"/>
                  <a:pt x="62" y="79"/>
                  <a:pt x="61" y="79"/>
                </a:cubicBezTo>
                <a:cubicBezTo>
                  <a:pt x="60" y="80"/>
                  <a:pt x="57" y="80"/>
                  <a:pt x="56" y="80"/>
                </a:cubicBezTo>
                <a:cubicBezTo>
                  <a:pt x="54" y="80"/>
                  <a:pt x="49" y="79"/>
                  <a:pt x="49" y="79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3" y="82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4" y="83"/>
                  <a:pt x="33" y="83"/>
                </a:cubicBezTo>
                <a:cubicBezTo>
                  <a:pt x="32" y="83"/>
                  <a:pt x="32" y="83"/>
                  <a:pt x="30" y="83"/>
                </a:cubicBezTo>
                <a:cubicBezTo>
                  <a:pt x="28" y="83"/>
                  <a:pt x="23" y="83"/>
                  <a:pt x="23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7" y="78"/>
                  <a:pt x="26" y="77"/>
                </a:cubicBezTo>
                <a:cubicBezTo>
                  <a:pt x="25" y="76"/>
                  <a:pt x="25" y="75"/>
                  <a:pt x="24" y="75"/>
                </a:cubicBezTo>
                <a:cubicBezTo>
                  <a:pt x="23" y="74"/>
                  <a:pt x="20" y="72"/>
                  <a:pt x="20" y="72"/>
                </a:cubicBezTo>
                <a:cubicBezTo>
                  <a:pt x="20" y="72"/>
                  <a:pt x="20" y="72"/>
                  <a:pt x="20" y="71"/>
                </a:cubicBezTo>
                <a:cubicBezTo>
                  <a:pt x="19" y="70"/>
                  <a:pt x="18" y="67"/>
                  <a:pt x="18" y="67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4" y="63"/>
                  <a:pt x="15" y="61"/>
                </a:cubicBezTo>
                <a:cubicBezTo>
                  <a:pt x="16" y="59"/>
                  <a:pt x="18" y="54"/>
                  <a:pt x="18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6"/>
                  <a:pt x="18" y="46"/>
                  <a:pt x="18" y="46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5" y="43"/>
                  <a:pt x="14" y="41"/>
                </a:cubicBezTo>
                <a:cubicBezTo>
                  <a:pt x="14" y="38"/>
                  <a:pt x="14" y="38"/>
                  <a:pt x="13" y="37"/>
                </a:cubicBezTo>
                <a:cubicBezTo>
                  <a:pt x="12" y="35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2" y="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9"/>
          <p:cNvSpPr>
            <a:spLocks/>
          </p:cNvSpPr>
          <p:nvPr/>
        </p:nvSpPr>
        <p:spPr bwMode="auto">
          <a:xfrm>
            <a:off x="8135276" y="3322778"/>
            <a:ext cx="608325" cy="417863"/>
          </a:xfrm>
          <a:custGeom>
            <a:avLst/>
            <a:gdLst>
              <a:gd name="T0" fmla="*/ 28 w 240"/>
              <a:gd name="T1" fmla="*/ 61 h 170"/>
              <a:gd name="T2" fmla="*/ 31 w 240"/>
              <a:gd name="T3" fmla="*/ 54 h 170"/>
              <a:gd name="T4" fmla="*/ 44 w 240"/>
              <a:gd name="T5" fmla="*/ 55 h 170"/>
              <a:gd name="T6" fmla="*/ 64 w 240"/>
              <a:gd name="T7" fmla="*/ 59 h 170"/>
              <a:gd name="T8" fmla="*/ 96 w 240"/>
              <a:gd name="T9" fmla="*/ 52 h 170"/>
              <a:gd name="T10" fmla="*/ 95 w 240"/>
              <a:gd name="T11" fmla="*/ 41 h 170"/>
              <a:gd name="T12" fmla="*/ 115 w 240"/>
              <a:gd name="T13" fmla="*/ 36 h 170"/>
              <a:gd name="T14" fmla="*/ 127 w 240"/>
              <a:gd name="T15" fmla="*/ 30 h 170"/>
              <a:gd name="T16" fmla="*/ 139 w 240"/>
              <a:gd name="T17" fmla="*/ 24 h 170"/>
              <a:gd name="T18" fmla="*/ 148 w 240"/>
              <a:gd name="T19" fmla="*/ 9 h 170"/>
              <a:gd name="T20" fmla="*/ 168 w 240"/>
              <a:gd name="T21" fmla="*/ 5 h 170"/>
              <a:gd name="T22" fmla="*/ 186 w 240"/>
              <a:gd name="T23" fmla="*/ 1 h 170"/>
              <a:gd name="T24" fmla="*/ 207 w 240"/>
              <a:gd name="T25" fmla="*/ 6 h 170"/>
              <a:gd name="T26" fmla="*/ 218 w 240"/>
              <a:gd name="T27" fmla="*/ 11 h 170"/>
              <a:gd name="T28" fmla="*/ 229 w 240"/>
              <a:gd name="T29" fmla="*/ 17 h 170"/>
              <a:gd name="T30" fmla="*/ 238 w 240"/>
              <a:gd name="T31" fmla="*/ 23 h 170"/>
              <a:gd name="T32" fmla="*/ 234 w 240"/>
              <a:gd name="T33" fmla="*/ 33 h 170"/>
              <a:gd name="T34" fmla="*/ 224 w 240"/>
              <a:gd name="T35" fmla="*/ 39 h 170"/>
              <a:gd name="T36" fmla="*/ 217 w 240"/>
              <a:gd name="T37" fmla="*/ 48 h 170"/>
              <a:gd name="T38" fmla="*/ 213 w 240"/>
              <a:gd name="T39" fmla="*/ 62 h 170"/>
              <a:gd name="T40" fmla="*/ 206 w 240"/>
              <a:gd name="T41" fmla="*/ 75 h 170"/>
              <a:gd name="T42" fmla="*/ 201 w 240"/>
              <a:gd name="T43" fmla="*/ 90 h 170"/>
              <a:gd name="T44" fmla="*/ 199 w 240"/>
              <a:gd name="T45" fmla="*/ 106 h 170"/>
              <a:gd name="T46" fmla="*/ 196 w 240"/>
              <a:gd name="T47" fmla="*/ 117 h 170"/>
              <a:gd name="T48" fmla="*/ 192 w 240"/>
              <a:gd name="T49" fmla="*/ 126 h 170"/>
              <a:gd name="T50" fmla="*/ 177 w 240"/>
              <a:gd name="T51" fmla="*/ 135 h 170"/>
              <a:gd name="T52" fmla="*/ 168 w 240"/>
              <a:gd name="T53" fmla="*/ 139 h 170"/>
              <a:gd name="T54" fmla="*/ 153 w 240"/>
              <a:gd name="T55" fmla="*/ 139 h 170"/>
              <a:gd name="T56" fmla="*/ 139 w 240"/>
              <a:gd name="T57" fmla="*/ 141 h 170"/>
              <a:gd name="T58" fmla="*/ 130 w 240"/>
              <a:gd name="T59" fmla="*/ 144 h 170"/>
              <a:gd name="T60" fmla="*/ 123 w 240"/>
              <a:gd name="T61" fmla="*/ 152 h 170"/>
              <a:gd name="T62" fmla="*/ 115 w 240"/>
              <a:gd name="T63" fmla="*/ 152 h 170"/>
              <a:gd name="T64" fmla="*/ 105 w 240"/>
              <a:gd name="T65" fmla="*/ 159 h 170"/>
              <a:gd name="T66" fmla="*/ 94 w 240"/>
              <a:gd name="T67" fmla="*/ 167 h 170"/>
              <a:gd name="T68" fmla="*/ 80 w 240"/>
              <a:gd name="T69" fmla="*/ 170 h 170"/>
              <a:gd name="T70" fmla="*/ 64 w 240"/>
              <a:gd name="T71" fmla="*/ 168 h 170"/>
              <a:gd name="T72" fmla="*/ 55 w 240"/>
              <a:gd name="T73" fmla="*/ 162 h 170"/>
              <a:gd name="T74" fmla="*/ 42 w 240"/>
              <a:gd name="T75" fmla="*/ 152 h 170"/>
              <a:gd name="T76" fmla="*/ 26 w 240"/>
              <a:gd name="T77" fmla="*/ 143 h 170"/>
              <a:gd name="T78" fmla="*/ 16 w 240"/>
              <a:gd name="T79" fmla="*/ 135 h 170"/>
              <a:gd name="T80" fmla="*/ 7 w 240"/>
              <a:gd name="T81" fmla="*/ 121 h 170"/>
              <a:gd name="T82" fmla="*/ 0 w 240"/>
              <a:gd name="T83" fmla="*/ 117 h 170"/>
              <a:gd name="T84" fmla="*/ 3 w 240"/>
              <a:gd name="T85" fmla="*/ 109 h 170"/>
              <a:gd name="T86" fmla="*/ 8 w 240"/>
              <a:gd name="T87" fmla="*/ 97 h 170"/>
              <a:gd name="T88" fmla="*/ 7 w 240"/>
              <a:gd name="T89" fmla="*/ 88 h 170"/>
              <a:gd name="T90" fmla="*/ 12 w 240"/>
              <a:gd name="T91" fmla="*/ 74 h 170"/>
              <a:gd name="T92" fmla="*/ 8 w 240"/>
              <a:gd name="T93" fmla="*/ 69 h 170"/>
              <a:gd name="T94" fmla="*/ 20 w 240"/>
              <a:gd name="T95" fmla="*/ 70 h 170"/>
              <a:gd name="T96" fmla="*/ 27 w 240"/>
              <a:gd name="T97" fmla="*/ 6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" h="170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9"/>
                  <a:pt x="31" y="49"/>
                  <a:pt x="31" y="49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55"/>
                  <a:pt x="44" y="55"/>
                  <a:pt x="44" y="55"/>
                </a:cubicBezTo>
                <a:cubicBezTo>
                  <a:pt x="51" y="59"/>
                  <a:pt x="51" y="59"/>
                  <a:pt x="51" y="59"/>
                </a:cubicBezTo>
                <a:cubicBezTo>
                  <a:pt x="55" y="61"/>
                  <a:pt x="55" y="61"/>
                  <a:pt x="55" y="61"/>
                </a:cubicBezTo>
                <a:cubicBezTo>
                  <a:pt x="64" y="59"/>
                  <a:pt x="64" y="59"/>
                  <a:pt x="64" y="59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90" y="57"/>
                  <a:pt x="91" y="56"/>
                </a:cubicBezTo>
                <a:cubicBezTo>
                  <a:pt x="92" y="55"/>
                  <a:pt x="98" y="54"/>
                  <a:pt x="96" y="52"/>
                </a:cubicBezTo>
                <a:cubicBezTo>
                  <a:pt x="94" y="51"/>
                  <a:pt x="90" y="48"/>
                  <a:pt x="90" y="48"/>
                </a:cubicBezTo>
                <a:cubicBezTo>
                  <a:pt x="90" y="46"/>
                  <a:pt x="90" y="46"/>
                  <a:pt x="90" y="46"/>
                </a:cubicBezTo>
                <a:cubicBezTo>
                  <a:pt x="95" y="41"/>
                  <a:pt x="95" y="41"/>
                  <a:pt x="95" y="41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8" y="9"/>
                  <a:pt x="148" y="9"/>
                  <a:pt x="148" y="9"/>
                </a:cubicBezTo>
                <a:cubicBezTo>
                  <a:pt x="149" y="6"/>
                  <a:pt x="149" y="6"/>
                  <a:pt x="149" y="6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5"/>
                  <a:pt x="168" y="5"/>
                  <a:pt x="168" y="5"/>
                </a:cubicBezTo>
                <a:cubicBezTo>
                  <a:pt x="175" y="4"/>
                  <a:pt x="175" y="4"/>
                  <a:pt x="175" y="4"/>
                </a:cubicBezTo>
                <a:cubicBezTo>
                  <a:pt x="180" y="0"/>
                  <a:pt x="180" y="0"/>
                  <a:pt x="180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94" y="9"/>
                  <a:pt x="194" y="9"/>
                  <a:pt x="194" y="9"/>
                </a:cubicBezTo>
                <a:cubicBezTo>
                  <a:pt x="202" y="9"/>
                  <a:pt x="202" y="9"/>
                  <a:pt x="202" y="9"/>
                </a:cubicBezTo>
                <a:cubicBezTo>
                  <a:pt x="207" y="6"/>
                  <a:pt x="207" y="6"/>
                  <a:pt x="207" y="6"/>
                </a:cubicBezTo>
                <a:cubicBezTo>
                  <a:pt x="212" y="4"/>
                  <a:pt x="212" y="4"/>
                  <a:pt x="212" y="4"/>
                </a:cubicBezTo>
                <a:cubicBezTo>
                  <a:pt x="215" y="7"/>
                  <a:pt x="215" y="7"/>
                  <a:pt x="215" y="7"/>
                </a:cubicBezTo>
                <a:cubicBezTo>
                  <a:pt x="218" y="11"/>
                  <a:pt x="218" y="11"/>
                  <a:pt x="218" y="11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23"/>
                  <a:pt x="238" y="23"/>
                  <a:pt x="238" y="23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7" y="31"/>
                  <a:pt x="236" y="33"/>
                  <a:pt x="234" y="33"/>
                </a:cubicBezTo>
                <a:cubicBezTo>
                  <a:pt x="233" y="34"/>
                  <a:pt x="231" y="35"/>
                  <a:pt x="231" y="35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4" y="39"/>
                  <a:pt x="224" y="39"/>
                  <a:pt x="224" y="39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9" y="42"/>
                  <a:pt x="219" y="42"/>
                  <a:pt x="219" y="42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4" y="51"/>
                  <a:pt x="214" y="51"/>
                  <a:pt x="214" y="51"/>
                </a:cubicBezTo>
                <a:cubicBezTo>
                  <a:pt x="213" y="56"/>
                  <a:pt x="213" y="56"/>
                  <a:pt x="213" y="56"/>
                </a:cubicBezTo>
                <a:cubicBezTo>
                  <a:pt x="213" y="56"/>
                  <a:pt x="215" y="61"/>
                  <a:pt x="213" y="62"/>
                </a:cubicBezTo>
                <a:cubicBezTo>
                  <a:pt x="212" y="62"/>
                  <a:pt x="211" y="63"/>
                  <a:pt x="211" y="63"/>
                </a:cubicBezTo>
                <a:cubicBezTo>
                  <a:pt x="210" y="71"/>
                  <a:pt x="210" y="71"/>
                  <a:pt x="210" y="71"/>
                </a:cubicBezTo>
                <a:cubicBezTo>
                  <a:pt x="206" y="75"/>
                  <a:pt x="206" y="75"/>
                  <a:pt x="206" y="75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7" y="87"/>
                  <a:pt x="204" y="87"/>
                </a:cubicBezTo>
                <a:cubicBezTo>
                  <a:pt x="202" y="88"/>
                  <a:pt x="201" y="90"/>
                  <a:pt x="201" y="90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8" y="114"/>
                  <a:pt x="198" y="114"/>
                  <a:pt x="198" y="114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0" y="132"/>
                  <a:pt x="180" y="132"/>
                  <a:pt x="180" y="132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5"/>
                  <a:pt x="178" y="135"/>
                  <a:pt x="176" y="137"/>
                </a:cubicBezTo>
                <a:cubicBezTo>
                  <a:pt x="174" y="138"/>
                  <a:pt x="170" y="139"/>
                  <a:pt x="170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9"/>
                  <a:pt x="160" y="138"/>
                  <a:pt x="159" y="139"/>
                </a:cubicBezTo>
                <a:cubicBezTo>
                  <a:pt x="158" y="139"/>
                  <a:pt x="153" y="139"/>
                  <a:pt x="153" y="139"/>
                </a:cubicBezTo>
                <a:cubicBezTo>
                  <a:pt x="153" y="139"/>
                  <a:pt x="151" y="138"/>
                  <a:pt x="150" y="138"/>
                </a:cubicBezTo>
                <a:cubicBezTo>
                  <a:pt x="149" y="138"/>
                  <a:pt x="143" y="139"/>
                  <a:pt x="143" y="139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9" y="141"/>
                  <a:pt x="138" y="139"/>
                  <a:pt x="137" y="140"/>
                </a:cubicBezTo>
                <a:cubicBezTo>
                  <a:pt x="135" y="140"/>
                  <a:pt x="130" y="142"/>
                  <a:pt x="130" y="142"/>
                </a:cubicBezTo>
                <a:cubicBezTo>
                  <a:pt x="130" y="142"/>
                  <a:pt x="132" y="144"/>
                  <a:pt x="130" y="144"/>
                </a:cubicBezTo>
                <a:cubicBezTo>
                  <a:pt x="129" y="144"/>
                  <a:pt x="126" y="148"/>
                  <a:pt x="126" y="148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2"/>
                  <a:pt x="120" y="152"/>
                </a:cubicBezTo>
                <a:cubicBezTo>
                  <a:pt x="119" y="152"/>
                  <a:pt x="116" y="153"/>
                  <a:pt x="116" y="153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0" y="165"/>
                  <a:pt x="100" y="166"/>
                </a:cubicBezTo>
                <a:cubicBezTo>
                  <a:pt x="99" y="167"/>
                  <a:pt x="94" y="167"/>
                  <a:pt x="94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3" y="169"/>
                  <a:pt x="81" y="170"/>
                  <a:pt x="80" y="170"/>
                </a:cubicBezTo>
                <a:cubicBezTo>
                  <a:pt x="79" y="170"/>
                  <a:pt x="74" y="169"/>
                  <a:pt x="74" y="169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6" y="164"/>
                  <a:pt x="56" y="164"/>
                  <a:pt x="56" y="164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7" y="121"/>
                  <a:pt x="7" y="121"/>
                  <a:pt x="7" y="121"/>
                </a:cubicBezTo>
                <a:cubicBezTo>
                  <a:pt x="6" y="117"/>
                  <a:pt x="6" y="117"/>
                  <a:pt x="6" y="11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6"/>
                  <a:pt x="0" y="116"/>
                  <a:pt x="0" y="116"/>
                </a:cubicBezTo>
                <a:cubicBezTo>
                  <a:pt x="3" y="109"/>
                  <a:pt x="3" y="109"/>
                  <a:pt x="3" y="109"/>
                </a:cubicBezTo>
                <a:cubicBezTo>
                  <a:pt x="6" y="108"/>
                  <a:pt x="6" y="108"/>
                  <a:pt x="6" y="108"/>
                </a:cubicBezTo>
                <a:cubicBezTo>
                  <a:pt x="9" y="103"/>
                  <a:pt x="9" y="103"/>
                  <a:pt x="9" y="103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5"/>
                  <a:pt x="8" y="95"/>
                  <a:pt x="8" y="95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6" y="88"/>
                  <a:pt x="7" y="88"/>
                </a:cubicBezTo>
                <a:cubicBezTo>
                  <a:pt x="8" y="88"/>
                  <a:pt x="11" y="86"/>
                  <a:pt x="11" y="86"/>
                </a:cubicBezTo>
                <a:cubicBezTo>
                  <a:pt x="17" y="82"/>
                  <a:pt x="17" y="82"/>
                  <a:pt x="17" y="82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4" y="72"/>
                  <a:pt x="4" y="72"/>
                  <a:pt x="4" y="72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67"/>
                  <a:pt x="10" y="67"/>
                  <a:pt x="10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21" y="71"/>
                  <a:pt x="20" y="70"/>
                </a:cubicBezTo>
                <a:cubicBezTo>
                  <a:pt x="20" y="67"/>
                  <a:pt x="21" y="69"/>
                  <a:pt x="21" y="69"/>
                </a:cubicBezTo>
                <a:cubicBezTo>
                  <a:pt x="22" y="71"/>
                  <a:pt x="25" y="69"/>
                  <a:pt x="27" y="69"/>
                </a:cubicBezTo>
                <a:cubicBezTo>
                  <a:pt x="30" y="68"/>
                  <a:pt x="28" y="66"/>
                  <a:pt x="27" y="64"/>
                </a:cubicBezTo>
                <a:cubicBezTo>
                  <a:pt x="27" y="63"/>
                  <a:pt x="27" y="62"/>
                  <a:pt x="28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9052651" y="3217425"/>
            <a:ext cx="393335" cy="374064"/>
          </a:xfrm>
          <a:custGeom>
            <a:avLst/>
            <a:gdLst>
              <a:gd name="T0" fmla="*/ 110 w 155"/>
              <a:gd name="T1" fmla="*/ 145 h 152"/>
              <a:gd name="T2" fmla="*/ 107 w 155"/>
              <a:gd name="T3" fmla="*/ 137 h 152"/>
              <a:gd name="T4" fmla="*/ 112 w 155"/>
              <a:gd name="T5" fmla="*/ 127 h 152"/>
              <a:gd name="T6" fmla="*/ 117 w 155"/>
              <a:gd name="T7" fmla="*/ 116 h 152"/>
              <a:gd name="T8" fmla="*/ 115 w 155"/>
              <a:gd name="T9" fmla="*/ 104 h 152"/>
              <a:gd name="T10" fmla="*/ 114 w 155"/>
              <a:gd name="T11" fmla="*/ 88 h 152"/>
              <a:gd name="T12" fmla="*/ 123 w 155"/>
              <a:gd name="T13" fmla="*/ 92 h 152"/>
              <a:gd name="T14" fmla="*/ 128 w 155"/>
              <a:gd name="T15" fmla="*/ 90 h 152"/>
              <a:gd name="T16" fmla="*/ 136 w 155"/>
              <a:gd name="T17" fmla="*/ 90 h 152"/>
              <a:gd name="T18" fmla="*/ 143 w 155"/>
              <a:gd name="T19" fmla="*/ 86 h 152"/>
              <a:gd name="T20" fmla="*/ 155 w 155"/>
              <a:gd name="T21" fmla="*/ 83 h 152"/>
              <a:gd name="T22" fmla="*/ 143 w 155"/>
              <a:gd name="T23" fmla="*/ 77 h 152"/>
              <a:gd name="T24" fmla="*/ 141 w 155"/>
              <a:gd name="T25" fmla="*/ 63 h 152"/>
              <a:gd name="T26" fmla="*/ 131 w 155"/>
              <a:gd name="T27" fmla="*/ 62 h 152"/>
              <a:gd name="T28" fmla="*/ 125 w 155"/>
              <a:gd name="T29" fmla="*/ 54 h 152"/>
              <a:gd name="T30" fmla="*/ 122 w 155"/>
              <a:gd name="T31" fmla="*/ 48 h 152"/>
              <a:gd name="T32" fmla="*/ 116 w 155"/>
              <a:gd name="T33" fmla="*/ 44 h 152"/>
              <a:gd name="T34" fmla="*/ 108 w 155"/>
              <a:gd name="T35" fmla="*/ 38 h 152"/>
              <a:gd name="T36" fmla="*/ 103 w 155"/>
              <a:gd name="T37" fmla="*/ 32 h 152"/>
              <a:gd name="T38" fmla="*/ 100 w 155"/>
              <a:gd name="T39" fmla="*/ 21 h 152"/>
              <a:gd name="T40" fmla="*/ 94 w 155"/>
              <a:gd name="T41" fmla="*/ 12 h 152"/>
              <a:gd name="T42" fmla="*/ 83 w 155"/>
              <a:gd name="T43" fmla="*/ 12 h 152"/>
              <a:gd name="T44" fmla="*/ 70 w 155"/>
              <a:gd name="T45" fmla="*/ 11 h 152"/>
              <a:gd name="T46" fmla="*/ 66 w 155"/>
              <a:gd name="T47" fmla="*/ 9 h 152"/>
              <a:gd name="T48" fmla="*/ 65 w 155"/>
              <a:gd name="T49" fmla="*/ 9 h 152"/>
              <a:gd name="T50" fmla="*/ 59 w 155"/>
              <a:gd name="T51" fmla="*/ 10 h 152"/>
              <a:gd name="T52" fmla="*/ 54 w 155"/>
              <a:gd name="T53" fmla="*/ 7 h 152"/>
              <a:gd name="T54" fmla="*/ 44 w 155"/>
              <a:gd name="T55" fmla="*/ 3 h 152"/>
              <a:gd name="T56" fmla="*/ 34 w 155"/>
              <a:gd name="T57" fmla="*/ 2 h 152"/>
              <a:gd name="T58" fmla="*/ 28 w 155"/>
              <a:gd name="T59" fmla="*/ 7 h 152"/>
              <a:gd name="T60" fmla="*/ 24 w 155"/>
              <a:gd name="T61" fmla="*/ 10 h 152"/>
              <a:gd name="T62" fmla="*/ 16 w 155"/>
              <a:gd name="T63" fmla="*/ 12 h 152"/>
              <a:gd name="T64" fmla="*/ 9 w 155"/>
              <a:gd name="T65" fmla="*/ 14 h 152"/>
              <a:gd name="T66" fmla="*/ 8 w 155"/>
              <a:gd name="T67" fmla="*/ 19 h 152"/>
              <a:gd name="T68" fmla="*/ 0 w 155"/>
              <a:gd name="T69" fmla="*/ 22 h 152"/>
              <a:gd name="T70" fmla="*/ 10 w 155"/>
              <a:gd name="T71" fmla="*/ 22 h 152"/>
              <a:gd name="T72" fmla="*/ 16 w 155"/>
              <a:gd name="T73" fmla="*/ 24 h 152"/>
              <a:gd name="T74" fmla="*/ 20 w 155"/>
              <a:gd name="T75" fmla="*/ 27 h 152"/>
              <a:gd name="T76" fmla="*/ 26 w 155"/>
              <a:gd name="T77" fmla="*/ 33 h 152"/>
              <a:gd name="T78" fmla="*/ 29 w 155"/>
              <a:gd name="T79" fmla="*/ 37 h 152"/>
              <a:gd name="T80" fmla="*/ 32 w 155"/>
              <a:gd name="T81" fmla="*/ 42 h 152"/>
              <a:gd name="T82" fmla="*/ 38 w 155"/>
              <a:gd name="T83" fmla="*/ 49 h 152"/>
              <a:gd name="T84" fmla="*/ 44 w 155"/>
              <a:gd name="T85" fmla="*/ 54 h 152"/>
              <a:gd name="T86" fmla="*/ 50 w 155"/>
              <a:gd name="T87" fmla="*/ 61 h 152"/>
              <a:gd name="T88" fmla="*/ 63 w 155"/>
              <a:gd name="T89" fmla="*/ 71 h 152"/>
              <a:gd name="T90" fmla="*/ 76 w 155"/>
              <a:gd name="T91" fmla="*/ 82 h 152"/>
              <a:gd name="T92" fmla="*/ 83 w 155"/>
              <a:gd name="T93" fmla="*/ 94 h 152"/>
              <a:gd name="T94" fmla="*/ 86 w 155"/>
              <a:gd name="T95" fmla="*/ 104 h 152"/>
              <a:gd name="T96" fmla="*/ 85 w 155"/>
              <a:gd name="T97" fmla="*/ 112 h 152"/>
              <a:gd name="T98" fmla="*/ 86 w 155"/>
              <a:gd name="T99" fmla="*/ 122 h 152"/>
              <a:gd name="T100" fmla="*/ 91 w 155"/>
              <a:gd name="T101" fmla="*/ 135 h 152"/>
              <a:gd name="T102" fmla="*/ 94 w 155"/>
              <a:gd name="T103" fmla="*/ 144 h 152"/>
              <a:gd name="T104" fmla="*/ 97 w 155"/>
              <a:gd name="T105" fmla="*/ 15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" h="152">
                <a:moveTo>
                  <a:pt x="99" y="152"/>
                </a:moveTo>
                <a:cubicBezTo>
                  <a:pt x="100" y="148"/>
                  <a:pt x="100" y="148"/>
                  <a:pt x="100" y="148"/>
                </a:cubicBezTo>
                <a:cubicBezTo>
                  <a:pt x="100" y="148"/>
                  <a:pt x="103" y="147"/>
                  <a:pt x="104" y="147"/>
                </a:cubicBezTo>
                <a:cubicBezTo>
                  <a:pt x="105" y="146"/>
                  <a:pt x="106" y="147"/>
                  <a:pt x="107" y="146"/>
                </a:cubicBezTo>
                <a:cubicBezTo>
                  <a:pt x="108" y="146"/>
                  <a:pt x="110" y="145"/>
                  <a:pt x="110" y="145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7" y="137"/>
                  <a:pt x="107" y="137"/>
                  <a:pt x="107" y="137"/>
                </a:cubicBezTo>
                <a:cubicBezTo>
                  <a:pt x="107" y="137"/>
                  <a:pt x="106" y="135"/>
                  <a:pt x="107" y="135"/>
                </a:cubicBezTo>
                <a:cubicBezTo>
                  <a:pt x="108" y="135"/>
                  <a:pt x="108" y="132"/>
                  <a:pt x="108" y="132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0"/>
                  <a:pt x="111" y="128"/>
                  <a:pt x="112" y="127"/>
                </a:cubicBezTo>
                <a:cubicBezTo>
                  <a:pt x="112" y="127"/>
                  <a:pt x="113" y="126"/>
                  <a:pt x="113" y="126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2" y="123"/>
                  <a:pt x="110" y="120"/>
                  <a:pt x="111" y="120"/>
                </a:cubicBezTo>
                <a:cubicBezTo>
                  <a:pt x="112" y="120"/>
                  <a:pt x="113" y="119"/>
                  <a:pt x="113" y="119"/>
                </a:cubicBezTo>
                <a:cubicBezTo>
                  <a:pt x="113" y="119"/>
                  <a:pt x="116" y="116"/>
                  <a:pt x="117" y="116"/>
                </a:cubicBezTo>
                <a:cubicBezTo>
                  <a:pt x="117" y="116"/>
                  <a:pt x="119" y="114"/>
                  <a:pt x="119" y="113"/>
                </a:cubicBezTo>
                <a:cubicBezTo>
                  <a:pt x="118" y="112"/>
                  <a:pt x="117" y="111"/>
                  <a:pt x="117" y="111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7"/>
                  <a:pt x="119" y="105"/>
                  <a:pt x="118" y="105"/>
                </a:cubicBezTo>
                <a:cubicBezTo>
                  <a:pt x="117" y="104"/>
                  <a:pt x="115" y="104"/>
                  <a:pt x="115" y="104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1" y="94"/>
                  <a:pt x="111" y="93"/>
                </a:cubicBezTo>
                <a:cubicBezTo>
                  <a:pt x="112" y="93"/>
                  <a:pt x="114" y="89"/>
                  <a:pt x="114" y="88"/>
                </a:cubicBezTo>
                <a:cubicBezTo>
                  <a:pt x="115" y="88"/>
                  <a:pt x="119" y="84"/>
                  <a:pt x="119" y="84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1" y="93"/>
                  <a:pt x="120" y="95"/>
                  <a:pt x="121" y="95"/>
                </a:cubicBezTo>
                <a:cubicBezTo>
                  <a:pt x="123" y="94"/>
                  <a:pt x="123" y="92"/>
                  <a:pt x="123" y="92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22" y="88"/>
                  <a:pt x="123" y="88"/>
                </a:cubicBezTo>
                <a:cubicBezTo>
                  <a:pt x="124" y="88"/>
                  <a:pt x="124" y="86"/>
                  <a:pt x="124" y="88"/>
                </a:cubicBezTo>
                <a:cubicBezTo>
                  <a:pt x="125" y="89"/>
                  <a:pt x="125" y="91"/>
                  <a:pt x="126" y="90"/>
                </a:cubicBezTo>
                <a:cubicBezTo>
                  <a:pt x="128" y="90"/>
                  <a:pt x="128" y="91"/>
                  <a:pt x="128" y="90"/>
                </a:cubicBezTo>
                <a:cubicBezTo>
                  <a:pt x="129" y="89"/>
                  <a:pt x="129" y="88"/>
                  <a:pt x="129" y="88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87"/>
                  <a:pt x="130" y="89"/>
                  <a:pt x="131" y="89"/>
                </a:cubicBezTo>
                <a:cubicBezTo>
                  <a:pt x="132" y="89"/>
                  <a:pt x="134" y="89"/>
                  <a:pt x="134" y="89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36" y="90"/>
                  <a:pt x="137" y="90"/>
                  <a:pt x="137" y="89"/>
                </a:cubicBezTo>
                <a:cubicBezTo>
                  <a:pt x="137" y="88"/>
                  <a:pt x="137" y="87"/>
                  <a:pt x="137" y="87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5"/>
                  <a:pt x="150" y="85"/>
                  <a:pt x="151" y="84"/>
                </a:cubicBezTo>
                <a:cubicBezTo>
                  <a:pt x="152" y="84"/>
                  <a:pt x="155" y="83"/>
                  <a:pt x="155" y="83"/>
                </a:cubicBezTo>
                <a:cubicBezTo>
                  <a:pt x="155" y="82"/>
                  <a:pt x="153" y="81"/>
                  <a:pt x="152" y="82"/>
                </a:cubicBezTo>
                <a:cubicBezTo>
                  <a:pt x="151" y="82"/>
                  <a:pt x="149" y="83"/>
                  <a:pt x="148" y="82"/>
                </a:cubicBezTo>
                <a:cubicBezTo>
                  <a:pt x="148" y="81"/>
                  <a:pt x="146" y="79"/>
                  <a:pt x="146" y="79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79"/>
                  <a:pt x="142" y="78"/>
                  <a:pt x="143" y="77"/>
                </a:cubicBezTo>
                <a:cubicBezTo>
                  <a:pt x="144" y="76"/>
                  <a:pt x="145" y="76"/>
                  <a:pt x="145" y="76"/>
                </a:cubicBezTo>
                <a:cubicBezTo>
                  <a:pt x="145" y="76"/>
                  <a:pt x="144" y="74"/>
                  <a:pt x="144" y="73"/>
                </a:cubicBezTo>
                <a:cubicBezTo>
                  <a:pt x="144" y="72"/>
                  <a:pt x="144" y="70"/>
                  <a:pt x="143" y="69"/>
                </a:cubicBezTo>
                <a:cubicBezTo>
                  <a:pt x="143" y="69"/>
                  <a:pt x="141" y="65"/>
                  <a:pt x="141" y="65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37" y="62"/>
                  <a:pt x="135" y="62"/>
                  <a:pt x="135" y="63"/>
                </a:cubicBezTo>
                <a:cubicBezTo>
                  <a:pt x="134" y="63"/>
                  <a:pt x="133" y="62"/>
                  <a:pt x="133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62"/>
                  <a:pt x="131" y="62"/>
                  <a:pt x="129" y="62"/>
                </a:cubicBezTo>
                <a:cubicBezTo>
                  <a:pt x="128" y="62"/>
                  <a:pt x="126" y="61"/>
                  <a:pt x="125" y="61"/>
                </a:cubicBezTo>
                <a:cubicBezTo>
                  <a:pt x="125" y="60"/>
                  <a:pt x="125" y="59"/>
                  <a:pt x="125" y="59"/>
                </a:cubicBezTo>
                <a:cubicBezTo>
                  <a:pt x="126" y="58"/>
                  <a:pt x="126" y="57"/>
                  <a:pt x="126" y="57"/>
                </a:cubicBezTo>
                <a:cubicBezTo>
                  <a:pt x="126" y="57"/>
                  <a:pt x="126" y="54"/>
                  <a:pt x="125" y="54"/>
                </a:cubicBezTo>
                <a:cubicBezTo>
                  <a:pt x="124" y="54"/>
                  <a:pt x="122" y="54"/>
                  <a:pt x="122" y="5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0"/>
                  <a:pt x="122" y="48"/>
                  <a:pt x="122" y="48"/>
                </a:cubicBezTo>
                <a:cubicBezTo>
                  <a:pt x="122" y="47"/>
                  <a:pt x="121" y="46"/>
                  <a:pt x="121" y="46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6" y="38"/>
                  <a:pt x="105" y="41"/>
                  <a:pt x="104" y="39"/>
                </a:cubicBezTo>
                <a:cubicBezTo>
                  <a:pt x="103" y="38"/>
                  <a:pt x="103" y="35"/>
                  <a:pt x="103" y="35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9"/>
                  <a:pt x="102" y="27"/>
                  <a:pt x="102" y="27"/>
                </a:cubicBezTo>
                <a:cubicBezTo>
                  <a:pt x="102" y="26"/>
                  <a:pt x="101" y="24"/>
                  <a:pt x="101" y="24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7" y="16"/>
                  <a:pt x="97" y="16"/>
                  <a:pt x="97" y="16"/>
                </a:cubicBezTo>
                <a:cubicBezTo>
                  <a:pt x="97" y="16"/>
                  <a:pt x="97" y="15"/>
                  <a:pt x="96" y="14"/>
                </a:cubicBezTo>
                <a:cubicBezTo>
                  <a:pt x="96" y="14"/>
                  <a:pt x="94" y="12"/>
                  <a:pt x="94" y="12"/>
                </a:cubicBezTo>
                <a:cubicBezTo>
                  <a:pt x="94" y="12"/>
                  <a:pt x="93" y="12"/>
                  <a:pt x="93" y="13"/>
                </a:cubicBezTo>
                <a:cubicBezTo>
                  <a:pt x="92" y="14"/>
                  <a:pt x="92" y="16"/>
                  <a:pt x="91" y="16"/>
                </a:cubicBezTo>
                <a:cubicBezTo>
                  <a:pt x="91" y="16"/>
                  <a:pt x="92" y="16"/>
                  <a:pt x="89" y="16"/>
                </a:cubicBezTo>
                <a:cubicBezTo>
                  <a:pt x="87" y="15"/>
                  <a:pt x="87" y="15"/>
                  <a:pt x="86" y="14"/>
                </a:cubicBezTo>
                <a:cubicBezTo>
                  <a:pt x="85" y="14"/>
                  <a:pt x="83" y="12"/>
                  <a:pt x="83" y="12"/>
                </a:cubicBezTo>
                <a:cubicBezTo>
                  <a:pt x="82" y="8"/>
                  <a:pt x="82" y="8"/>
                  <a:pt x="82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3" y="9"/>
                  <a:pt x="79" y="9"/>
                </a:cubicBezTo>
                <a:cubicBezTo>
                  <a:pt x="75" y="9"/>
                  <a:pt x="71" y="9"/>
                  <a:pt x="71" y="9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1"/>
                  <a:pt x="69" y="13"/>
                  <a:pt x="69" y="14"/>
                </a:cubicBezTo>
                <a:cubicBezTo>
                  <a:pt x="69" y="14"/>
                  <a:pt x="70" y="15"/>
                  <a:pt x="69" y="14"/>
                </a:cubicBezTo>
                <a:cubicBezTo>
                  <a:pt x="69" y="13"/>
                  <a:pt x="68" y="13"/>
                  <a:pt x="68" y="12"/>
                </a:cubicBezTo>
                <a:cubicBezTo>
                  <a:pt x="68" y="12"/>
                  <a:pt x="68" y="11"/>
                  <a:pt x="68" y="11"/>
                </a:cubicBezTo>
                <a:cubicBezTo>
                  <a:pt x="68" y="10"/>
                  <a:pt x="66" y="9"/>
                  <a:pt x="66" y="9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1"/>
                  <a:pt x="66" y="12"/>
                  <a:pt x="64" y="12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2"/>
                  <a:pt x="64" y="11"/>
                  <a:pt x="64" y="11"/>
                </a:cubicBezTo>
                <a:cubicBezTo>
                  <a:pt x="64" y="11"/>
                  <a:pt x="65" y="9"/>
                  <a:pt x="65" y="9"/>
                </a:cubicBezTo>
                <a:cubicBezTo>
                  <a:pt x="65" y="9"/>
                  <a:pt x="65" y="7"/>
                  <a:pt x="64" y="7"/>
                </a:cubicBezTo>
                <a:cubicBezTo>
                  <a:pt x="64" y="7"/>
                  <a:pt x="62" y="7"/>
                  <a:pt x="61" y="7"/>
                </a:cubicBezTo>
                <a:cubicBezTo>
                  <a:pt x="61" y="7"/>
                  <a:pt x="60" y="8"/>
                  <a:pt x="60" y="8"/>
                </a:cubicBezTo>
                <a:cubicBezTo>
                  <a:pt x="60" y="8"/>
                  <a:pt x="61" y="9"/>
                  <a:pt x="60" y="9"/>
                </a:cubicBezTo>
                <a:cubicBezTo>
                  <a:pt x="60" y="9"/>
                  <a:pt x="59" y="9"/>
                  <a:pt x="59" y="10"/>
                </a:cubicBezTo>
                <a:cubicBezTo>
                  <a:pt x="58" y="10"/>
                  <a:pt x="58" y="8"/>
                  <a:pt x="58" y="8"/>
                </a:cubicBezTo>
                <a:cubicBezTo>
                  <a:pt x="58" y="8"/>
                  <a:pt x="57" y="7"/>
                  <a:pt x="57" y="7"/>
                </a:cubicBezTo>
                <a:cubicBezTo>
                  <a:pt x="57" y="8"/>
                  <a:pt x="56" y="10"/>
                  <a:pt x="56" y="10"/>
                </a:cubicBezTo>
                <a:cubicBezTo>
                  <a:pt x="55" y="10"/>
                  <a:pt x="55" y="10"/>
                  <a:pt x="55" y="9"/>
                </a:cubicBezTo>
                <a:cubicBezTo>
                  <a:pt x="54" y="9"/>
                  <a:pt x="54" y="7"/>
                  <a:pt x="54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0" y="6"/>
                  <a:pt x="49" y="6"/>
                </a:cubicBezTo>
                <a:cubicBezTo>
                  <a:pt x="49" y="6"/>
                  <a:pt x="47" y="6"/>
                  <a:pt x="47" y="5"/>
                </a:cubicBezTo>
                <a:cubicBezTo>
                  <a:pt x="46" y="4"/>
                  <a:pt x="45" y="4"/>
                  <a:pt x="45" y="4"/>
                </a:cubicBezTo>
                <a:cubicBezTo>
                  <a:pt x="45" y="4"/>
                  <a:pt x="45" y="4"/>
                  <a:pt x="44" y="3"/>
                </a:cubicBezTo>
                <a:cubicBezTo>
                  <a:pt x="43" y="3"/>
                  <a:pt x="43" y="3"/>
                  <a:pt x="42" y="3"/>
                </a:cubicBezTo>
                <a:cubicBezTo>
                  <a:pt x="41" y="2"/>
                  <a:pt x="42" y="2"/>
                  <a:pt x="40" y="2"/>
                </a:cubicBezTo>
                <a:cubicBezTo>
                  <a:pt x="38" y="2"/>
                  <a:pt x="38" y="4"/>
                  <a:pt x="37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3" y="0"/>
                  <a:pt x="33" y="1"/>
                </a:cubicBezTo>
                <a:cubicBezTo>
                  <a:pt x="33" y="3"/>
                  <a:pt x="33" y="2"/>
                  <a:pt x="32" y="3"/>
                </a:cubicBezTo>
                <a:cubicBezTo>
                  <a:pt x="32" y="4"/>
                  <a:pt x="30" y="5"/>
                  <a:pt x="30" y="5"/>
                </a:cubicBezTo>
                <a:cubicBezTo>
                  <a:pt x="30" y="5"/>
                  <a:pt x="29" y="5"/>
                  <a:pt x="29" y="6"/>
                </a:cubicBezTo>
                <a:cubicBezTo>
                  <a:pt x="29" y="6"/>
                  <a:pt x="28" y="7"/>
                  <a:pt x="28" y="7"/>
                </a:cubicBezTo>
                <a:cubicBezTo>
                  <a:pt x="28" y="7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5" y="6"/>
                  <a:pt x="25" y="7"/>
                </a:cubicBezTo>
                <a:cubicBezTo>
                  <a:pt x="25" y="7"/>
                  <a:pt x="25" y="8"/>
                  <a:pt x="25" y="9"/>
                </a:cubicBezTo>
                <a:cubicBezTo>
                  <a:pt x="25" y="9"/>
                  <a:pt x="24" y="10"/>
                  <a:pt x="24" y="10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18" y="11"/>
                  <a:pt x="18" y="11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4" y="15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7"/>
                  <a:pt x="9" y="18"/>
                </a:cubicBezTo>
                <a:cubicBezTo>
                  <a:pt x="9" y="18"/>
                  <a:pt x="8" y="19"/>
                  <a:pt x="8" y="19"/>
                </a:cubicBezTo>
                <a:cubicBezTo>
                  <a:pt x="7" y="19"/>
                  <a:pt x="6" y="18"/>
                  <a:pt x="6" y="18"/>
                </a:cubicBezTo>
                <a:cubicBezTo>
                  <a:pt x="6" y="18"/>
                  <a:pt x="6" y="17"/>
                  <a:pt x="5" y="17"/>
                </a:cubicBezTo>
                <a:cubicBezTo>
                  <a:pt x="5" y="18"/>
                  <a:pt x="2" y="19"/>
                  <a:pt x="2" y="19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cubicBezTo>
                  <a:pt x="10" y="22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0" y="26"/>
                  <a:pt x="20" y="26"/>
                </a:cubicBezTo>
                <a:cubicBezTo>
                  <a:pt x="20" y="26"/>
                  <a:pt x="20" y="27"/>
                  <a:pt x="20" y="27"/>
                </a:cubicBezTo>
                <a:cubicBezTo>
                  <a:pt x="20" y="27"/>
                  <a:pt x="21" y="28"/>
                  <a:pt x="22" y="29"/>
                </a:cubicBezTo>
                <a:cubicBezTo>
                  <a:pt x="22" y="29"/>
                  <a:pt x="23" y="30"/>
                  <a:pt x="23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4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28" y="36"/>
                  <a:pt x="28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0" y="40"/>
                  <a:pt x="31" y="41"/>
                  <a:pt x="31" y="41"/>
                </a:cubicBezTo>
                <a:cubicBezTo>
                  <a:pt x="31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3" y="42"/>
                  <a:pt x="33" y="43"/>
                </a:cubicBezTo>
                <a:cubicBezTo>
                  <a:pt x="33" y="44"/>
                  <a:pt x="32" y="45"/>
                  <a:pt x="33" y="45"/>
                </a:cubicBezTo>
                <a:cubicBezTo>
                  <a:pt x="33" y="45"/>
                  <a:pt x="34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7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1"/>
                </a:cubicBezTo>
                <a:cubicBezTo>
                  <a:pt x="41" y="51"/>
                  <a:pt x="43" y="53"/>
                  <a:pt x="43" y="53"/>
                </a:cubicBezTo>
                <a:cubicBezTo>
                  <a:pt x="43" y="53"/>
                  <a:pt x="44" y="54"/>
                  <a:pt x="44" y="54"/>
                </a:cubicBezTo>
                <a:cubicBezTo>
                  <a:pt x="44" y="54"/>
                  <a:pt x="45" y="54"/>
                  <a:pt x="46" y="54"/>
                </a:cubicBezTo>
                <a:cubicBezTo>
                  <a:pt x="46" y="54"/>
                  <a:pt x="47" y="54"/>
                  <a:pt x="47" y="55"/>
                </a:cubicBezTo>
                <a:cubicBezTo>
                  <a:pt x="47" y="56"/>
                  <a:pt x="48" y="56"/>
                  <a:pt x="48" y="57"/>
                </a:cubicBezTo>
                <a:cubicBezTo>
                  <a:pt x="48" y="58"/>
                  <a:pt x="49" y="58"/>
                  <a:pt x="49" y="59"/>
                </a:cubicBezTo>
                <a:cubicBezTo>
                  <a:pt x="49" y="59"/>
                  <a:pt x="50" y="61"/>
                  <a:pt x="50" y="61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8" y="67"/>
                  <a:pt x="58" y="67"/>
                </a:cubicBezTo>
                <a:cubicBezTo>
                  <a:pt x="59" y="68"/>
                  <a:pt x="60" y="68"/>
                  <a:pt x="60" y="68"/>
                </a:cubicBezTo>
                <a:cubicBezTo>
                  <a:pt x="63" y="71"/>
                  <a:pt x="63" y="71"/>
                  <a:pt x="63" y="71"/>
                </a:cubicBez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68" y="73"/>
                  <a:pt x="69" y="73"/>
                </a:cubicBezTo>
                <a:cubicBezTo>
                  <a:pt x="69" y="73"/>
                  <a:pt x="71" y="74"/>
                  <a:pt x="72" y="74"/>
                </a:cubicBezTo>
                <a:cubicBezTo>
                  <a:pt x="72" y="75"/>
                  <a:pt x="73" y="78"/>
                  <a:pt x="73" y="78"/>
                </a:cubicBezTo>
                <a:cubicBezTo>
                  <a:pt x="74" y="78"/>
                  <a:pt x="76" y="80"/>
                  <a:pt x="76" y="82"/>
                </a:cubicBezTo>
                <a:cubicBezTo>
                  <a:pt x="77" y="83"/>
                  <a:pt x="77" y="83"/>
                  <a:pt x="77" y="85"/>
                </a:cubicBezTo>
                <a:cubicBezTo>
                  <a:pt x="78" y="86"/>
                  <a:pt x="80" y="88"/>
                  <a:pt x="80" y="88"/>
                </a:cubicBezTo>
                <a:cubicBezTo>
                  <a:pt x="80" y="88"/>
                  <a:pt x="80" y="88"/>
                  <a:pt x="81" y="90"/>
                </a:cubicBezTo>
                <a:cubicBezTo>
                  <a:pt x="82" y="91"/>
                  <a:pt x="83" y="92"/>
                  <a:pt x="83" y="93"/>
                </a:cubicBezTo>
                <a:cubicBezTo>
                  <a:pt x="83" y="93"/>
                  <a:pt x="83" y="93"/>
                  <a:pt x="83" y="94"/>
                </a:cubicBezTo>
                <a:cubicBezTo>
                  <a:pt x="83" y="94"/>
                  <a:pt x="83" y="95"/>
                  <a:pt x="83" y="95"/>
                </a:cubicBezTo>
                <a:cubicBezTo>
                  <a:pt x="83" y="95"/>
                  <a:pt x="84" y="97"/>
                  <a:pt x="84" y="98"/>
                </a:cubicBezTo>
                <a:cubicBezTo>
                  <a:pt x="84" y="98"/>
                  <a:pt x="85" y="100"/>
                  <a:pt x="85" y="10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4" y="107"/>
                  <a:pt x="85" y="107"/>
                </a:cubicBezTo>
                <a:cubicBezTo>
                  <a:pt x="86" y="107"/>
                  <a:pt x="87" y="108"/>
                  <a:pt x="86" y="109"/>
                </a:cubicBezTo>
                <a:cubicBezTo>
                  <a:pt x="86" y="109"/>
                  <a:pt x="85" y="111"/>
                  <a:pt x="85" y="111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4"/>
                  <a:pt x="86" y="115"/>
                  <a:pt x="86" y="115"/>
                </a:cubicBezTo>
                <a:cubicBezTo>
                  <a:pt x="86" y="116"/>
                  <a:pt x="87" y="117"/>
                  <a:pt x="86" y="118"/>
                </a:cubicBezTo>
                <a:cubicBezTo>
                  <a:pt x="86" y="118"/>
                  <a:pt x="86" y="120"/>
                  <a:pt x="86" y="120"/>
                </a:cubicBezTo>
                <a:cubicBezTo>
                  <a:pt x="86" y="120"/>
                  <a:pt x="86" y="122"/>
                  <a:pt x="86" y="122"/>
                </a:cubicBezTo>
                <a:cubicBezTo>
                  <a:pt x="86" y="122"/>
                  <a:pt x="88" y="123"/>
                  <a:pt x="87" y="124"/>
                </a:cubicBezTo>
                <a:cubicBezTo>
                  <a:pt x="87" y="124"/>
                  <a:pt x="87" y="125"/>
                  <a:pt x="87" y="126"/>
                </a:cubicBezTo>
                <a:cubicBezTo>
                  <a:pt x="88" y="128"/>
                  <a:pt x="90" y="131"/>
                  <a:pt x="90" y="131"/>
                </a:cubicBezTo>
                <a:cubicBezTo>
                  <a:pt x="90" y="131"/>
                  <a:pt x="91" y="133"/>
                  <a:pt x="91" y="133"/>
                </a:cubicBezTo>
                <a:cubicBezTo>
                  <a:pt x="91" y="134"/>
                  <a:pt x="90" y="134"/>
                  <a:pt x="91" y="135"/>
                </a:cubicBezTo>
                <a:cubicBezTo>
                  <a:pt x="91" y="135"/>
                  <a:pt x="90" y="136"/>
                  <a:pt x="91" y="136"/>
                </a:cubicBezTo>
                <a:cubicBezTo>
                  <a:pt x="92" y="137"/>
                  <a:pt x="93" y="139"/>
                  <a:pt x="93" y="139"/>
                </a:cubicBezTo>
                <a:cubicBezTo>
                  <a:pt x="93" y="139"/>
                  <a:pt x="93" y="139"/>
                  <a:pt x="94" y="140"/>
                </a:cubicBezTo>
                <a:cubicBezTo>
                  <a:pt x="94" y="141"/>
                  <a:pt x="94" y="143"/>
                  <a:pt x="94" y="143"/>
                </a:cubicBezTo>
                <a:cubicBezTo>
                  <a:pt x="94" y="144"/>
                  <a:pt x="95" y="144"/>
                  <a:pt x="94" y="144"/>
                </a:cubicBezTo>
                <a:cubicBezTo>
                  <a:pt x="94" y="144"/>
                  <a:pt x="93" y="145"/>
                  <a:pt x="93" y="145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47"/>
                  <a:pt x="93" y="148"/>
                  <a:pt x="94" y="148"/>
                </a:cubicBezTo>
                <a:cubicBezTo>
                  <a:pt x="94" y="148"/>
                  <a:pt x="95" y="148"/>
                  <a:pt x="95" y="148"/>
                </a:cubicBezTo>
                <a:cubicBezTo>
                  <a:pt x="97" y="150"/>
                  <a:pt x="97" y="150"/>
                  <a:pt x="97" y="150"/>
                </a:cubicBezTo>
                <a:cubicBezTo>
                  <a:pt x="97" y="152"/>
                  <a:pt x="97" y="152"/>
                  <a:pt x="97" y="152"/>
                </a:cubicBezTo>
                <a:lnTo>
                  <a:pt x="99" y="15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6908854" y="3011453"/>
            <a:ext cx="327372" cy="267527"/>
          </a:xfrm>
          <a:custGeom>
            <a:avLst/>
            <a:gdLst>
              <a:gd name="T0" fmla="*/ 27 w 129"/>
              <a:gd name="T1" fmla="*/ 5 h 109"/>
              <a:gd name="T2" fmla="*/ 33 w 129"/>
              <a:gd name="T3" fmla="*/ 7 h 109"/>
              <a:gd name="T4" fmla="*/ 40 w 129"/>
              <a:gd name="T5" fmla="*/ 5 h 109"/>
              <a:gd name="T6" fmla="*/ 57 w 129"/>
              <a:gd name="T7" fmla="*/ 8 h 109"/>
              <a:gd name="T8" fmla="*/ 64 w 129"/>
              <a:gd name="T9" fmla="*/ 7 h 109"/>
              <a:gd name="T10" fmla="*/ 66 w 129"/>
              <a:gd name="T11" fmla="*/ 1 h 109"/>
              <a:gd name="T12" fmla="*/ 70 w 129"/>
              <a:gd name="T13" fmla="*/ 5 h 109"/>
              <a:gd name="T14" fmla="*/ 77 w 129"/>
              <a:gd name="T15" fmla="*/ 1 h 109"/>
              <a:gd name="T16" fmla="*/ 79 w 129"/>
              <a:gd name="T17" fmla="*/ 5 h 109"/>
              <a:gd name="T18" fmla="*/ 86 w 129"/>
              <a:gd name="T19" fmla="*/ 3 h 109"/>
              <a:gd name="T20" fmla="*/ 89 w 129"/>
              <a:gd name="T21" fmla="*/ 9 h 109"/>
              <a:gd name="T22" fmla="*/ 92 w 129"/>
              <a:gd name="T23" fmla="*/ 12 h 109"/>
              <a:gd name="T24" fmla="*/ 98 w 129"/>
              <a:gd name="T25" fmla="*/ 15 h 109"/>
              <a:gd name="T26" fmla="*/ 102 w 129"/>
              <a:gd name="T27" fmla="*/ 18 h 109"/>
              <a:gd name="T28" fmla="*/ 113 w 129"/>
              <a:gd name="T29" fmla="*/ 22 h 109"/>
              <a:gd name="T30" fmla="*/ 109 w 129"/>
              <a:gd name="T31" fmla="*/ 30 h 109"/>
              <a:gd name="T32" fmla="*/ 104 w 129"/>
              <a:gd name="T33" fmla="*/ 36 h 109"/>
              <a:gd name="T34" fmla="*/ 105 w 129"/>
              <a:gd name="T35" fmla="*/ 43 h 109"/>
              <a:gd name="T36" fmla="*/ 114 w 129"/>
              <a:gd name="T37" fmla="*/ 42 h 109"/>
              <a:gd name="T38" fmla="*/ 120 w 129"/>
              <a:gd name="T39" fmla="*/ 46 h 109"/>
              <a:gd name="T40" fmla="*/ 124 w 129"/>
              <a:gd name="T41" fmla="*/ 50 h 109"/>
              <a:gd name="T42" fmla="*/ 124 w 129"/>
              <a:gd name="T43" fmla="*/ 57 h 109"/>
              <a:gd name="T44" fmla="*/ 129 w 129"/>
              <a:gd name="T45" fmla="*/ 61 h 109"/>
              <a:gd name="T46" fmla="*/ 127 w 129"/>
              <a:gd name="T47" fmla="*/ 67 h 109"/>
              <a:gd name="T48" fmla="*/ 123 w 129"/>
              <a:gd name="T49" fmla="*/ 70 h 109"/>
              <a:gd name="T50" fmla="*/ 120 w 129"/>
              <a:gd name="T51" fmla="*/ 74 h 109"/>
              <a:gd name="T52" fmla="*/ 117 w 129"/>
              <a:gd name="T53" fmla="*/ 75 h 109"/>
              <a:gd name="T54" fmla="*/ 112 w 129"/>
              <a:gd name="T55" fmla="*/ 77 h 109"/>
              <a:gd name="T56" fmla="*/ 109 w 129"/>
              <a:gd name="T57" fmla="*/ 82 h 109"/>
              <a:gd name="T58" fmla="*/ 105 w 129"/>
              <a:gd name="T59" fmla="*/ 88 h 109"/>
              <a:gd name="T60" fmla="*/ 106 w 129"/>
              <a:gd name="T61" fmla="*/ 92 h 109"/>
              <a:gd name="T62" fmla="*/ 107 w 129"/>
              <a:gd name="T63" fmla="*/ 96 h 109"/>
              <a:gd name="T64" fmla="*/ 110 w 129"/>
              <a:gd name="T65" fmla="*/ 101 h 109"/>
              <a:gd name="T66" fmla="*/ 107 w 129"/>
              <a:gd name="T67" fmla="*/ 107 h 109"/>
              <a:gd name="T68" fmla="*/ 103 w 129"/>
              <a:gd name="T69" fmla="*/ 108 h 109"/>
              <a:gd name="T70" fmla="*/ 96 w 129"/>
              <a:gd name="T71" fmla="*/ 109 h 109"/>
              <a:gd name="T72" fmla="*/ 93 w 129"/>
              <a:gd name="T73" fmla="*/ 104 h 109"/>
              <a:gd name="T74" fmla="*/ 90 w 129"/>
              <a:gd name="T75" fmla="*/ 101 h 109"/>
              <a:gd name="T76" fmla="*/ 85 w 129"/>
              <a:gd name="T77" fmla="*/ 97 h 109"/>
              <a:gd name="T78" fmla="*/ 79 w 129"/>
              <a:gd name="T79" fmla="*/ 94 h 109"/>
              <a:gd name="T80" fmla="*/ 74 w 129"/>
              <a:gd name="T81" fmla="*/ 89 h 109"/>
              <a:gd name="T82" fmla="*/ 74 w 129"/>
              <a:gd name="T83" fmla="*/ 81 h 109"/>
              <a:gd name="T84" fmla="*/ 74 w 129"/>
              <a:gd name="T85" fmla="*/ 73 h 109"/>
              <a:gd name="T86" fmla="*/ 69 w 129"/>
              <a:gd name="T87" fmla="*/ 78 h 109"/>
              <a:gd name="T88" fmla="*/ 63 w 129"/>
              <a:gd name="T89" fmla="*/ 82 h 109"/>
              <a:gd name="T90" fmla="*/ 55 w 129"/>
              <a:gd name="T91" fmla="*/ 82 h 109"/>
              <a:gd name="T92" fmla="*/ 51 w 129"/>
              <a:gd name="T93" fmla="*/ 77 h 109"/>
              <a:gd name="T94" fmla="*/ 52 w 129"/>
              <a:gd name="T95" fmla="*/ 73 h 109"/>
              <a:gd name="T96" fmla="*/ 53 w 129"/>
              <a:gd name="T97" fmla="*/ 66 h 109"/>
              <a:gd name="T98" fmla="*/ 49 w 129"/>
              <a:gd name="T99" fmla="*/ 62 h 109"/>
              <a:gd name="T100" fmla="*/ 42 w 129"/>
              <a:gd name="T101" fmla="*/ 61 h 109"/>
              <a:gd name="T102" fmla="*/ 35 w 129"/>
              <a:gd name="T103" fmla="*/ 60 h 109"/>
              <a:gd name="T104" fmla="*/ 33 w 129"/>
              <a:gd name="T105" fmla="*/ 52 h 109"/>
              <a:gd name="T106" fmla="*/ 27 w 129"/>
              <a:gd name="T107" fmla="*/ 51 h 109"/>
              <a:gd name="T108" fmla="*/ 23 w 129"/>
              <a:gd name="T109" fmla="*/ 46 h 109"/>
              <a:gd name="T110" fmla="*/ 19 w 129"/>
              <a:gd name="T111" fmla="*/ 37 h 109"/>
              <a:gd name="T112" fmla="*/ 11 w 129"/>
              <a:gd name="T113" fmla="*/ 37 h 109"/>
              <a:gd name="T114" fmla="*/ 6 w 129"/>
              <a:gd name="T115" fmla="*/ 35 h 109"/>
              <a:gd name="T116" fmla="*/ 2 w 129"/>
              <a:gd name="T117" fmla="*/ 29 h 109"/>
              <a:gd name="T118" fmla="*/ 0 w 129"/>
              <a:gd name="T119" fmla="*/ 2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09">
                <a:moveTo>
                  <a:pt x="1" y="18"/>
                </a:moveTo>
                <a:cubicBezTo>
                  <a:pt x="1" y="18"/>
                  <a:pt x="21" y="6"/>
                  <a:pt x="21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2" y="7"/>
                  <a:pt x="33" y="7"/>
                </a:cubicBezTo>
                <a:cubicBezTo>
                  <a:pt x="33" y="7"/>
                  <a:pt x="35" y="9"/>
                  <a:pt x="35" y="8"/>
                </a:cubicBezTo>
                <a:cubicBezTo>
                  <a:pt x="36" y="7"/>
                  <a:pt x="36" y="6"/>
                  <a:pt x="37" y="6"/>
                </a:cubicBezTo>
                <a:cubicBezTo>
                  <a:pt x="37" y="5"/>
                  <a:pt x="38" y="4"/>
                  <a:pt x="40" y="5"/>
                </a:cubicBezTo>
                <a:cubicBezTo>
                  <a:pt x="41" y="6"/>
                  <a:pt x="41" y="10"/>
                  <a:pt x="41" y="10"/>
                </a:cubicBezTo>
                <a:cubicBezTo>
                  <a:pt x="49" y="12"/>
                  <a:pt x="44" y="13"/>
                  <a:pt x="55" y="10"/>
                </a:cubicBezTo>
                <a:cubicBezTo>
                  <a:pt x="55" y="10"/>
                  <a:pt x="57" y="8"/>
                  <a:pt x="57" y="8"/>
                </a:cubicBezTo>
                <a:cubicBezTo>
                  <a:pt x="57" y="7"/>
                  <a:pt x="56" y="5"/>
                  <a:pt x="58" y="6"/>
                </a:cubicBezTo>
                <a:cubicBezTo>
                  <a:pt x="59" y="7"/>
                  <a:pt x="60" y="7"/>
                  <a:pt x="61" y="7"/>
                </a:cubicBezTo>
                <a:cubicBezTo>
                  <a:pt x="62" y="7"/>
                  <a:pt x="64" y="7"/>
                  <a:pt x="64" y="7"/>
                </a:cubicBezTo>
                <a:cubicBezTo>
                  <a:pt x="64" y="7"/>
                  <a:pt x="65" y="6"/>
                  <a:pt x="64" y="5"/>
                </a:cubicBezTo>
                <a:cubicBezTo>
                  <a:pt x="64" y="4"/>
                  <a:pt x="63" y="3"/>
                  <a:pt x="64" y="3"/>
                </a:cubicBezTo>
                <a:cubicBezTo>
                  <a:pt x="64" y="2"/>
                  <a:pt x="66" y="1"/>
                  <a:pt x="66" y="1"/>
                </a:cubicBezTo>
                <a:cubicBezTo>
                  <a:pt x="66" y="1"/>
                  <a:pt x="67" y="1"/>
                  <a:pt x="67" y="2"/>
                </a:cubicBezTo>
                <a:cubicBezTo>
                  <a:pt x="68" y="3"/>
                  <a:pt x="68" y="3"/>
                  <a:pt x="68" y="4"/>
                </a:cubicBezTo>
                <a:cubicBezTo>
                  <a:pt x="69" y="4"/>
                  <a:pt x="69" y="5"/>
                  <a:pt x="70" y="5"/>
                </a:cubicBezTo>
                <a:cubicBezTo>
                  <a:pt x="72" y="5"/>
                  <a:pt x="72" y="5"/>
                  <a:pt x="73" y="4"/>
                </a:cubicBezTo>
                <a:cubicBezTo>
                  <a:pt x="74" y="3"/>
                  <a:pt x="74" y="3"/>
                  <a:pt x="75" y="2"/>
                </a:cubicBezTo>
                <a:cubicBezTo>
                  <a:pt x="76" y="0"/>
                  <a:pt x="76" y="0"/>
                  <a:pt x="77" y="1"/>
                </a:cubicBezTo>
                <a:cubicBezTo>
                  <a:pt x="78" y="1"/>
                  <a:pt x="80" y="2"/>
                  <a:pt x="80" y="2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4"/>
                  <a:pt x="77" y="4"/>
                  <a:pt x="79" y="5"/>
                </a:cubicBezTo>
                <a:cubicBezTo>
                  <a:pt x="82" y="6"/>
                  <a:pt x="83" y="6"/>
                  <a:pt x="83" y="6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85" y="1"/>
                  <a:pt x="86" y="3"/>
                </a:cubicBezTo>
                <a:cubicBezTo>
                  <a:pt x="86" y="4"/>
                  <a:pt x="87" y="6"/>
                  <a:pt x="87" y="6"/>
                </a:cubicBezTo>
                <a:cubicBezTo>
                  <a:pt x="87" y="6"/>
                  <a:pt x="87" y="9"/>
                  <a:pt x="88" y="9"/>
                </a:cubicBezTo>
                <a:cubicBezTo>
                  <a:pt x="89" y="9"/>
                  <a:pt x="89" y="8"/>
                  <a:pt x="89" y="9"/>
                </a:cubicBezTo>
                <a:cubicBezTo>
                  <a:pt x="89" y="10"/>
                  <a:pt x="88" y="10"/>
                  <a:pt x="89" y="10"/>
                </a:cubicBezTo>
                <a:cubicBezTo>
                  <a:pt x="89" y="11"/>
                  <a:pt x="91" y="11"/>
                  <a:pt x="91" y="11"/>
                </a:cubicBezTo>
                <a:cubicBezTo>
                  <a:pt x="91" y="11"/>
                  <a:pt x="92" y="11"/>
                  <a:pt x="92" y="12"/>
                </a:cubicBezTo>
                <a:cubicBezTo>
                  <a:pt x="92" y="13"/>
                  <a:pt x="92" y="14"/>
                  <a:pt x="92" y="14"/>
                </a:cubicBezTo>
                <a:cubicBezTo>
                  <a:pt x="92" y="14"/>
                  <a:pt x="95" y="14"/>
                  <a:pt x="95" y="14"/>
                </a:cubicBezTo>
                <a:cubicBezTo>
                  <a:pt x="96" y="14"/>
                  <a:pt x="97" y="15"/>
                  <a:pt x="98" y="15"/>
                </a:cubicBezTo>
                <a:cubicBezTo>
                  <a:pt x="99" y="14"/>
                  <a:pt x="100" y="13"/>
                  <a:pt x="100" y="13"/>
                </a:cubicBezTo>
                <a:cubicBezTo>
                  <a:pt x="100" y="14"/>
                  <a:pt x="102" y="14"/>
                  <a:pt x="102" y="15"/>
                </a:cubicBezTo>
                <a:cubicBezTo>
                  <a:pt x="101" y="17"/>
                  <a:pt x="100" y="17"/>
                  <a:pt x="102" y="18"/>
                </a:cubicBezTo>
                <a:cubicBezTo>
                  <a:pt x="104" y="18"/>
                  <a:pt x="106" y="19"/>
                  <a:pt x="107" y="19"/>
                </a:cubicBezTo>
                <a:cubicBezTo>
                  <a:pt x="108" y="20"/>
                  <a:pt x="111" y="21"/>
                  <a:pt x="111" y="21"/>
                </a:cubicBezTo>
                <a:cubicBezTo>
                  <a:pt x="112" y="21"/>
                  <a:pt x="113" y="21"/>
                  <a:pt x="113" y="22"/>
                </a:cubicBezTo>
                <a:cubicBezTo>
                  <a:pt x="113" y="23"/>
                  <a:pt x="111" y="25"/>
                  <a:pt x="111" y="25"/>
                </a:cubicBezTo>
                <a:cubicBezTo>
                  <a:pt x="111" y="25"/>
                  <a:pt x="110" y="26"/>
                  <a:pt x="110" y="27"/>
                </a:cubicBezTo>
                <a:cubicBezTo>
                  <a:pt x="110" y="27"/>
                  <a:pt x="109" y="30"/>
                  <a:pt x="109" y="30"/>
                </a:cubicBezTo>
                <a:cubicBezTo>
                  <a:pt x="108" y="31"/>
                  <a:pt x="107" y="33"/>
                  <a:pt x="107" y="33"/>
                </a:cubicBezTo>
                <a:cubicBezTo>
                  <a:pt x="107" y="33"/>
                  <a:pt x="106" y="35"/>
                  <a:pt x="105" y="35"/>
                </a:cubicBezTo>
                <a:cubicBezTo>
                  <a:pt x="105" y="35"/>
                  <a:pt x="104" y="36"/>
                  <a:pt x="104" y="36"/>
                </a:cubicBezTo>
                <a:cubicBezTo>
                  <a:pt x="104" y="37"/>
                  <a:pt x="104" y="39"/>
                  <a:pt x="104" y="39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42"/>
                  <a:pt x="109" y="42"/>
                  <a:pt x="110" y="43"/>
                </a:cubicBezTo>
                <a:cubicBezTo>
                  <a:pt x="112" y="43"/>
                  <a:pt x="113" y="42"/>
                  <a:pt x="114" y="42"/>
                </a:cubicBezTo>
                <a:cubicBezTo>
                  <a:pt x="114" y="42"/>
                  <a:pt x="116" y="44"/>
                  <a:pt x="116" y="44"/>
                </a:cubicBezTo>
                <a:cubicBezTo>
                  <a:pt x="116" y="44"/>
                  <a:pt x="117" y="45"/>
                  <a:pt x="117" y="45"/>
                </a:cubicBezTo>
                <a:cubicBezTo>
                  <a:pt x="118" y="45"/>
                  <a:pt x="120" y="46"/>
                  <a:pt x="120" y="46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49"/>
                  <a:pt x="122" y="49"/>
                  <a:pt x="122" y="49"/>
                </a:cubicBezTo>
                <a:cubicBezTo>
                  <a:pt x="123" y="49"/>
                  <a:pt x="124" y="50"/>
                  <a:pt x="124" y="50"/>
                </a:cubicBezTo>
                <a:cubicBezTo>
                  <a:pt x="124" y="50"/>
                  <a:pt x="124" y="53"/>
                  <a:pt x="123" y="53"/>
                </a:cubicBezTo>
                <a:cubicBezTo>
                  <a:pt x="123" y="54"/>
                  <a:pt x="122" y="55"/>
                  <a:pt x="122" y="55"/>
                </a:cubicBezTo>
                <a:cubicBezTo>
                  <a:pt x="122" y="55"/>
                  <a:pt x="123" y="57"/>
                  <a:pt x="124" y="57"/>
                </a:cubicBezTo>
                <a:cubicBezTo>
                  <a:pt x="124" y="57"/>
                  <a:pt x="126" y="57"/>
                  <a:pt x="126" y="57"/>
                </a:cubicBezTo>
                <a:cubicBezTo>
                  <a:pt x="127" y="57"/>
                  <a:pt x="128" y="59"/>
                  <a:pt x="128" y="59"/>
                </a:cubicBezTo>
                <a:cubicBezTo>
                  <a:pt x="128" y="59"/>
                  <a:pt x="129" y="60"/>
                  <a:pt x="129" y="61"/>
                </a:cubicBezTo>
                <a:cubicBezTo>
                  <a:pt x="129" y="62"/>
                  <a:pt x="128" y="64"/>
                  <a:pt x="128" y="64"/>
                </a:cubicBezTo>
                <a:cubicBezTo>
                  <a:pt x="128" y="64"/>
                  <a:pt x="128" y="65"/>
                  <a:pt x="128" y="66"/>
                </a:cubicBezTo>
                <a:cubicBezTo>
                  <a:pt x="128" y="66"/>
                  <a:pt x="127" y="67"/>
                  <a:pt x="127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70"/>
                  <a:pt x="124" y="70"/>
                </a:cubicBezTo>
                <a:cubicBezTo>
                  <a:pt x="124" y="70"/>
                  <a:pt x="123" y="70"/>
                  <a:pt x="123" y="70"/>
                </a:cubicBezTo>
                <a:cubicBezTo>
                  <a:pt x="122" y="70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4"/>
                </a:cubicBezTo>
                <a:cubicBezTo>
                  <a:pt x="118" y="75"/>
                  <a:pt x="117" y="75"/>
                  <a:pt x="117" y="75"/>
                </a:cubicBezTo>
                <a:cubicBezTo>
                  <a:pt x="117" y="75"/>
                  <a:pt x="116" y="74"/>
                  <a:pt x="115" y="74"/>
                </a:cubicBezTo>
                <a:cubicBezTo>
                  <a:pt x="115" y="74"/>
                  <a:pt x="114" y="74"/>
                  <a:pt x="114" y="75"/>
                </a:cubicBezTo>
                <a:cubicBezTo>
                  <a:pt x="113" y="76"/>
                  <a:pt x="113" y="77"/>
                  <a:pt x="112" y="77"/>
                </a:cubicBezTo>
                <a:cubicBezTo>
                  <a:pt x="112" y="77"/>
                  <a:pt x="111" y="78"/>
                  <a:pt x="111" y="78"/>
                </a:cubicBezTo>
                <a:cubicBezTo>
                  <a:pt x="111" y="78"/>
                  <a:pt x="111" y="80"/>
                  <a:pt x="110" y="80"/>
                </a:cubicBezTo>
                <a:cubicBezTo>
                  <a:pt x="110" y="81"/>
                  <a:pt x="109" y="82"/>
                  <a:pt x="109" y="82"/>
                </a:cubicBezTo>
                <a:cubicBezTo>
                  <a:pt x="109" y="82"/>
                  <a:pt x="109" y="83"/>
                  <a:pt x="109" y="83"/>
                </a:cubicBezTo>
                <a:cubicBezTo>
                  <a:pt x="109" y="84"/>
                  <a:pt x="109" y="85"/>
                  <a:pt x="108" y="86"/>
                </a:cubicBezTo>
                <a:cubicBezTo>
                  <a:pt x="107" y="86"/>
                  <a:pt x="105" y="88"/>
                  <a:pt x="105" y="88"/>
                </a:cubicBezTo>
                <a:cubicBezTo>
                  <a:pt x="105" y="88"/>
                  <a:pt x="105" y="88"/>
                  <a:pt x="105" y="89"/>
                </a:cubicBezTo>
                <a:cubicBezTo>
                  <a:pt x="106" y="89"/>
                  <a:pt x="106" y="90"/>
                  <a:pt x="106" y="90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5" y="93"/>
                  <a:pt x="105" y="94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9" y="98"/>
                  <a:pt x="110" y="100"/>
                  <a:pt x="110" y="101"/>
                </a:cubicBezTo>
                <a:cubicBezTo>
                  <a:pt x="110" y="101"/>
                  <a:pt x="110" y="103"/>
                  <a:pt x="110" y="103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7"/>
                  <a:pt x="106" y="107"/>
                  <a:pt x="106" y="107"/>
                </a:cubicBezTo>
                <a:cubicBezTo>
                  <a:pt x="105" y="107"/>
                  <a:pt x="104" y="107"/>
                  <a:pt x="104" y="107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0" y="101"/>
                  <a:pt x="89" y="99"/>
                  <a:pt x="89" y="99"/>
                </a:cubicBezTo>
                <a:cubicBezTo>
                  <a:pt x="88" y="99"/>
                  <a:pt x="87" y="99"/>
                  <a:pt x="87" y="99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4" y="95"/>
                </a:cubicBezTo>
                <a:cubicBezTo>
                  <a:pt x="83" y="95"/>
                  <a:pt x="83" y="94"/>
                  <a:pt x="82" y="94"/>
                </a:cubicBezTo>
                <a:cubicBezTo>
                  <a:pt x="81" y="94"/>
                  <a:pt x="79" y="94"/>
                  <a:pt x="79" y="94"/>
                </a:cubicBezTo>
                <a:cubicBezTo>
                  <a:pt x="79" y="94"/>
                  <a:pt x="78" y="92"/>
                  <a:pt x="77" y="92"/>
                </a:cubicBezTo>
                <a:cubicBezTo>
                  <a:pt x="77" y="92"/>
                  <a:pt x="73" y="92"/>
                  <a:pt x="73" y="92"/>
                </a:cubicBezTo>
                <a:cubicBezTo>
                  <a:pt x="73" y="92"/>
                  <a:pt x="74" y="89"/>
                  <a:pt x="74" y="89"/>
                </a:cubicBezTo>
                <a:cubicBezTo>
                  <a:pt x="74" y="88"/>
                  <a:pt x="74" y="85"/>
                  <a:pt x="74" y="85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3" y="83"/>
                  <a:pt x="74" y="81"/>
                </a:cubicBezTo>
                <a:cubicBezTo>
                  <a:pt x="75" y="79"/>
                  <a:pt x="74" y="80"/>
                  <a:pt x="75" y="78"/>
                </a:cubicBezTo>
                <a:cubicBezTo>
                  <a:pt x="76" y="75"/>
                  <a:pt x="76" y="74"/>
                  <a:pt x="76" y="74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3"/>
                  <a:pt x="73" y="72"/>
                  <a:pt x="72" y="73"/>
                </a:cubicBezTo>
                <a:cubicBezTo>
                  <a:pt x="72" y="75"/>
                  <a:pt x="71" y="75"/>
                  <a:pt x="71" y="75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70" y="82"/>
                  <a:pt x="67" y="82"/>
                </a:cubicBezTo>
                <a:cubicBezTo>
                  <a:pt x="65" y="82"/>
                  <a:pt x="63" y="82"/>
                  <a:pt x="63" y="82"/>
                </a:cubicBezTo>
                <a:cubicBezTo>
                  <a:pt x="63" y="82"/>
                  <a:pt x="65" y="84"/>
                  <a:pt x="63" y="84"/>
                </a:cubicBezTo>
                <a:cubicBezTo>
                  <a:pt x="60" y="84"/>
                  <a:pt x="57" y="84"/>
                  <a:pt x="57" y="84"/>
                </a:cubicBezTo>
                <a:cubicBezTo>
                  <a:pt x="55" y="82"/>
                  <a:pt x="55" y="82"/>
                  <a:pt x="55" y="82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2"/>
                  <a:pt x="51" y="80"/>
                </a:cubicBezTo>
                <a:cubicBezTo>
                  <a:pt x="51" y="79"/>
                  <a:pt x="50" y="77"/>
                  <a:pt x="51" y="77"/>
                </a:cubicBezTo>
                <a:cubicBezTo>
                  <a:pt x="52" y="77"/>
                  <a:pt x="53" y="76"/>
                  <a:pt x="53" y="76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1" y="73"/>
                  <a:pt x="51" y="72"/>
                </a:cubicBezTo>
                <a:cubicBezTo>
                  <a:pt x="51" y="71"/>
                  <a:pt x="52" y="69"/>
                  <a:pt x="52" y="69"/>
                </a:cubicBezTo>
                <a:cubicBezTo>
                  <a:pt x="53" y="68"/>
                  <a:pt x="53" y="66"/>
                  <a:pt x="53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0" y="67"/>
                  <a:pt x="50" y="65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1"/>
                  <a:pt x="46" y="61"/>
                  <a:pt x="45" y="62"/>
                </a:cubicBezTo>
                <a:cubicBezTo>
                  <a:pt x="45" y="62"/>
                  <a:pt x="42" y="61"/>
                  <a:pt x="42" y="61"/>
                </a:cubicBezTo>
                <a:cubicBezTo>
                  <a:pt x="42" y="61"/>
                  <a:pt x="39" y="61"/>
                  <a:pt x="39" y="61"/>
                </a:cubicBezTo>
                <a:cubicBezTo>
                  <a:pt x="38" y="61"/>
                  <a:pt x="37" y="63"/>
                  <a:pt x="37" y="63"/>
                </a:cubicBezTo>
                <a:cubicBezTo>
                  <a:pt x="35" y="60"/>
                  <a:pt x="35" y="60"/>
                  <a:pt x="35" y="60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4" y="55"/>
                  <a:pt x="34" y="54"/>
                </a:cubicBezTo>
                <a:cubicBezTo>
                  <a:pt x="34" y="54"/>
                  <a:pt x="33" y="52"/>
                  <a:pt x="33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28" y="51"/>
                  <a:pt x="27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23" y="49"/>
                  <a:pt x="23" y="49"/>
                </a:cubicBezTo>
                <a:cubicBezTo>
                  <a:pt x="23" y="48"/>
                  <a:pt x="23" y="47"/>
                  <a:pt x="23" y="46"/>
                </a:cubicBezTo>
                <a:cubicBezTo>
                  <a:pt x="22" y="45"/>
                  <a:pt x="21" y="43"/>
                  <a:pt x="21" y="42"/>
                </a:cubicBezTo>
                <a:cubicBezTo>
                  <a:pt x="21" y="42"/>
                  <a:pt x="22" y="40"/>
                  <a:pt x="22" y="40"/>
                </a:cubicBezTo>
                <a:cubicBezTo>
                  <a:pt x="21" y="39"/>
                  <a:pt x="19" y="37"/>
                  <a:pt x="19" y="37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5" y="37"/>
                  <a:pt x="14" y="37"/>
                </a:cubicBezTo>
                <a:cubicBezTo>
                  <a:pt x="13" y="37"/>
                  <a:pt x="11" y="36"/>
                  <a:pt x="11" y="37"/>
                </a:cubicBezTo>
                <a:cubicBezTo>
                  <a:pt x="11" y="37"/>
                  <a:pt x="12" y="39"/>
                  <a:pt x="11" y="39"/>
                </a:cubicBezTo>
                <a:cubicBezTo>
                  <a:pt x="10" y="39"/>
                  <a:pt x="8" y="39"/>
                  <a:pt x="7" y="38"/>
                </a:cubicBezTo>
                <a:cubicBezTo>
                  <a:pt x="6" y="37"/>
                  <a:pt x="6" y="36"/>
                  <a:pt x="6" y="35"/>
                </a:cubicBezTo>
                <a:cubicBezTo>
                  <a:pt x="5" y="35"/>
                  <a:pt x="5" y="33"/>
                  <a:pt x="4" y="33"/>
                </a:cubicBezTo>
                <a:cubicBezTo>
                  <a:pt x="3" y="33"/>
                  <a:pt x="2" y="33"/>
                  <a:pt x="2" y="32"/>
                </a:cubicBezTo>
                <a:cubicBezTo>
                  <a:pt x="2" y="32"/>
                  <a:pt x="2" y="29"/>
                  <a:pt x="2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4"/>
                  <a:pt x="1" y="24"/>
                </a:cubicBezTo>
                <a:cubicBezTo>
                  <a:pt x="1" y="23"/>
                  <a:pt x="0" y="22"/>
                  <a:pt x="0" y="22"/>
                </a:cubicBezTo>
                <a:cubicBezTo>
                  <a:pt x="0" y="19"/>
                  <a:pt x="0" y="19"/>
                  <a:pt x="0" y="19"/>
                </a:cubicBezTo>
                <a:lnTo>
                  <a:pt x="1" y="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7732170" y="3070640"/>
            <a:ext cx="608325" cy="326714"/>
          </a:xfrm>
          <a:custGeom>
            <a:avLst/>
            <a:gdLst>
              <a:gd name="T0" fmla="*/ 56 w 240"/>
              <a:gd name="T1" fmla="*/ 20 h 133"/>
              <a:gd name="T2" fmla="*/ 62 w 240"/>
              <a:gd name="T3" fmla="*/ 12 h 133"/>
              <a:gd name="T4" fmla="*/ 73 w 240"/>
              <a:gd name="T5" fmla="*/ 5 h 133"/>
              <a:gd name="T6" fmla="*/ 85 w 240"/>
              <a:gd name="T7" fmla="*/ 3 h 133"/>
              <a:gd name="T8" fmla="*/ 87 w 240"/>
              <a:gd name="T9" fmla="*/ 11 h 133"/>
              <a:gd name="T10" fmla="*/ 93 w 240"/>
              <a:gd name="T11" fmla="*/ 10 h 133"/>
              <a:gd name="T12" fmla="*/ 99 w 240"/>
              <a:gd name="T13" fmla="*/ 6 h 133"/>
              <a:gd name="T14" fmla="*/ 103 w 240"/>
              <a:gd name="T15" fmla="*/ 3 h 133"/>
              <a:gd name="T16" fmla="*/ 110 w 240"/>
              <a:gd name="T17" fmla="*/ 10 h 133"/>
              <a:gd name="T18" fmla="*/ 118 w 240"/>
              <a:gd name="T19" fmla="*/ 12 h 133"/>
              <a:gd name="T20" fmla="*/ 126 w 240"/>
              <a:gd name="T21" fmla="*/ 15 h 133"/>
              <a:gd name="T22" fmla="*/ 133 w 240"/>
              <a:gd name="T23" fmla="*/ 17 h 133"/>
              <a:gd name="T24" fmla="*/ 142 w 240"/>
              <a:gd name="T25" fmla="*/ 18 h 133"/>
              <a:gd name="T26" fmla="*/ 146 w 240"/>
              <a:gd name="T27" fmla="*/ 25 h 133"/>
              <a:gd name="T28" fmla="*/ 146 w 240"/>
              <a:gd name="T29" fmla="*/ 31 h 133"/>
              <a:gd name="T30" fmla="*/ 154 w 240"/>
              <a:gd name="T31" fmla="*/ 38 h 133"/>
              <a:gd name="T32" fmla="*/ 164 w 240"/>
              <a:gd name="T33" fmla="*/ 44 h 133"/>
              <a:gd name="T34" fmla="*/ 169 w 240"/>
              <a:gd name="T35" fmla="*/ 31 h 133"/>
              <a:gd name="T36" fmla="*/ 176 w 240"/>
              <a:gd name="T37" fmla="*/ 28 h 133"/>
              <a:gd name="T38" fmla="*/ 194 w 240"/>
              <a:gd name="T39" fmla="*/ 29 h 133"/>
              <a:gd name="T40" fmla="*/ 193 w 240"/>
              <a:gd name="T41" fmla="*/ 39 h 133"/>
              <a:gd name="T42" fmla="*/ 203 w 240"/>
              <a:gd name="T43" fmla="*/ 46 h 133"/>
              <a:gd name="T44" fmla="*/ 213 w 240"/>
              <a:gd name="T45" fmla="*/ 45 h 133"/>
              <a:gd name="T46" fmla="*/ 228 w 240"/>
              <a:gd name="T47" fmla="*/ 54 h 133"/>
              <a:gd name="T48" fmla="*/ 237 w 240"/>
              <a:gd name="T49" fmla="*/ 60 h 133"/>
              <a:gd name="T50" fmla="*/ 236 w 240"/>
              <a:gd name="T51" fmla="*/ 68 h 133"/>
              <a:gd name="T52" fmla="*/ 229 w 240"/>
              <a:gd name="T53" fmla="*/ 70 h 133"/>
              <a:gd name="T54" fmla="*/ 223 w 240"/>
              <a:gd name="T55" fmla="*/ 78 h 133"/>
              <a:gd name="T56" fmla="*/ 216 w 240"/>
              <a:gd name="T57" fmla="*/ 85 h 133"/>
              <a:gd name="T58" fmla="*/ 215 w 240"/>
              <a:gd name="T59" fmla="*/ 97 h 133"/>
              <a:gd name="T60" fmla="*/ 208 w 240"/>
              <a:gd name="T61" fmla="*/ 104 h 133"/>
              <a:gd name="T62" fmla="*/ 203 w 240"/>
              <a:gd name="T63" fmla="*/ 109 h 133"/>
              <a:gd name="T64" fmla="*/ 198 w 240"/>
              <a:gd name="T65" fmla="*/ 111 h 133"/>
              <a:gd name="T66" fmla="*/ 193 w 240"/>
              <a:gd name="T67" fmla="*/ 111 h 133"/>
              <a:gd name="T68" fmla="*/ 189 w 240"/>
              <a:gd name="T69" fmla="*/ 110 h 133"/>
              <a:gd name="T70" fmla="*/ 184 w 240"/>
              <a:gd name="T71" fmla="*/ 111 h 133"/>
              <a:gd name="T72" fmla="*/ 181 w 240"/>
              <a:gd name="T73" fmla="*/ 115 h 133"/>
              <a:gd name="T74" fmla="*/ 179 w 240"/>
              <a:gd name="T75" fmla="*/ 121 h 133"/>
              <a:gd name="T76" fmla="*/ 177 w 240"/>
              <a:gd name="T77" fmla="*/ 123 h 133"/>
              <a:gd name="T78" fmla="*/ 163 w 240"/>
              <a:gd name="T79" fmla="*/ 115 h 133"/>
              <a:gd name="T80" fmla="*/ 147 w 240"/>
              <a:gd name="T81" fmla="*/ 118 h 133"/>
              <a:gd name="T82" fmla="*/ 134 w 240"/>
              <a:gd name="T83" fmla="*/ 112 h 133"/>
              <a:gd name="T84" fmla="*/ 119 w 240"/>
              <a:gd name="T85" fmla="*/ 110 h 133"/>
              <a:gd name="T86" fmla="*/ 106 w 240"/>
              <a:gd name="T87" fmla="*/ 108 h 133"/>
              <a:gd name="T88" fmla="*/ 104 w 240"/>
              <a:gd name="T89" fmla="*/ 121 h 133"/>
              <a:gd name="T90" fmla="*/ 97 w 240"/>
              <a:gd name="T91" fmla="*/ 131 h 133"/>
              <a:gd name="T92" fmla="*/ 86 w 240"/>
              <a:gd name="T93" fmla="*/ 131 h 133"/>
              <a:gd name="T94" fmla="*/ 74 w 240"/>
              <a:gd name="T95" fmla="*/ 131 h 133"/>
              <a:gd name="T96" fmla="*/ 63 w 240"/>
              <a:gd name="T97" fmla="*/ 122 h 133"/>
              <a:gd name="T98" fmla="*/ 55 w 240"/>
              <a:gd name="T99" fmla="*/ 114 h 133"/>
              <a:gd name="T100" fmla="*/ 45 w 240"/>
              <a:gd name="T101" fmla="*/ 107 h 133"/>
              <a:gd name="T102" fmla="*/ 39 w 240"/>
              <a:gd name="T103" fmla="*/ 100 h 133"/>
              <a:gd name="T104" fmla="*/ 24 w 240"/>
              <a:gd name="T105" fmla="*/ 93 h 133"/>
              <a:gd name="T106" fmla="*/ 17 w 240"/>
              <a:gd name="T107" fmla="*/ 79 h 133"/>
              <a:gd name="T108" fmla="*/ 16 w 240"/>
              <a:gd name="T109" fmla="*/ 66 h 133"/>
              <a:gd name="T110" fmla="*/ 4 w 240"/>
              <a:gd name="T111" fmla="*/ 55 h 133"/>
              <a:gd name="T112" fmla="*/ 5 w 240"/>
              <a:gd name="T113" fmla="*/ 44 h 133"/>
              <a:gd name="T114" fmla="*/ 10 w 240"/>
              <a:gd name="T115" fmla="*/ 45 h 133"/>
              <a:gd name="T116" fmla="*/ 23 w 240"/>
              <a:gd name="T117" fmla="*/ 38 h 133"/>
              <a:gd name="T118" fmla="*/ 35 w 240"/>
              <a:gd name="T119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133">
                <a:moveTo>
                  <a:pt x="43" y="27"/>
                </a:moveTo>
                <a:cubicBezTo>
                  <a:pt x="44" y="27"/>
                  <a:pt x="50" y="22"/>
                  <a:pt x="50" y="22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18"/>
                  <a:pt x="58" y="18"/>
                  <a:pt x="58" y="1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2"/>
                  <a:pt x="62" y="12"/>
                </a:cubicBezTo>
                <a:cubicBezTo>
                  <a:pt x="65" y="12"/>
                  <a:pt x="74" y="10"/>
                  <a:pt x="74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73" y="1"/>
                  <a:pt x="73" y="1"/>
                </a:cubicBezTo>
                <a:cubicBezTo>
                  <a:pt x="74" y="0"/>
                  <a:pt x="78" y="0"/>
                  <a:pt x="80" y="0"/>
                </a:cubicBezTo>
                <a:cubicBezTo>
                  <a:pt x="82" y="1"/>
                  <a:pt x="84" y="2"/>
                  <a:pt x="85" y="3"/>
                </a:cubicBezTo>
                <a:cubicBezTo>
                  <a:pt x="85" y="4"/>
                  <a:pt x="85" y="3"/>
                  <a:pt x="85" y="5"/>
                </a:cubicBezTo>
                <a:cubicBezTo>
                  <a:pt x="85" y="7"/>
                  <a:pt x="85" y="9"/>
                  <a:pt x="85" y="9"/>
                </a:cubicBezTo>
                <a:cubicBezTo>
                  <a:pt x="85" y="9"/>
                  <a:pt x="86" y="10"/>
                  <a:pt x="87" y="11"/>
                </a:cubicBezTo>
                <a:cubicBezTo>
                  <a:pt x="89" y="11"/>
                  <a:pt x="91" y="13"/>
                  <a:pt x="91" y="12"/>
                </a:cubicBezTo>
                <a:cubicBezTo>
                  <a:pt x="91" y="12"/>
                  <a:pt x="92" y="11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2"/>
                  <a:pt x="94" y="11"/>
                  <a:pt x="95" y="11"/>
                </a:cubicBezTo>
                <a:cubicBezTo>
                  <a:pt x="96" y="11"/>
                  <a:pt x="100" y="9"/>
                  <a:pt x="100" y="9"/>
                </a:cubicBezTo>
                <a:cubicBezTo>
                  <a:pt x="100" y="9"/>
                  <a:pt x="99" y="6"/>
                  <a:pt x="99" y="6"/>
                </a:cubicBezTo>
                <a:cubicBezTo>
                  <a:pt x="99" y="5"/>
                  <a:pt x="99" y="4"/>
                  <a:pt x="99" y="3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3" y="3"/>
                  <a:pt x="103" y="3"/>
                </a:cubicBezTo>
                <a:cubicBezTo>
                  <a:pt x="103" y="3"/>
                  <a:pt x="105" y="4"/>
                  <a:pt x="106" y="4"/>
                </a:cubicBezTo>
                <a:cubicBezTo>
                  <a:pt x="108" y="4"/>
                  <a:pt x="107" y="6"/>
                  <a:pt x="107" y="6"/>
                </a:cubicBezTo>
                <a:cubicBezTo>
                  <a:pt x="107" y="6"/>
                  <a:pt x="108" y="9"/>
                  <a:pt x="110" y="10"/>
                </a:cubicBezTo>
                <a:cubicBezTo>
                  <a:pt x="112" y="11"/>
                  <a:pt x="112" y="12"/>
                  <a:pt x="112" y="13"/>
                </a:cubicBezTo>
                <a:cubicBezTo>
                  <a:pt x="113" y="13"/>
                  <a:pt x="115" y="13"/>
                  <a:pt x="115" y="13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20" y="13"/>
                  <a:pt x="121" y="15"/>
                </a:cubicBezTo>
                <a:cubicBezTo>
                  <a:pt x="121" y="16"/>
                  <a:pt x="124" y="16"/>
                  <a:pt x="125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9" y="20"/>
                  <a:pt x="132" y="17"/>
                </a:cubicBezTo>
                <a:cubicBezTo>
                  <a:pt x="135" y="14"/>
                  <a:pt x="133" y="17"/>
                  <a:pt x="133" y="17"/>
                </a:cubicBezTo>
                <a:cubicBezTo>
                  <a:pt x="133" y="17"/>
                  <a:pt x="135" y="20"/>
                  <a:pt x="136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7"/>
                  <a:pt x="148" y="17"/>
                  <a:pt x="147" y="22"/>
                </a:cubicBezTo>
                <a:cubicBezTo>
                  <a:pt x="147" y="26"/>
                  <a:pt x="146" y="25"/>
                  <a:pt x="146" y="25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5" y="31"/>
                  <a:pt x="146" y="31"/>
                </a:cubicBezTo>
                <a:cubicBezTo>
                  <a:pt x="147" y="31"/>
                  <a:pt x="148" y="35"/>
                  <a:pt x="148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36"/>
                  <a:pt x="152" y="37"/>
                  <a:pt x="154" y="38"/>
                </a:cubicBezTo>
                <a:cubicBezTo>
                  <a:pt x="155" y="39"/>
                  <a:pt x="156" y="41"/>
                  <a:pt x="156" y="41"/>
                </a:cubicBezTo>
                <a:cubicBezTo>
                  <a:pt x="156" y="41"/>
                  <a:pt x="157" y="45"/>
                  <a:pt x="158" y="46"/>
                </a:cubicBezTo>
                <a:cubicBezTo>
                  <a:pt x="158" y="48"/>
                  <a:pt x="164" y="44"/>
                  <a:pt x="164" y="4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7" y="27"/>
                  <a:pt x="171" y="28"/>
                  <a:pt x="172" y="27"/>
                </a:cubicBezTo>
                <a:cubicBezTo>
                  <a:pt x="173" y="27"/>
                  <a:pt x="176" y="28"/>
                  <a:pt x="176" y="28"/>
                </a:cubicBezTo>
                <a:cubicBezTo>
                  <a:pt x="187" y="33"/>
                  <a:pt x="187" y="33"/>
                  <a:pt x="187" y="33"/>
                </a:cubicBezTo>
                <a:cubicBezTo>
                  <a:pt x="187" y="33"/>
                  <a:pt x="190" y="32"/>
                  <a:pt x="192" y="32"/>
                </a:cubicBezTo>
                <a:cubicBezTo>
                  <a:pt x="194" y="31"/>
                  <a:pt x="194" y="29"/>
                  <a:pt x="194" y="29"/>
                </a:cubicBezTo>
                <a:cubicBezTo>
                  <a:pt x="194" y="29"/>
                  <a:pt x="195" y="30"/>
                  <a:pt x="197" y="32"/>
                </a:cubicBezTo>
                <a:cubicBezTo>
                  <a:pt x="198" y="35"/>
                  <a:pt x="196" y="34"/>
                  <a:pt x="196" y="35"/>
                </a:cubicBezTo>
                <a:cubicBezTo>
                  <a:pt x="195" y="36"/>
                  <a:pt x="193" y="39"/>
                  <a:pt x="193" y="39"/>
                </a:cubicBezTo>
                <a:cubicBezTo>
                  <a:pt x="193" y="39"/>
                  <a:pt x="194" y="41"/>
                  <a:pt x="196" y="41"/>
                </a:cubicBezTo>
                <a:cubicBezTo>
                  <a:pt x="197" y="41"/>
                  <a:pt x="196" y="42"/>
                  <a:pt x="198" y="44"/>
                </a:cubicBezTo>
                <a:cubicBezTo>
                  <a:pt x="199" y="45"/>
                  <a:pt x="203" y="46"/>
                  <a:pt x="203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9" y="43"/>
                  <a:pt x="212" y="44"/>
                  <a:pt x="213" y="45"/>
                </a:cubicBezTo>
                <a:cubicBezTo>
                  <a:pt x="214" y="46"/>
                  <a:pt x="219" y="48"/>
                  <a:pt x="219" y="48"/>
                </a:cubicBezTo>
                <a:cubicBezTo>
                  <a:pt x="227" y="46"/>
                  <a:pt x="227" y="46"/>
                  <a:pt x="227" y="46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30" y="54"/>
                  <a:pt x="232" y="57"/>
                </a:cubicBezTo>
                <a:cubicBezTo>
                  <a:pt x="234" y="59"/>
                  <a:pt x="233" y="57"/>
                  <a:pt x="233" y="57"/>
                </a:cubicBezTo>
                <a:cubicBezTo>
                  <a:pt x="233" y="57"/>
                  <a:pt x="237" y="59"/>
                  <a:pt x="237" y="60"/>
                </a:cubicBezTo>
                <a:cubicBezTo>
                  <a:pt x="237" y="62"/>
                  <a:pt x="238" y="64"/>
                  <a:pt x="238" y="64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39" y="68"/>
                  <a:pt x="237" y="68"/>
                  <a:pt x="236" y="68"/>
                </a:cubicBezTo>
                <a:cubicBezTo>
                  <a:pt x="236" y="68"/>
                  <a:pt x="235" y="69"/>
                  <a:pt x="234" y="69"/>
                </a:cubicBezTo>
                <a:cubicBezTo>
                  <a:pt x="233" y="69"/>
                  <a:pt x="232" y="69"/>
                  <a:pt x="232" y="69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27" y="72"/>
                  <a:pt x="227" y="72"/>
                  <a:pt x="227" y="72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0" y="83"/>
                  <a:pt x="217" y="85"/>
                  <a:pt x="216" y="85"/>
                </a:cubicBezTo>
                <a:cubicBezTo>
                  <a:pt x="215" y="85"/>
                  <a:pt x="215" y="89"/>
                  <a:pt x="215" y="89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09" y="102"/>
                  <a:pt x="209" y="102"/>
                  <a:pt x="209" y="102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04"/>
                  <a:pt x="206" y="105"/>
                  <a:pt x="206" y="105"/>
                </a:cubicBezTo>
                <a:cubicBezTo>
                  <a:pt x="205" y="104"/>
                  <a:pt x="205" y="107"/>
                  <a:pt x="205" y="107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0" y="110"/>
                  <a:pt x="200" y="110"/>
                  <a:pt x="200" y="110"/>
                </a:cubicBezTo>
                <a:cubicBezTo>
                  <a:pt x="200" y="110"/>
                  <a:pt x="199" y="111"/>
                  <a:pt x="198" y="111"/>
                </a:cubicBezTo>
                <a:cubicBezTo>
                  <a:pt x="198" y="112"/>
                  <a:pt x="197" y="111"/>
                  <a:pt x="197" y="111"/>
                </a:cubicBezTo>
                <a:cubicBezTo>
                  <a:pt x="197" y="111"/>
                  <a:pt x="195" y="110"/>
                  <a:pt x="194" y="110"/>
                </a:cubicBezTo>
                <a:cubicBezTo>
                  <a:pt x="194" y="110"/>
                  <a:pt x="194" y="111"/>
                  <a:pt x="193" y="111"/>
                </a:cubicBezTo>
                <a:cubicBezTo>
                  <a:pt x="193" y="111"/>
                  <a:pt x="193" y="111"/>
                  <a:pt x="192" y="112"/>
                </a:cubicBezTo>
                <a:cubicBezTo>
                  <a:pt x="192" y="112"/>
                  <a:pt x="191" y="111"/>
                  <a:pt x="190" y="111"/>
                </a:cubicBezTo>
                <a:cubicBezTo>
                  <a:pt x="189" y="111"/>
                  <a:pt x="189" y="110"/>
                  <a:pt x="189" y="110"/>
                </a:cubicBezTo>
                <a:cubicBezTo>
                  <a:pt x="188" y="110"/>
                  <a:pt x="187" y="110"/>
                  <a:pt x="187" y="110"/>
                </a:cubicBezTo>
                <a:cubicBezTo>
                  <a:pt x="186" y="110"/>
                  <a:pt x="185" y="110"/>
                  <a:pt x="185" y="110"/>
                </a:cubicBezTo>
                <a:cubicBezTo>
                  <a:pt x="185" y="110"/>
                  <a:pt x="184" y="111"/>
                  <a:pt x="184" y="111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12"/>
                  <a:pt x="182" y="113"/>
                  <a:pt x="182" y="114"/>
                </a:cubicBezTo>
                <a:cubicBezTo>
                  <a:pt x="182" y="114"/>
                  <a:pt x="182" y="115"/>
                  <a:pt x="181" y="115"/>
                </a:cubicBezTo>
                <a:cubicBezTo>
                  <a:pt x="181" y="115"/>
                  <a:pt x="180" y="117"/>
                  <a:pt x="180" y="117"/>
                </a:cubicBezTo>
                <a:cubicBezTo>
                  <a:pt x="180" y="117"/>
                  <a:pt x="180" y="120"/>
                  <a:pt x="179" y="120"/>
                </a:cubicBezTo>
                <a:cubicBezTo>
                  <a:pt x="179" y="120"/>
                  <a:pt x="179" y="121"/>
                  <a:pt x="179" y="121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117"/>
                  <a:pt x="172" y="118"/>
                  <a:pt x="169" y="118"/>
                </a:cubicBezTo>
                <a:cubicBezTo>
                  <a:pt x="166" y="117"/>
                  <a:pt x="164" y="115"/>
                  <a:pt x="163" y="115"/>
                </a:cubicBezTo>
                <a:cubicBezTo>
                  <a:pt x="163" y="114"/>
                  <a:pt x="159" y="115"/>
                  <a:pt x="159" y="115"/>
                </a:cubicBezTo>
                <a:cubicBezTo>
                  <a:pt x="158" y="119"/>
                  <a:pt x="158" y="119"/>
                  <a:pt x="158" y="119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34" y="112"/>
                  <a:pt x="130" y="112"/>
                  <a:pt x="129" y="112"/>
                </a:cubicBezTo>
                <a:cubicBezTo>
                  <a:pt x="128" y="112"/>
                  <a:pt x="124" y="111"/>
                  <a:pt x="124" y="111"/>
                </a:cubicBezTo>
                <a:cubicBezTo>
                  <a:pt x="124" y="111"/>
                  <a:pt x="120" y="110"/>
                  <a:pt x="119" y="110"/>
                </a:cubicBezTo>
                <a:cubicBezTo>
                  <a:pt x="118" y="110"/>
                  <a:pt x="116" y="110"/>
                  <a:pt x="116" y="110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11" y="109"/>
                  <a:pt x="108" y="107"/>
                  <a:pt x="106" y="108"/>
                </a:cubicBezTo>
                <a:cubicBezTo>
                  <a:pt x="105" y="108"/>
                  <a:pt x="106" y="111"/>
                  <a:pt x="106" y="111"/>
                </a:cubicBezTo>
                <a:cubicBezTo>
                  <a:pt x="106" y="111"/>
                  <a:pt x="105" y="116"/>
                  <a:pt x="106" y="117"/>
                </a:cubicBezTo>
                <a:cubicBezTo>
                  <a:pt x="106" y="119"/>
                  <a:pt x="104" y="121"/>
                  <a:pt x="104" y="121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1" y="122"/>
                  <a:pt x="99" y="125"/>
                  <a:pt x="98" y="125"/>
                </a:cubicBezTo>
                <a:cubicBezTo>
                  <a:pt x="97" y="125"/>
                  <a:pt x="97" y="131"/>
                  <a:pt x="97" y="131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85" y="133"/>
                  <a:pt x="80" y="132"/>
                  <a:pt x="80" y="132"/>
                </a:cubicBezTo>
                <a:cubicBezTo>
                  <a:pt x="79" y="132"/>
                  <a:pt x="74" y="131"/>
                  <a:pt x="74" y="131"/>
                </a:cubicBezTo>
                <a:cubicBezTo>
                  <a:pt x="74" y="131"/>
                  <a:pt x="71" y="128"/>
                  <a:pt x="70" y="127"/>
                </a:cubicBezTo>
                <a:cubicBezTo>
                  <a:pt x="69" y="126"/>
                  <a:pt x="65" y="124"/>
                  <a:pt x="64" y="123"/>
                </a:cubicBezTo>
                <a:cubicBezTo>
                  <a:pt x="63" y="123"/>
                  <a:pt x="63" y="122"/>
                  <a:pt x="63" y="122"/>
                </a:cubicBezTo>
                <a:cubicBezTo>
                  <a:pt x="61" y="120"/>
                  <a:pt x="62" y="120"/>
                  <a:pt x="60" y="119"/>
                </a:cubicBezTo>
                <a:cubicBezTo>
                  <a:pt x="58" y="118"/>
                  <a:pt x="56" y="118"/>
                  <a:pt x="56" y="117"/>
                </a:cubicBezTo>
                <a:cubicBezTo>
                  <a:pt x="56" y="116"/>
                  <a:pt x="57" y="114"/>
                  <a:pt x="55" y="114"/>
                </a:cubicBezTo>
                <a:cubicBezTo>
                  <a:pt x="52" y="115"/>
                  <a:pt x="51" y="116"/>
                  <a:pt x="50" y="115"/>
                </a:cubicBezTo>
                <a:cubicBezTo>
                  <a:pt x="48" y="113"/>
                  <a:pt x="48" y="113"/>
                  <a:pt x="47" y="111"/>
                </a:cubicBezTo>
                <a:cubicBezTo>
                  <a:pt x="47" y="109"/>
                  <a:pt x="47" y="107"/>
                  <a:pt x="45" y="107"/>
                </a:cubicBezTo>
                <a:cubicBezTo>
                  <a:pt x="43" y="107"/>
                  <a:pt x="42" y="106"/>
                  <a:pt x="42" y="106"/>
                </a:cubicBezTo>
                <a:cubicBezTo>
                  <a:pt x="42" y="106"/>
                  <a:pt x="41" y="107"/>
                  <a:pt x="40" y="105"/>
                </a:cubicBezTo>
                <a:cubicBezTo>
                  <a:pt x="39" y="102"/>
                  <a:pt x="42" y="104"/>
                  <a:pt x="39" y="100"/>
                </a:cubicBezTo>
                <a:cubicBezTo>
                  <a:pt x="35" y="97"/>
                  <a:pt x="36" y="98"/>
                  <a:pt x="34" y="96"/>
                </a:cubicBezTo>
                <a:cubicBezTo>
                  <a:pt x="32" y="94"/>
                  <a:pt x="26" y="96"/>
                  <a:pt x="26" y="96"/>
                </a:cubicBezTo>
                <a:cubicBezTo>
                  <a:pt x="26" y="96"/>
                  <a:pt x="26" y="95"/>
                  <a:pt x="24" y="93"/>
                </a:cubicBezTo>
                <a:cubicBezTo>
                  <a:pt x="22" y="91"/>
                  <a:pt x="23" y="92"/>
                  <a:pt x="21" y="90"/>
                </a:cubicBezTo>
                <a:cubicBezTo>
                  <a:pt x="19" y="87"/>
                  <a:pt x="19" y="88"/>
                  <a:pt x="19" y="85"/>
                </a:cubicBezTo>
                <a:cubicBezTo>
                  <a:pt x="18" y="82"/>
                  <a:pt x="19" y="81"/>
                  <a:pt x="17" y="79"/>
                </a:cubicBezTo>
                <a:cubicBezTo>
                  <a:pt x="15" y="77"/>
                  <a:pt x="14" y="75"/>
                  <a:pt x="14" y="75"/>
                </a:cubicBezTo>
                <a:cubicBezTo>
                  <a:pt x="14" y="75"/>
                  <a:pt x="12" y="73"/>
                  <a:pt x="14" y="70"/>
                </a:cubicBezTo>
                <a:cubicBezTo>
                  <a:pt x="16" y="68"/>
                  <a:pt x="16" y="68"/>
                  <a:pt x="16" y="66"/>
                </a:cubicBezTo>
                <a:cubicBezTo>
                  <a:pt x="16" y="65"/>
                  <a:pt x="17" y="63"/>
                  <a:pt x="14" y="61"/>
                </a:cubicBezTo>
                <a:cubicBezTo>
                  <a:pt x="11" y="59"/>
                  <a:pt x="11" y="59"/>
                  <a:pt x="8" y="57"/>
                </a:cubicBezTo>
                <a:cubicBezTo>
                  <a:pt x="6" y="56"/>
                  <a:pt x="5" y="56"/>
                  <a:pt x="4" y="55"/>
                </a:cubicBezTo>
                <a:cubicBezTo>
                  <a:pt x="3" y="54"/>
                  <a:pt x="1" y="47"/>
                  <a:pt x="1" y="47"/>
                </a:cubicBezTo>
                <a:cubicBezTo>
                  <a:pt x="0" y="44"/>
                  <a:pt x="0" y="44"/>
                  <a:pt x="0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51"/>
                  <a:pt x="7" y="51"/>
                  <a:pt x="7" y="51"/>
                </a:cubicBezTo>
                <a:cubicBezTo>
                  <a:pt x="10" y="45"/>
                  <a:pt x="10" y="45"/>
                  <a:pt x="10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7" y="40"/>
                </a:cubicBezTo>
                <a:cubicBezTo>
                  <a:pt x="19" y="40"/>
                  <a:pt x="22" y="38"/>
                  <a:pt x="23" y="38"/>
                </a:cubicBezTo>
                <a:cubicBezTo>
                  <a:pt x="25" y="38"/>
                  <a:pt x="28" y="39"/>
                  <a:pt x="29" y="39"/>
                </a:cubicBezTo>
                <a:cubicBezTo>
                  <a:pt x="31" y="38"/>
                  <a:pt x="32" y="38"/>
                  <a:pt x="32" y="36"/>
                </a:cubicBezTo>
                <a:cubicBezTo>
                  <a:pt x="33" y="35"/>
                  <a:pt x="31" y="33"/>
                  <a:pt x="35" y="32"/>
                </a:cubicBezTo>
                <a:cubicBezTo>
                  <a:pt x="38" y="30"/>
                  <a:pt x="39" y="30"/>
                  <a:pt x="39" y="30"/>
                </a:cubicBezTo>
                <a:lnTo>
                  <a:pt x="43" y="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3"/>
          <p:cNvSpPr>
            <a:spLocks noEditPoints="1"/>
          </p:cNvSpPr>
          <p:nvPr/>
        </p:nvSpPr>
        <p:spPr bwMode="auto">
          <a:xfrm>
            <a:off x="10509944" y="3507442"/>
            <a:ext cx="736586" cy="262792"/>
          </a:xfrm>
          <a:custGeom>
            <a:avLst/>
            <a:gdLst>
              <a:gd name="T0" fmla="*/ 233 w 291"/>
              <a:gd name="T1" fmla="*/ 67 h 107"/>
              <a:gd name="T2" fmla="*/ 238 w 291"/>
              <a:gd name="T3" fmla="*/ 67 h 107"/>
              <a:gd name="T4" fmla="*/ 239 w 291"/>
              <a:gd name="T5" fmla="*/ 67 h 107"/>
              <a:gd name="T6" fmla="*/ 240 w 291"/>
              <a:gd name="T7" fmla="*/ 67 h 107"/>
              <a:gd name="T8" fmla="*/ 240 w 291"/>
              <a:gd name="T9" fmla="*/ 68 h 107"/>
              <a:gd name="T10" fmla="*/ 241 w 291"/>
              <a:gd name="T11" fmla="*/ 68 h 107"/>
              <a:gd name="T12" fmla="*/ 242 w 291"/>
              <a:gd name="T13" fmla="*/ 67 h 107"/>
              <a:gd name="T14" fmla="*/ 243 w 291"/>
              <a:gd name="T15" fmla="*/ 67 h 107"/>
              <a:gd name="T16" fmla="*/ 244 w 291"/>
              <a:gd name="T17" fmla="*/ 67 h 107"/>
              <a:gd name="T18" fmla="*/ 245 w 291"/>
              <a:gd name="T19" fmla="*/ 67 h 107"/>
              <a:gd name="T20" fmla="*/ 247 w 291"/>
              <a:gd name="T21" fmla="*/ 67 h 107"/>
              <a:gd name="T22" fmla="*/ 248 w 291"/>
              <a:gd name="T23" fmla="*/ 67 h 107"/>
              <a:gd name="T24" fmla="*/ 249 w 291"/>
              <a:gd name="T25" fmla="*/ 66 h 107"/>
              <a:gd name="T26" fmla="*/ 250 w 291"/>
              <a:gd name="T27" fmla="*/ 66 h 107"/>
              <a:gd name="T28" fmla="*/ 250 w 291"/>
              <a:gd name="T29" fmla="*/ 66 h 107"/>
              <a:gd name="T30" fmla="*/ 267 w 291"/>
              <a:gd name="T31" fmla="*/ 71 h 107"/>
              <a:gd name="T32" fmla="*/ 268 w 291"/>
              <a:gd name="T33" fmla="*/ 71 h 107"/>
              <a:gd name="T34" fmla="*/ 268 w 291"/>
              <a:gd name="T35" fmla="*/ 71 h 107"/>
              <a:gd name="T36" fmla="*/ 268 w 291"/>
              <a:gd name="T37" fmla="*/ 71 h 107"/>
              <a:gd name="T38" fmla="*/ 233 w 291"/>
              <a:gd name="T39" fmla="*/ 67 h 107"/>
              <a:gd name="T40" fmla="*/ 269 w 291"/>
              <a:gd name="T41" fmla="*/ 71 h 107"/>
              <a:gd name="T42" fmla="*/ 269 w 291"/>
              <a:gd name="T43" fmla="*/ 71 h 107"/>
              <a:gd name="T44" fmla="*/ 270 w 291"/>
              <a:gd name="T45" fmla="*/ 71 h 107"/>
              <a:gd name="T46" fmla="*/ 270 w 291"/>
              <a:gd name="T47" fmla="*/ 70 h 107"/>
              <a:gd name="T48" fmla="*/ 271 w 291"/>
              <a:gd name="T49" fmla="*/ 70 h 107"/>
              <a:gd name="T50" fmla="*/ 271 w 291"/>
              <a:gd name="T51" fmla="*/ 70 h 107"/>
              <a:gd name="T52" fmla="*/ 271 w 291"/>
              <a:gd name="T53" fmla="*/ 70 h 107"/>
              <a:gd name="T54" fmla="*/ 272 w 291"/>
              <a:gd name="T55" fmla="*/ 69 h 107"/>
              <a:gd name="T56" fmla="*/ 272 w 291"/>
              <a:gd name="T57" fmla="*/ 69 h 107"/>
              <a:gd name="T58" fmla="*/ 273 w 291"/>
              <a:gd name="T59" fmla="*/ 69 h 107"/>
              <a:gd name="T60" fmla="*/ 273 w 291"/>
              <a:gd name="T61" fmla="*/ 69 h 107"/>
              <a:gd name="T62" fmla="*/ 273 w 291"/>
              <a:gd name="T63" fmla="*/ 69 h 107"/>
              <a:gd name="T64" fmla="*/ 273 w 291"/>
              <a:gd name="T65" fmla="*/ 69 h 107"/>
              <a:gd name="T66" fmla="*/ 274 w 291"/>
              <a:gd name="T67" fmla="*/ 69 h 107"/>
              <a:gd name="T68" fmla="*/ 274 w 291"/>
              <a:gd name="T69" fmla="*/ 69 h 107"/>
              <a:gd name="T70" fmla="*/ 274 w 291"/>
              <a:gd name="T71" fmla="*/ 69 h 107"/>
              <a:gd name="T72" fmla="*/ 275 w 291"/>
              <a:gd name="T73" fmla="*/ 69 h 107"/>
              <a:gd name="T74" fmla="*/ 289 w 291"/>
              <a:gd name="T75" fmla="*/ 72 h 107"/>
              <a:gd name="T76" fmla="*/ 272 w 291"/>
              <a:gd name="T77" fmla="*/ 47 h 107"/>
              <a:gd name="T78" fmla="*/ 266 w 291"/>
              <a:gd name="T79" fmla="*/ 27 h 107"/>
              <a:gd name="T80" fmla="*/ 235 w 291"/>
              <a:gd name="T81" fmla="*/ 11 h 107"/>
              <a:gd name="T82" fmla="*/ 197 w 291"/>
              <a:gd name="T83" fmla="*/ 0 h 107"/>
              <a:gd name="T84" fmla="*/ 173 w 291"/>
              <a:gd name="T85" fmla="*/ 17 h 107"/>
              <a:gd name="T86" fmla="*/ 157 w 291"/>
              <a:gd name="T87" fmla="*/ 16 h 107"/>
              <a:gd name="T88" fmla="*/ 111 w 291"/>
              <a:gd name="T89" fmla="*/ 2 h 107"/>
              <a:gd name="T90" fmla="*/ 68 w 291"/>
              <a:gd name="T91" fmla="*/ 11 h 107"/>
              <a:gd name="T92" fmla="*/ 40 w 291"/>
              <a:gd name="T93" fmla="*/ 10 h 107"/>
              <a:gd name="T94" fmla="*/ 1 w 291"/>
              <a:gd name="T95" fmla="*/ 10 h 107"/>
              <a:gd name="T96" fmla="*/ 18 w 291"/>
              <a:gd name="T97" fmla="*/ 27 h 107"/>
              <a:gd name="T98" fmla="*/ 44 w 291"/>
              <a:gd name="T99" fmla="*/ 31 h 107"/>
              <a:gd name="T100" fmla="*/ 70 w 291"/>
              <a:gd name="T101" fmla="*/ 48 h 107"/>
              <a:gd name="T102" fmla="*/ 83 w 291"/>
              <a:gd name="T103" fmla="*/ 100 h 107"/>
              <a:gd name="T104" fmla="*/ 124 w 291"/>
              <a:gd name="T105" fmla="*/ 91 h 107"/>
              <a:gd name="T106" fmla="*/ 153 w 291"/>
              <a:gd name="T107" fmla="*/ 102 h 107"/>
              <a:gd name="T108" fmla="*/ 163 w 291"/>
              <a:gd name="T109" fmla="*/ 98 h 107"/>
              <a:gd name="T110" fmla="*/ 184 w 291"/>
              <a:gd name="T111" fmla="*/ 85 h 107"/>
              <a:gd name="T112" fmla="*/ 193 w 291"/>
              <a:gd name="T113" fmla="*/ 79 h 107"/>
              <a:gd name="T114" fmla="*/ 206 w 291"/>
              <a:gd name="T115" fmla="*/ 76 h 107"/>
              <a:gd name="T116" fmla="*/ 215 w 291"/>
              <a:gd name="T117" fmla="*/ 68 h 107"/>
              <a:gd name="T118" fmla="*/ 230 w 291"/>
              <a:gd name="T119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" h="107">
                <a:moveTo>
                  <a:pt x="231" y="69"/>
                </a:moveTo>
                <a:cubicBezTo>
                  <a:pt x="232" y="69"/>
                  <a:pt x="232" y="69"/>
                  <a:pt x="232" y="69"/>
                </a:cubicBezTo>
                <a:cubicBezTo>
                  <a:pt x="231" y="68"/>
                  <a:pt x="231" y="68"/>
                  <a:pt x="231" y="68"/>
                </a:cubicBezTo>
                <a:cubicBezTo>
                  <a:pt x="231" y="68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5" y="67"/>
                  <a:pt x="237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9" y="67"/>
                  <a:pt x="249" y="67"/>
                  <a:pt x="249" y="67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2" y="70"/>
                  <a:pt x="263" y="72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31" y="69"/>
                  <a:pt x="231" y="69"/>
                  <a:pt x="231" y="69"/>
                </a:cubicBezTo>
                <a:close/>
                <a:moveTo>
                  <a:pt x="233" y="67"/>
                </a:move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2" y="70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6" y="69"/>
                  <a:pt x="276" y="69"/>
                  <a:pt x="278" y="70"/>
                </a:cubicBezTo>
                <a:cubicBezTo>
                  <a:pt x="280" y="71"/>
                  <a:pt x="283" y="72"/>
                  <a:pt x="285" y="72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90" y="69"/>
                  <a:pt x="290" y="69"/>
                  <a:pt x="290" y="69"/>
                </a:cubicBezTo>
                <a:cubicBezTo>
                  <a:pt x="291" y="71"/>
                  <a:pt x="289" y="61"/>
                  <a:pt x="290" y="58"/>
                </a:cubicBezTo>
                <a:cubicBezTo>
                  <a:pt x="289" y="57"/>
                  <a:pt x="288" y="56"/>
                  <a:pt x="288" y="55"/>
                </a:cubicBezTo>
                <a:cubicBezTo>
                  <a:pt x="287" y="54"/>
                  <a:pt x="282" y="54"/>
                  <a:pt x="282" y="54"/>
                </a:cubicBezTo>
                <a:cubicBezTo>
                  <a:pt x="278" y="53"/>
                  <a:pt x="278" y="53"/>
                  <a:pt x="278" y="53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69" y="45"/>
                  <a:pt x="269" y="45"/>
                  <a:pt x="269" y="45"/>
                </a:cubicBezTo>
                <a:cubicBezTo>
                  <a:pt x="266" y="41"/>
                  <a:pt x="266" y="41"/>
                  <a:pt x="266" y="41"/>
                </a:cubicBezTo>
                <a:cubicBezTo>
                  <a:pt x="267" y="39"/>
                  <a:pt x="267" y="39"/>
                  <a:pt x="267" y="39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35"/>
                  <a:pt x="271" y="35"/>
                  <a:pt x="272" y="33"/>
                </a:cubicBezTo>
                <a:cubicBezTo>
                  <a:pt x="274" y="30"/>
                  <a:pt x="272" y="30"/>
                  <a:pt x="272" y="30"/>
                </a:cubicBezTo>
                <a:cubicBezTo>
                  <a:pt x="272" y="30"/>
                  <a:pt x="268" y="28"/>
                  <a:pt x="266" y="27"/>
                </a:cubicBezTo>
                <a:cubicBezTo>
                  <a:pt x="264" y="26"/>
                  <a:pt x="261" y="29"/>
                  <a:pt x="261" y="29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39" y="22"/>
                  <a:pt x="239" y="22"/>
                  <a:pt x="239" y="22"/>
                </a:cubicBezTo>
                <a:cubicBezTo>
                  <a:pt x="235" y="20"/>
                  <a:pt x="235" y="20"/>
                  <a:pt x="235" y="20"/>
                </a:cubicBezTo>
                <a:cubicBezTo>
                  <a:pt x="235" y="20"/>
                  <a:pt x="235" y="12"/>
                  <a:pt x="235" y="11"/>
                </a:cubicBezTo>
                <a:cubicBezTo>
                  <a:pt x="235" y="9"/>
                  <a:pt x="235" y="6"/>
                  <a:pt x="235" y="6"/>
                </a:cubicBezTo>
                <a:cubicBezTo>
                  <a:pt x="235" y="6"/>
                  <a:pt x="229" y="5"/>
                  <a:pt x="226" y="6"/>
                </a:cubicBezTo>
                <a:cubicBezTo>
                  <a:pt x="224" y="7"/>
                  <a:pt x="221" y="6"/>
                  <a:pt x="221" y="6"/>
                </a:cubicBezTo>
                <a:cubicBezTo>
                  <a:pt x="221" y="6"/>
                  <a:pt x="213" y="5"/>
                  <a:pt x="212" y="3"/>
                </a:cubicBezTo>
                <a:cubicBezTo>
                  <a:pt x="212" y="1"/>
                  <a:pt x="212" y="2"/>
                  <a:pt x="211" y="2"/>
                </a:cubicBezTo>
                <a:cubicBezTo>
                  <a:pt x="209" y="2"/>
                  <a:pt x="203" y="2"/>
                  <a:pt x="203" y="2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9"/>
                  <a:pt x="197" y="9"/>
                  <a:pt x="197" y="9"/>
                </a:cubicBezTo>
                <a:cubicBezTo>
                  <a:pt x="196" y="7"/>
                  <a:pt x="196" y="7"/>
                  <a:pt x="196" y="7"/>
                </a:cubicBezTo>
                <a:cubicBezTo>
                  <a:pt x="186" y="6"/>
                  <a:pt x="186" y="6"/>
                  <a:pt x="186" y="6"/>
                </a:cubicBezTo>
                <a:cubicBezTo>
                  <a:pt x="180" y="9"/>
                  <a:pt x="180" y="9"/>
                  <a:pt x="180" y="9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3" y="17"/>
                  <a:pt x="170" y="18"/>
                  <a:pt x="168" y="18"/>
                </a:cubicBezTo>
                <a:cubicBezTo>
                  <a:pt x="168" y="19"/>
                  <a:pt x="167" y="21"/>
                  <a:pt x="167" y="22"/>
                </a:cubicBezTo>
                <a:cubicBezTo>
                  <a:pt x="166" y="23"/>
                  <a:pt x="164" y="23"/>
                  <a:pt x="164" y="23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57" y="22"/>
                  <a:pt x="157" y="22"/>
                  <a:pt x="157" y="22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45" y="12"/>
                  <a:pt x="145" y="12"/>
                  <a:pt x="145" y="12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4" y="9"/>
                  <a:pt x="124" y="9"/>
                  <a:pt x="124" y="9"/>
                </a:cubicBezTo>
                <a:cubicBezTo>
                  <a:pt x="119" y="4"/>
                  <a:pt x="119" y="4"/>
                  <a:pt x="119" y="4"/>
                </a:cubicBezTo>
                <a:cubicBezTo>
                  <a:pt x="111" y="2"/>
                  <a:pt x="111" y="2"/>
                  <a:pt x="111" y="2"/>
                </a:cubicBezTo>
                <a:cubicBezTo>
                  <a:pt x="104" y="7"/>
                  <a:pt x="104" y="7"/>
                  <a:pt x="104" y="7"/>
                </a:cubicBezTo>
                <a:cubicBezTo>
                  <a:pt x="104" y="7"/>
                  <a:pt x="97" y="4"/>
                  <a:pt x="94" y="4"/>
                </a:cubicBezTo>
                <a:cubicBezTo>
                  <a:pt x="92" y="5"/>
                  <a:pt x="88" y="6"/>
                  <a:pt x="87" y="7"/>
                </a:cubicBezTo>
                <a:cubicBezTo>
                  <a:pt x="86" y="7"/>
                  <a:pt x="84" y="10"/>
                  <a:pt x="83" y="10"/>
                </a:cubicBezTo>
                <a:cubicBezTo>
                  <a:pt x="81" y="11"/>
                  <a:pt x="79" y="10"/>
                  <a:pt x="77" y="10"/>
                </a:cubicBezTo>
                <a:cubicBezTo>
                  <a:pt x="76" y="11"/>
                  <a:pt x="75" y="12"/>
                  <a:pt x="73" y="12"/>
                </a:cubicBezTo>
                <a:cubicBezTo>
                  <a:pt x="71" y="12"/>
                  <a:pt x="70" y="11"/>
                  <a:pt x="68" y="11"/>
                </a:cubicBezTo>
                <a:cubicBezTo>
                  <a:pt x="67" y="12"/>
                  <a:pt x="66" y="13"/>
                  <a:pt x="64" y="13"/>
                </a:cubicBezTo>
                <a:cubicBezTo>
                  <a:pt x="62" y="13"/>
                  <a:pt x="61" y="11"/>
                  <a:pt x="61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4" y="10"/>
                  <a:pt x="51" y="10"/>
                </a:cubicBezTo>
                <a:cubicBezTo>
                  <a:pt x="49" y="9"/>
                  <a:pt x="47" y="8"/>
                  <a:pt x="45" y="9"/>
                </a:cubicBezTo>
                <a:cubicBezTo>
                  <a:pt x="43" y="9"/>
                  <a:pt x="40" y="10"/>
                  <a:pt x="40" y="10"/>
                </a:cubicBezTo>
                <a:cubicBezTo>
                  <a:pt x="32" y="7"/>
                  <a:pt x="32" y="7"/>
                  <a:pt x="32" y="7"/>
                </a:cubicBezTo>
                <a:cubicBezTo>
                  <a:pt x="27" y="6"/>
                  <a:pt x="27" y="6"/>
                  <a:pt x="27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8"/>
                  <a:pt x="21" y="8"/>
                  <a:pt x="21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0" y="6"/>
                  <a:pt x="6" y="7"/>
                </a:cubicBezTo>
                <a:cubicBezTo>
                  <a:pt x="5" y="7"/>
                  <a:pt x="2" y="10"/>
                  <a:pt x="1" y="10"/>
                </a:cubicBezTo>
                <a:cubicBezTo>
                  <a:pt x="0" y="11"/>
                  <a:pt x="1" y="11"/>
                  <a:pt x="2" y="14"/>
                </a:cubicBezTo>
                <a:cubicBezTo>
                  <a:pt x="2" y="16"/>
                  <a:pt x="1" y="20"/>
                  <a:pt x="1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12" y="23"/>
                  <a:pt x="12" y="23"/>
                  <a:pt x="12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6" y="30"/>
                  <a:pt x="17" y="29"/>
                </a:cubicBezTo>
                <a:cubicBezTo>
                  <a:pt x="18" y="29"/>
                  <a:pt x="17" y="28"/>
                  <a:pt x="18" y="27"/>
                </a:cubicBezTo>
                <a:cubicBezTo>
                  <a:pt x="18" y="27"/>
                  <a:pt x="19" y="29"/>
                  <a:pt x="21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6" y="29"/>
                  <a:pt x="27" y="30"/>
                  <a:pt x="28" y="30"/>
                </a:cubicBezTo>
                <a:cubicBezTo>
                  <a:pt x="29" y="30"/>
                  <a:pt x="31" y="29"/>
                  <a:pt x="31" y="29"/>
                </a:cubicBezTo>
                <a:cubicBezTo>
                  <a:pt x="33" y="28"/>
                  <a:pt x="36" y="27"/>
                  <a:pt x="39" y="30"/>
                </a:cubicBezTo>
                <a:cubicBezTo>
                  <a:pt x="41" y="32"/>
                  <a:pt x="40" y="33"/>
                  <a:pt x="42" y="33"/>
                </a:cubicBezTo>
                <a:cubicBezTo>
                  <a:pt x="43" y="33"/>
                  <a:pt x="43" y="31"/>
                  <a:pt x="44" y="31"/>
                </a:cubicBezTo>
                <a:cubicBezTo>
                  <a:pt x="46" y="31"/>
                  <a:pt x="46" y="32"/>
                  <a:pt x="47" y="33"/>
                </a:cubicBezTo>
                <a:cubicBezTo>
                  <a:pt x="49" y="35"/>
                  <a:pt x="49" y="37"/>
                  <a:pt x="51" y="38"/>
                </a:cubicBezTo>
                <a:cubicBezTo>
                  <a:pt x="51" y="39"/>
                  <a:pt x="52" y="40"/>
                  <a:pt x="54" y="40"/>
                </a:cubicBezTo>
                <a:cubicBezTo>
                  <a:pt x="54" y="40"/>
                  <a:pt x="55" y="39"/>
                  <a:pt x="55" y="39"/>
                </a:cubicBezTo>
                <a:cubicBezTo>
                  <a:pt x="57" y="39"/>
                  <a:pt x="59" y="39"/>
                  <a:pt x="60" y="40"/>
                </a:cubicBezTo>
                <a:cubicBezTo>
                  <a:pt x="64" y="40"/>
                  <a:pt x="65" y="40"/>
                  <a:pt x="66" y="41"/>
                </a:cubicBezTo>
                <a:cubicBezTo>
                  <a:pt x="67" y="43"/>
                  <a:pt x="69" y="46"/>
                  <a:pt x="70" y="48"/>
                </a:cubicBezTo>
                <a:cubicBezTo>
                  <a:pt x="71" y="50"/>
                  <a:pt x="72" y="54"/>
                  <a:pt x="73" y="55"/>
                </a:cubicBezTo>
                <a:cubicBezTo>
                  <a:pt x="74" y="57"/>
                  <a:pt x="77" y="58"/>
                  <a:pt x="78" y="60"/>
                </a:cubicBezTo>
                <a:cubicBezTo>
                  <a:pt x="79" y="61"/>
                  <a:pt x="81" y="67"/>
                  <a:pt x="82" y="69"/>
                </a:cubicBezTo>
                <a:cubicBezTo>
                  <a:pt x="82" y="71"/>
                  <a:pt x="85" y="74"/>
                  <a:pt x="86" y="78"/>
                </a:cubicBezTo>
                <a:cubicBezTo>
                  <a:pt x="88" y="82"/>
                  <a:pt x="88" y="85"/>
                  <a:pt x="88" y="85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89"/>
                  <a:pt x="85" y="98"/>
                  <a:pt x="83" y="100"/>
                </a:cubicBezTo>
                <a:cubicBezTo>
                  <a:pt x="81" y="102"/>
                  <a:pt x="84" y="105"/>
                  <a:pt x="87" y="106"/>
                </a:cubicBezTo>
                <a:cubicBezTo>
                  <a:pt x="90" y="107"/>
                  <a:pt x="98" y="103"/>
                  <a:pt x="98" y="103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20" y="99"/>
                  <a:pt x="122" y="98"/>
                </a:cubicBezTo>
                <a:cubicBezTo>
                  <a:pt x="125" y="96"/>
                  <a:pt x="125" y="94"/>
                  <a:pt x="125" y="94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30" y="88"/>
                  <a:pt x="133" y="87"/>
                </a:cubicBezTo>
                <a:cubicBezTo>
                  <a:pt x="135" y="86"/>
                  <a:pt x="137" y="88"/>
                  <a:pt x="137" y="88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52" y="99"/>
                  <a:pt x="153" y="100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3" y="100"/>
                  <a:pt x="169" y="99"/>
                  <a:pt x="169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3" y="98"/>
                  <a:pt x="163" y="98"/>
                  <a:pt x="163" y="98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5" y="93"/>
                  <a:pt x="165" y="93"/>
                  <a:pt x="165" y="93"/>
                </a:cubicBezTo>
                <a:cubicBezTo>
                  <a:pt x="165" y="93"/>
                  <a:pt x="167" y="93"/>
                  <a:pt x="168" y="92"/>
                </a:cubicBezTo>
                <a:cubicBezTo>
                  <a:pt x="170" y="92"/>
                  <a:pt x="176" y="90"/>
                  <a:pt x="176" y="90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80" y="86"/>
                  <a:pt x="180" y="86"/>
                </a:cubicBezTo>
                <a:cubicBezTo>
                  <a:pt x="181" y="86"/>
                  <a:pt x="183" y="86"/>
                  <a:pt x="184" y="85"/>
                </a:cubicBezTo>
                <a:cubicBezTo>
                  <a:pt x="184" y="85"/>
                  <a:pt x="185" y="84"/>
                  <a:pt x="185" y="84"/>
                </a:cubicBezTo>
                <a:cubicBezTo>
                  <a:pt x="185" y="84"/>
                  <a:pt x="185" y="83"/>
                  <a:pt x="186" y="83"/>
                </a:cubicBezTo>
                <a:cubicBezTo>
                  <a:pt x="186" y="83"/>
                  <a:pt x="187" y="83"/>
                  <a:pt x="188" y="82"/>
                </a:cubicBezTo>
                <a:cubicBezTo>
                  <a:pt x="189" y="82"/>
                  <a:pt x="189" y="82"/>
                  <a:pt x="190" y="81"/>
                </a:cubicBezTo>
                <a:cubicBezTo>
                  <a:pt x="190" y="81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2" y="78"/>
                  <a:pt x="193" y="79"/>
                  <a:pt x="193" y="79"/>
                </a:cubicBezTo>
                <a:cubicBezTo>
                  <a:pt x="193" y="79"/>
                  <a:pt x="195" y="79"/>
                  <a:pt x="196" y="79"/>
                </a:cubicBezTo>
                <a:cubicBezTo>
                  <a:pt x="196" y="79"/>
                  <a:pt x="198" y="78"/>
                  <a:pt x="198" y="78"/>
                </a:cubicBezTo>
                <a:cubicBezTo>
                  <a:pt x="198" y="78"/>
                  <a:pt x="198" y="77"/>
                  <a:pt x="199" y="77"/>
                </a:cubicBezTo>
                <a:cubicBezTo>
                  <a:pt x="200" y="77"/>
                  <a:pt x="201" y="77"/>
                  <a:pt x="202" y="77"/>
                </a:cubicBezTo>
                <a:cubicBezTo>
                  <a:pt x="202" y="77"/>
                  <a:pt x="204" y="77"/>
                  <a:pt x="204" y="77"/>
                </a:cubicBezTo>
                <a:cubicBezTo>
                  <a:pt x="205" y="76"/>
                  <a:pt x="205" y="76"/>
                  <a:pt x="205" y="76"/>
                </a:cubicBezTo>
                <a:cubicBezTo>
                  <a:pt x="206" y="76"/>
                  <a:pt x="205" y="75"/>
                  <a:pt x="206" y="76"/>
                </a:cubicBezTo>
                <a:cubicBezTo>
                  <a:pt x="207" y="76"/>
                  <a:pt x="206" y="77"/>
                  <a:pt x="207" y="76"/>
                </a:cubicBezTo>
                <a:cubicBezTo>
                  <a:pt x="208" y="75"/>
                  <a:pt x="209" y="73"/>
                  <a:pt x="209" y="73"/>
                </a:cubicBezTo>
                <a:cubicBezTo>
                  <a:pt x="209" y="73"/>
                  <a:pt x="208" y="73"/>
                  <a:pt x="210" y="73"/>
                </a:cubicBezTo>
                <a:cubicBezTo>
                  <a:pt x="212" y="73"/>
                  <a:pt x="212" y="73"/>
                  <a:pt x="214" y="73"/>
                </a:cubicBezTo>
                <a:cubicBezTo>
                  <a:pt x="215" y="73"/>
                  <a:pt x="217" y="72"/>
                  <a:pt x="217" y="72"/>
                </a:cubicBezTo>
                <a:cubicBezTo>
                  <a:pt x="218" y="72"/>
                  <a:pt x="219" y="71"/>
                  <a:pt x="219" y="71"/>
                </a:cubicBezTo>
                <a:cubicBezTo>
                  <a:pt x="219" y="70"/>
                  <a:pt x="215" y="68"/>
                  <a:pt x="215" y="68"/>
                </a:cubicBezTo>
                <a:cubicBezTo>
                  <a:pt x="215" y="68"/>
                  <a:pt x="213" y="67"/>
                  <a:pt x="216" y="67"/>
                </a:cubicBezTo>
                <a:cubicBezTo>
                  <a:pt x="219" y="68"/>
                  <a:pt x="220" y="68"/>
                  <a:pt x="220" y="68"/>
                </a:cubicBezTo>
                <a:cubicBezTo>
                  <a:pt x="221" y="68"/>
                  <a:pt x="221" y="67"/>
                  <a:pt x="222" y="67"/>
                </a:cubicBezTo>
                <a:cubicBezTo>
                  <a:pt x="223" y="66"/>
                  <a:pt x="224" y="65"/>
                  <a:pt x="224" y="65"/>
                </a:cubicBezTo>
                <a:cubicBezTo>
                  <a:pt x="225" y="65"/>
                  <a:pt x="227" y="67"/>
                  <a:pt x="227" y="67"/>
                </a:cubicBezTo>
                <a:cubicBezTo>
                  <a:pt x="227" y="69"/>
                  <a:pt x="227" y="69"/>
                  <a:pt x="227" y="69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30" y="69"/>
                  <a:pt x="231" y="69"/>
                  <a:pt x="231" y="69"/>
                </a:cubicBezTo>
                <a:cubicBezTo>
                  <a:pt x="269" y="71"/>
                  <a:pt x="269" y="71"/>
                  <a:pt x="269" y="71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1"/>
          <p:cNvSpPr>
            <a:spLocks/>
          </p:cNvSpPr>
          <p:nvPr/>
        </p:nvSpPr>
        <p:spPr bwMode="auto">
          <a:xfrm>
            <a:off x="8378363" y="2250303"/>
            <a:ext cx="459298" cy="343287"/>
          </a:xfrm>
          <a:custGeom>
            <a:avLst/>
            <a:gdLst>
              <a:gd name="T0" fmla="*/ 24 w 181"/>
              <a:gd name="T1" fmla="*/ 22 h 140"/>
              <a:gd name="T2" fmla="*/ 34 w 181"/>
              <a:gd name="T3" fmla="*/ 20 h 140"/>
              <a:gd name="T4" fmla="*/ 48 w 181"/>
              <a:gd name="T5" fmla="*/ 17 h 140"/>
              <a:gd name="T6" fmla="*/ 55 w 181"/>
              <a:gd name="T7" fmla="*/ 16 h 140"/>
              <a:gd name="T8" fmla="*/ 62 w 181"/>
              <a:gd name="T9" fmla="*/ 15 h 140"/>
              <a:gd name="T10" fmla="*/ 73 w 181"/>
              <a:gd name="T11" fmla="*/ 13 h 140"/>
              <a:gd name="T12" fmla="*/ 81 w 181"/>
              <a:gd name="T13" fmla="*/ 13 h 140"/>
              <a:gd name="T14" fmla="*/ 92 w 181"/>
              <a:gd name="T15" fmla="*/ 15 h 140"/>
              <a:gd name="T16" fmla="*/ 101 w 181"/>
              <a:gd name="T17" fmla="*/ 12 h 140"/>
              <a:gd name="T18" fmla="*/ 105 w 181"/>
              <a:gd name="T19" fmla="*/ 3 h 140"/>
              <a:gd name="T20" fmla="*/ 112 w 181"/>
              <a:gd name="T21" fmla="*/ 6 h 140"/>
              <a:gd name="T22" fmla="*/ 117 w 181"/>
              <a:gd name="T23" fmla="*/ 10 h 140"/>
              <a:gd name="T24" fmla="*/ 128 w 181"/>
              <a:gd name="T25" fmla="*/ 11 h 140"/>
              <a:gd name="T26" fmla="*/ 135 w 181"/>
              <a:gd name="T27" fmla="*/ 10 h 140"/>
              <a:gd name="T28" fmla="*/ 139 w 181"/>
              <a:gd name="T29" fmla="*/ 14 h 140"/>
              <a:gd name="T30" fmla="*/ 146 w 181"/>
              <a:gd name="T31" fmla="*/ 17 h 140"/>
              <a:gd name="T32" fmla="*/ 153 w 181"/>
              <a:gd name="T33" fmla="*/ 22 h 140"/>
              <a:gd name="T34" fmla="*/ 158 w 181"/>
              <a:gd name="T35" fmla="*/ 27 h 140"/>
              <a:gd name="T36" fmla="*/ 167 w 181"/>
              <a:gd name="T37" fmla="*/ 28 h 140"/>
              <a:gd name="T38" fmla="*/ 170 w 181"/>
              <a:gd name="T39" fmla="*/ 28 h 140"/>
              <a:gd name="T40" fmla="*/ 172 w 181"/>
              <a:gd name="T41" fmla="*/ 37 h 140"/>
              <a:gd name="T42" fmla="*/ 170 w 181"/>
              <a:gd name="T43" fmla="*/ 47 h 140"/>
              <a:gd name="T44" fmla="*/ 180 w 181"/>
              <a:gd name="T45" fmla="*/ 47 h 140"/>
              <a:gd name="T46" fmla="*/ 177 w 181"/>
              <a:gd name="T47" fmla="*/ 53 h 140"/>
              <a:gd name="T48" fmla="*/ 170 w 181"/>
              <a:gd name="T49" fmla="*/ 57 h 140"/>
              <a:gd name="T50" fmla="*/ 167 w 181"/>
              <a:gd name="T51" fmla="*/ 67 h 140"/>
              <a:gd name="T52" fmla="*/ 157 w 181"/>
              <a:gd name="T53" fmla="*/ 74 h 140"/>
              <a:gd name="T54" fmla="*/ 156 w 181"/>
              <a:gd name="T55" fmla="*/ 82 h 140"/>
              <a:gd name="T56" fmla="*/ 158 w 181"/>
              <a:gd name="T57" fmla="*/ 95 h 140"/>
              <a:gd name="T58" fmla="*/ 157 w 181"/>
              <a:gd name="T59" fmla="*/ 104 h 140"/>
              <a:gd name="T60" fmla="*/ 164 w 181"/>
              <a:gd name="T61" fmla="*/ 107 h 140"/>
              <a:gd name="T62" fmla="*/ 157 w 181"/>
              <a:gd name="T63" fmla="*/ 114 h 140"/>
              <a:gd name="T64" fmla="*/ 156 w 181"/>
              <a:gd name="T65" fmla="*/ 108 h 140"/>
              <a:gd name="T66" fmla="*/ 146 w 181"/>
              <a:gd name="T67" fmla="*/ 113 h 140"/>
              <a:gd name="T68" fmla="*/ 144 w 181"/>
              <a:gd name="T69" fmla="*/ 119 h 140"/>
              <a:gd name="T70" fmla="*/ 136 w 181"/>
              <a:gd name="T71" fmla="*/ 121 h 140"/>
              <a:gd name="T72" fmla="*/ 133 w 181"/>
              <a:gd name="T73" fmla="*/ 128 h 140"/>
              <a:gd name="T74" fmla="*/ 122 w 181"/>
              <a:gd name="T75" fmla="*/ 134 h 140"/>
              <a:gd name="T76" fmla="*/ 106 w 181"/>
              <a:gd name="T77" fmla="*/ 137 h 140"/>
              <a:gd name="T78" fmla="*/ 97 w 181"/>
              <a:gd name="T79" fmla="*/ 140 h 140"/>
              <a:gd name="T80" fmla="*/ 93 w 181"/>
              <a:gd name="T81" fmla="*/ 131 h 140"/>
              <a:gd name="T82" fmla="*/ 79 w 181"/>
              <a:gd name="T83" fmla="*/ 124 h 140"/>
              <a:gd name="T84" fmla="*/ 73 w 181"/>
              <a:gd name="T85" fmla="*/ 121 h 140"/>
              <a:gd name="T86" fmla="*/ 69 w 181"/>
              <a:gd name="T87" fmla="*/ 121 h 140"/>
              <a:gd name="T88" fmla="*/ 66 w 181"/>
              <a:gd name="T89" fmla="*/ 107 h 140"/>
              <a:gd name="T90" fmla="*/ 68 w 181"/>
              <a:gd name="T91" fmla="*/ 97 h 140"/>
              <a:gd name="T92" fmla="*/ 61 w 181"/>
              <a:gd name="T93" fmla="*/ 90 h 140"/>
              <a:gd name="T94" fmla="*/ 56 w 181"/>
              <a:gd name="T95" fmla="*/ 86 h 140"/>
              <a:gd name="T96" fmla="*/ 45 w 181"/>
              <a:gd name="T97" fmla="*/ 89 h 140"/>
              <a:gd name="T98" fmla="*/ 31 w 181"/>
              <a:gd name="T99" fmla="*/ 90 h 140"/>
              <a:gd name="T100" fmla="*/ 22 w 181"/>
              <a:gd name="T101" fmla="*/ 86 h 140"/>
              <a:gd name="T102" fmla="*/ 13 w 181"/>
              <a:gd name="T103" fmla="*/ 79 h 140"/>
              <a:gd name="T104" fmla="*/ 11 w 181"/>
              <a:gd name="T105" fmla="*/ 69 h 140"/>
              <a:gd name="T106" fmla="*/ 4 w 181"/>
              <a:gd name="T107" fmla="*/ 60 h 140"/>
              <a:gd name="T108" fmla="*/ 1 w 181"/>
              <a:gd name="T109" fmla="*/ 49 h 140"/>
              <a:gd name="T110" fmla="*/ 1 w 181"/>
              <a:gd name="T111" fmla="*/ 42 h 140"/>
              <a:gd name="T112" fmla="*/ 7 w 181"/>
              <a:gd name="T113" fmla="*/ 35 h 140"/>
              <a:gd name="T114" fmla="*/ 12 w 181"/>
              <a:gd name="T115" fmla="*/ 31 h 140"/>
              <a:gd name="T116" fmla="*/ 18 w 181"/>
              <a:gd name="T117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" h="140">
                <a:moveTo>
                  <a:pt x="18" y="26"/>
                </a:moveTo>
                <a:cubicBezTo>
                  <a:pt x="24" y="22"/>
                  <a:pt x="24" y="22"/>
                  <a:pt x="24" y="22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9" y="18"/>
                  <a:pt x="40" y="18"/>
                </a:cubicBezTo>
                <a:cubicBezTo>
                  <a:pt x="41" y="18"/>
                  <a:pt x="48" y="17"/>
                  <a:pt x="48" y="17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5" y="15"/>
                  <a:pt x="55" y="16"/>
                </a:cubicBezTo>
                <a:cubicBezTo>
                  <a:pt x="56" y="17"/>
                  <a:pt x="59" y="20"/>
                  <a:pt x="60" y="20"/>
                </a:cubicBezTo>
                <a:cubicBezTo>
                  <a:pt x="61" y="19"/>
                  <a:pt x="62" y="15"/>
                  <a:pt x="62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2"/>
                  <a:pt x="74" y="12"/>
                </a:cubicBezTo>
                <a:cubicBezTo>
                  <a:pt x="75" y="13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3"/>
                  <a:pt x="91" y="15"/>
                  <a:pt x="92" y="15"/>
                </a:cubicBezTo>
                <a:cubicBezTo>
                  <a:pt x="92" y="14"/>
                  <a:pt x="95" y="10"/>
                  <a:pt x="95" y="10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105" y="3"/>
                  <a:pt x="105" y="3"/>
                </a:cubicBezTo>
                <a:cubicBezTo>
                  <a:pt x="106" y="3"/>
                  <a:pt x="110" y="0"/>
                  <a:pt x="110" y="0"/>
                </a:cubicBezTo>
                <a:cubicBezTo>
                  <a:pt x="112" y="6"/>
                  <a:pt x="112" y="6"/>
                  <a:pt x="112" y="6"/>
                </a:cubicBezTo>
                <a:cubicBezTo>
                  <a:pt x="116" y="9"/>
                  <a:pt x="116" y="9"/>
                  <a:pt x="116" y="9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77" y="53"/>
                  <a:pt x="177" y="53"/>
                  <a:pt x="177" y="53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56" y="82"/>
                  <a:pt x="156" y="82"/>
                  <a:pt x="156" y="82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58" y="95"/>
                  <a:pt x="156" y="100"/>
                  <a:pt x="155" y="103"/>
                </a:cubicBezTo>
                <a:cubicBezTo>
                  <a:pt x="155" y="105"/>
                  <a:pt x="157" y="104"/>
                  <a:pt x="157" y="104"/>
                </a:cubicBezTo>
                <a:cubicBezTo>
                  <a:pt x="162" y="106"/>
                  <a:pt x="162" y="106"/>
                  <a:pt x="162" y="106"/>
                </a:cubicBezTo>
                <a:cubicBezTo>
                  <a:pt x="164" y="107"/>
                  <a:pt x="164" y="107"/>
                  <a:pt x="164" y="107"/>
                </a:cubicBezTo>
                <a:cubicBezTo>
                  <a:pt x="162" y="113"/>
                  <a:pt x="162" y="113"/>
                  <a:pt x="162" y="113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119"/>
                  <a:pt x="140" y="119"/>
                  <a:pt x="138" y="119"/>
                </a:cubicBezTo>
                <a:cubicBezTo>
                  <a:pt x="137" y="118"/>
                  <a:pt x="136" y="121"/>
                  <a:pt x="136" y="12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1"/>
                  <a:pt x="90" y="125"/>
                  <a:pt x="90" y="124"/>
                </a:cubicBezTo>
                <a:cubicBezTo>
                  <a:pt x="90" y="124"/>
                  <a:pt x="79" y="124"/>
                  <a:pt x="79" y="124"/>
                </a:cubicBezTo>
                <a:cubicBezTo>
                  <a:pt x="79" y="124"/>
                  <a:pt x="77" y="121"/>
                  <a:pt x="76" y="119"/>
                </a:cubicBezTo>
                <a:cubicBezTo>
                  <a:pt x="76" y="118"/>
                  <a:pt x="73" y="121"/>
                  <a:pt x="73" y="121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97"/>
                  <a:pt x="66" y="96"/>
                  <a:pt x="65" y="94"/>
                </a:cubicBezTo>
                <a:cubicBezTo>
                  <a:pt x="63" y="92"/>
                  <a:pt x="61" y="90"/>
                  <a:pt x="61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49" y="88"/>
                  <a:pt x="49" y="88"/>
                  <a:pt x="49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3" y="91"/>
                  <a:pt x="43" y="91"/>
                  <a:pt x="43" y="91"/>
                </a:cubicBezTo>
                <a:cubicBezTo>
                  <a:pt x="31" y="90"/>
                  <a:pt x="31" y="90"/>
                  <a:pt x="31" y="90"/>
                </a:cubicBezTo>
                <a:cubicBezTo>
                  <a:pt x="25" y="87"/>
                  <a:pt x="25" y="87"/>
                  <a:pt x="25" y="87"/>
                </a:cubicBezTo>
                <a:cubicBezTo>
                  <a:pt x="22" y="86"/>
                  <a:pt x="22" y="86"/>
                  <a:pt x="22" y="86"/>
                </a:cubicBezTo>
                <a:cubicBezTo>
                  <a:pt x="18" y="83"/>
                  <a:pt x="18" y="83"/>
                  <a:pt x="18" y="83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69"/>
                  <a:pt x="11" y="69"/>
                  <a:pt x="11" y="69"/>
                </a:cubicBezTo>
                <a:cubicBezTo>
                  <a:pt x="6" y="64"/>
                  <a:pt x="6" y="64"/>
                  <a:pt x="6" y="64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4"/>
                  <a:pt x="4" y="54"/>
                  <a:pt x="4" y="54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0" y="43"/>
                  <a:pt x="1" y="42"/>
                </a:cubicBezTo>
                <a:cubicBezTo>
                  <a:pt x="3" y="42"/>
                  <a:pt x="6" y="41"/>
                  <a:pt x="6" y="41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3"/>
                  <a:pt x="8" y="33"/>
                  <a:pt x="8" y="33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26"/>
                  <a:pt x="14" y="26"/>
                  <a:pt x="14" y="26"/>
                </a:cubicBezTo>
                <a:lnTo>
                  <a:pt x="18" y="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2"/>
          <p:cNvSpPr>
            <a:spLocks noEditPoints="1"/>
          </p:cNvSpPr>
          <p:nvPr/>
        </p:nvSpPr>
        <p:spPr bwMode="auto">
          <a:xfrm>
            <a:off x="11092617" y="3505074"/>
            <a:ext cx="691390" cy="548075"/>
          </a:xfrm>
          <a:custGeom>
            <a:avLst/>
            <a:gdLst>
              <a:gd name="T0" fmla="*/ 3 w 273"/>
              <a:gd name="T1" fmla="*/ 68 h 223"/>
              <a:gd name="T2" fmla="*/ 41 w 273"/>
              <a:gd name="T3" fmla="*/ 71 h 223"/>
              <a:gd name="T4" fmla="*/ 60 w 273"/>
              <a:gd name="T5" fmla="*/ 70 h 223"/>
              <a:gd name="T6" fmla="*/ 73 w 273"/>
              <a:gd name="T7" fmla="*/ 54 h 223"/>
              <a:gd name="T8" fmla="*/ 49 w 273"/>
              <a:gd name="T9" fmla="*/ 36 h 223"/>
              <a:gd name="T10" fmla="*/ 65 w 273"/>
              <a:gd name="T11" fmla="*/ 28 h 223"/>
              <a:gd name="T12" fmla="*/ 87 w 273"/>
              <a:gd name="T13" fmla="*/ 33 h 223"/>
              <a:gd name="T14" fmla="*/ 101 w 273"/>
              <a:gd name="T15" fmla="*/ 44 h 223"/>
              <a:gd name="T16" fmla="*/ 128 w 273"/>
              <a:gd name="T17" fmla="*/ 54 h 223"/>
              <a:gd name="T18" fmla="*/ 145 w 273"/>
              <a:gd name="T19" fmla="*/ 30 h 223"/>
              <a:gd name="T20" fmla="*/ 161 w 273"/>
              <a:gd name="T21" fmla="*/ 0 h 223"/>
              <a:gd name="T22" fmla="*/ 202 w 273"/>
              <a:gd name="T23" fmla="*/ 43 h 223"/>
              <a:gd name="T24" fmla="*/ 227 w 273"/>
              <a:gd name="T25" fmla="*/ 63 h 223"/>
              <a:gd name="T26" fmla="*/ 260 w 273"/>
              <a:gd name="T27" fmla="*/ 65 h 223"/>
              <a:gd name="T28" fmla="*/ 262 w 273"/>
              <a:gd name="T29" fmla="*/ 72 h 223"/>
              <a:gd name="T30" fmla="*/ 240 w 273"/>
              <a:gd name="T31" fmla="*/ 85 h 223"/>
              <a:gd name="T32" fmla="*/ 233 w 273"/>
              <a:gd name="T33" fmla="*/ 106 h 223"/>
              <a:gd name="T34" fmla="*/ 236 w 273"/>
              <a:gd name="T35" fmla="*/ 125 h 223"/>
              <a:gd name="T36" fmla="*/ 243 w 273"/>
              <a:gd name="T37" fmla="*/ 148 h 223"/>
              <a:gd name="T38" fmla="*/ 237 w 273"/>
              <a:gd name="T39" fmla="*/ 172 h 223"/>
              <a:gd name="T40" fmla="*/ 229 w 273"/>
              <a:gd name="T41" fmla="*/ 161 h 223"/>
              <a:gd name="T42" fmla="*/ 223 w 273"/>
              <a:gd name="T43" fmla="*/ 178 h 223"/>
              <a:gd name="T44" fmla="*/ 230 w 273"/>
              <a:gd name="T45" fmla="*/ 201 h 223"/>
              <a:gd name="T46" fmla="*/ 211 w 273"/>
              <a:gd name="T47" fmla="*/ 207 h 223"/>
              <a:gd name="T48" fmla="*/ 195 w 273"/>
              <a:gd name="T49" fmla="*/ 200 h 223"/>
              <a:gd name="T50" fmla="*/ 193 w 273"/>
              <a:gd name="T51" fmla="*/ 177 h 223"/>
              <a:gd name="T52" fmla="*/ 189 w 273"/>
              <a:gd name="T53" fmla="*/ 154 h 223"/>
              <a:gd name="T54" fmla="*/ 152 w 273"/>
              <a:gd name="T55" fmla="*/ 156 h 223"/>
              <a:gd name="T56" fmla="*/ 123 w 273"/>
              <a:gd name="T57" fmla="*/ 193 h 223"/>
              <a:gd name="T58" fmla="*/ 98 w 273"/>
              <a:gd name="T59" fmla="*/ 195 h 223"/>
              <a:gd name="T60" fmla="*/ 96 w 273"/>
              <a:gd name="T61" fmla="*/ 182 h 223"/>
              <a:gd name="T62" fmla="*/ 98 w 273"/>
              <a:gd name="T63" fmla="*/ 169 h 223"/>
              <a:gd name="T64" fmla="*/ 89 w 273"/>
              <a:gd name="T65" fmla="*/ 162 h 223"/>
              <a:gd name="T66" fmla="*/ 91 w 273"/>
              <a:gd name="T67" fmla="*/ 154 h 223"/>
              <a:gd name="T68" fmla="*/ 89 w 273"/>
              <a:gd name="T69" fmla="*/ 147 h 223"/>
              <a:gd name="T70" fmla="*/ 78 w 273"/>
              <a:gd name="T71" fmla="*/ 142 h 223"/>
              <a:gd name="T72" fmla="*/ 62 w 273"/>
              <a:gd name="T73" fmla="*/ 137 h 223"/>
              <a:gd name="T74" fmla="*/ 47 w 273"/>
              <a:gd name="T75" fmla="*/ 132 h 223"/>
              <a:gd name="T76" fmla="*/ 50 w 273"/>
              <a:gd name="T77" fmla="*/ 125 h 223"/>
              <a:gd name="T78" fmla="*/ 55 w 273"/>
              <a:gd name="T79" fmla="*/ 116 h 223"/>
              <a:gd name="T80" fmla="*/ 44 w 273"/>
              <a:gd name="T81" fmla="*/ 111 h 223"/>
              <a:gd name="T82" fmla="*/ 26 w 273"/>
              <a:gd name="T83" fmla="*/ 100 h 223"/>
              <a:gd name="T84" fmla="*/ 24 w 273"/>
              <a:gd name="T85" fmla="*/ 88 h 223"/>
              <a:gd name="T86" fmla="*/ 24 w 273"/>
              <a:gd name="T87" fmla="*/ 83 h 223"/>
              <a:gd name="T88" fmla="*/ 16 w 273"/>
              <a:gd name="T89" fmla="*/ 76 h 223"/>
              <a:gd name="T90" fmla="*/ 4 w 273"/>
              <a:gd name="T91" fmla="*/ 76 h 223"/>
              <a:gd name="T92" fmla="*/ 10 w 273"/>
              <a:gd name="T93" fmla="*/ 182 h 223"/>
              <a:gd name="T94" fmla="*/ 26 w 273"/>
              <a:gd name="T95" fmla="*/ 198 h 223"/>
              <a:gd name="T96" fmla="*/ 44 w 273"/>
              <a:gd name="T97" fmla="*/ 209 h 223"/>
              <a:gd name="T98" fmla="*/ 76 w 273"/>
              <a:gd name="T99" fmla="*/ 223 h 223"/>
              <a:gd name="T100" fmla="*/ 78 w 273"/>
              <a:gd name="T101" fmla="*/ 204 h 223"/>
              <a:gd name="T102" fmla="*/ 69 w 273"/>
              <a:gd name="T103" fmla="*/ 195 h 223"/>
              <a:gd name="T104" fmla="*/ 61 w 273"/>
              <a:gd name="T105" fmla="*/ 180 h 223"/>
              <a:gd name="T106" fmla="*/ 34 w 273"/>
              <a:gd name="T107" fmla="*/ 186 h 223"/>
              <a:gd name="T108" fmla="*/ 18 w 273"/>
              <a:gd name="T109" fmla="*/ 18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23">
                <a:moveTo>
                  <a:pt x="0" y="75"/>
                </a:moveTo>
                <a:cubicBezTo>
                  <a:pt x="1" y="75"/>
                  <a:pt x="3" y="74"/>
                  <a:pt x="4" y="74"/>
                </a:cubicBezTo>
                <a:cubicBezTo>
                  <a:pt x="4" y="73"/>
                  <a:pt x="5" y="73"/>
                  <a:pt x="5" y="72"/>
                </a:cubicBezTo>
                <a:cubicBezTo>
                  <a:pt x="5" y="72"/>
                  <a:pt x="2" y="71"/>
                  <a:pt x="1" y="69"/>
                </a:cubicBezTo>
                <a:cubicBezTo>
                  <a:pt x="1" y="69"/>
                  <a:pt x="3" y="68"/>
                  <a:pt x="3" y="68"/>
                </a:cubicBezTo>
                <a:cubicBezTo>
                  <a:pt x="3" y="68"/>
                  <a:pt x="9" y="69"/>
                  <a:pt x="11" y="69"/>
                </a:cubicBezTo>
                <a:cubicBezTo>
                  <a:pt x="13" y="69"/>
                  <a:pt x="20" y="67"/>
                  <a:pt x="20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33" y="71"/>
                  <a:pt x="37" y="72"/>
                </a:cubicBezTo>
                <a:cubicBezTo>
                  <a:pt x="39" y="73"/>
                  <a:pt x="39" y="72"/>
                  <a:pt x="41" y="71"/>
                </a:cubicBezTo>
                <a:cubicBezTo>
                  <a:pt x="42" y="70"/>
                  <a:pt x="44" y="69"/>
                  <a:pt x="45" y="70"/>
                </a:cubicBezTo>
                <a:cubicBezTo>
                  <a:pt x="46" y="70"/>
                  <a:pt x="46" y="70"/>
                  <a:pt x="48" y="71"/>
                </a:cubicBezTo>
                <a:cubicBezTo>
                  <a:pt x="50" y="72"/>
                  <a:pt x="53" y="73"/>
                  <a:pt x="55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0"/>
                  <a:pt x="60" y="70"/>
                  <a:pt x="60" y="70"/>
                </a:cubicBezTo>
                <a:cubicBezTo>
                  <a:pt x="62" y="72"/>
                  <a:pt x="58" y="59"/>
                  <a:pt x="60" y="59"/>
                </a:cubicBezTo>
                <a:cubicBezTo>
                  <a:pt x="63" y="58"/>
                  <a:pt x="64" y="61"/>
                  <a:pt x="68" y="60"/>
                </a:cubicBezTo>
                <a:cubicBezTo>
                  <a:pt x="72" y="58"/>
                  <a:pt x="78" y="66"/>
                  <a:pt x="79" y="62"/>
                </a:cubicBezTo>
                <a:cubicBezTo>
                  <a:pt x="80" y="59"/>
                  <a:pt x="86" y="63"/>
                  <a:pt x="81" y="59"/>
                </a:cubicBezTo>
                <a:cubicBezTo>
                  <a:pt x="75" y="54"/>
                  <a:pt x="77" y="55"/>
                  <a:pt x="73" y="54"/>
                </a:cubicBezTo>
                <a:cubicBezTo>
                  <a:pt x="69" y="52"/>
                  <a:pt x="66" y="51"/>
                  <a:pt x="64" y="50"/>
                </a:cubicBezTo>
                <a:cubicBezTo>
                  <a:pt x="62" y="50"/>
                  <a:pt x="63" y="50"/>
                  <a:pt x="60" y="48"/>
                </a:cubicBezTo>
                <a:cubicBezTo>
                  <a:pt x="57" y="46"/>
                  <a:pt x="54" y="44"/>
                  <a:pt x="54" y="44"/>
                </a:cubicBezTo>
                <a:cubicBezTo>
                  <a:pt x="54" y="44"/>
                  <a:pt x="51" y="43"/>
                  <a:pt x="51" y="41"/>
                </a:cubicBezTo>
                <a:cubicBezTo>
                  <a:pt x="50" y="39"/>
                  <a:pt x="49" y="36"/>
                  <a:pt x="49" y="36"/>
                </a:cubicBezTo>
                <a:cubicBezTo>
                  <a:pt x="54" y="32"/>
                  <a:pt x="54" y="32"/>
                  <a:pt x="54" y="3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4" y="23"/>
                  <a:pt x="59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3"/>
                  <a:pt x="64" y="29"/>
                  <a:pt x="65" y="28"/>
                </a:cubicBezTo>
                <a:cubicBezTo>
                  <a:pt x="67" y="28"/>
                  <a:pt x="68" y="26"/>
                  <a:pt x="69" y="25"/>
                </a:cubicBezTo>
                <a:cubicBezTo>
                  <a:pt x="70" y="24"/>
                  <a:pt x="73" y="21"/>
                  <a:pt x="74" y="22"/>
                </a:cubicBezTo>
                <a:cubicBezTo>
                  <a:pt x="74" y="24"/>
                  <a:pt x="71" y="27"/>
                  <a:pt x="75" y="27"/>
                </a:cubicBezTo>
                <a:cubicBezTo>
                  <a:pt x="79" y="27"/>
                  <a:pt x="78" y="29"/>
                  <a:pt x="81" y="30"/>
                </a:cubicBezTo>
                <a:cubicBezTo>
                  <a:pt x="84" y="30"/>
                  <a:pt x="87" y="32"/>
                  <a:pt x="87" y="33"/>
                </a:cubicBezTo>
                <a:cubicBezTo>
                  <a:pt x="87" y="34"/>
                  <a:pt x="87" y="35"/>
                  <a:pt x="88" y="36"/>
                </a:cubicBezTo>
                <a:cubicBezTo>
                  <a:pt x="90" y="37"/>
                  <a:pt x="91" y="36"/>
                  <a:pt x="93" y="36"/>
                </a:cubicBezTo>
                <a:cubicBezTo>
                  <a:pt x="95" y="36"/>
                  <a:pt x="95" y="34"/>
                  <a:pt x="96" y="36"/>
                </a:cubicBezTo>
                <a:cubicBezTo>
                  <a:pt x="96" y="38"/>
                  <a:pt x="97" y="39"/>
                  <a:pt x="97" y="39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5" y="48"/>
                  <a:pt x="102" y="48"/>
                  <a:pt x="106" y="50"/>
                </a:cubicBezTo>
                <a:cubicBezTo>
                  <a:pt x="110" y="51"/>
                  <a:pt x="113" y="51"/>
                  <a:pt x="113" y="51"/>
                </a:cubicBezTo>
                <a:cubicBezTo>
                  <a:pt x="113" y="51"/>
                  <a:pt x="113" y="51"/>
                  <a:pt x="117" y="52"/>
                </a:cubicBezTo>
                <a:cubicBezTo>
                  <a:pt x="121" y="53"/>
                  <a:pt x="124" y="55"/>
                  <a:pt x="128" y="54"/>
                </a:cubicBezTo>
                <a:cubicBezTo>
                  <a:pt x="133" y="54"/>
                  <a:pt x="137" y="49"/>
                  <a:pt x="137" y="49"/>
                </a:cubicBezTo>
                <a:cubicBezTo>
                  <a:pt x="137" y="49"/>
                  <a:pt x="139" y="46"/>
                  <a:pt x="138" y="44"/>
                </a:cubicBezTo>
                <a:cubicBezTo>
                  <a:pt x="138" y="42"/>
                  <a:pt x="140" y="38"/>
                  <a:pt x="142" y="37"/>
                </a:cubicBezTo>
                <a:cubicBezTo>
                  <a:pt x="144" y="36"/>
                  <a:pt x="141" y="35"/>
                  <a:pt x="142" y="33"/>
                </a:cubicBezTo>
                <a:cubicBezTo>
                  <a:pt x="143" y="32"/>
                  <a:pt x="144" y="31"/>
                  <a:pt x="145" y="30"/>
                </a:cubicBezTo>
                <a:cubicBezTo>
                  <a:pt x="147" y="29"/>
                  <a:pt x="153" y="23"/>
                  <a:pt x="153" y="23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2"/>
                  <a:pt x="156" y="11"/>
                </a:cubicBezTo>
                <a:cubicBezTo>
                  <a:pt x="157" y="10"/>
                  <a:pt x="160" y="2"/>
                  <a:pt x="160" y="2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81" y="18"/>
                  <a:pt x="182" y="18"/>
                </a:cubicBezTo>
                <a:cubicBezTo>
                  <a:pt x="183" y="18"/>
                  <a:pt x="191" y="23"/>
                  <a:pt x="192" y="25"/>
                </a:cubicBezTo>
                <a:cubicBezTo>
                  <a:pt x="193" y="26"/>
                  <a:pt x="199" y="34"/>
                  <a:pt x="199" y="34"/>
                </a:cubicBezTo>
                <a:cubicBezTo>
                  <a:pt x="200" y="38"/>
                  <a:pt x="200" y="38"/>
                  <a:pt x="200" y="38"/>
                </a:cubicBezTo>
                <a:cubicBezTo>
                  <a:pt x="200" y="38"/>
                  <a:pt x="200" y="41"/>
                  <a:pt x="202" y="43"/>
                </a:cubicBezTo>
                <a:cubicBezTo>
                  <a:pt x="204" y="44"/>
                  <a:pt x="208" y="48"/>
                  <a:pt x="210" y="49"/>
                </a:cubicBezTo>
                <a:cubicBezTo>
                  <a:pt x="212" y="49"/>
                  <a:pt x="220" y="54"/>
                  <a:pt x="220" y="54"/>
                </a:cubicBezTo>
                <a:cubicBezTo>
                  <a:pt x="220" y="54"/>
                  <a:pt x="221" y="51"/>
                  <a:pt x="222" y="53"/>
                </a:cubicBezTo>
                <a:cubicBezTo>
                  <a:pt x="223" y="55"/>
                  <a:pt x="224" y="58"/>
                  <a:pt x="224" y="59"/>
                </a:cubicBezTo>
                <a:cubicBezTo>
                  <a:pt x="224" y="60"/>
                  <a:pt x="225" y="64"/>
                  <a:pt x="227" y="63"/>
                </a:cubicBezTo>
                <a:cubicBezTo>
                  <a:pt x="229" y="63"/>
                  <a:pt x="235" y="63"/>
                  <a:pt x="235" y="63"/>
                </a:cubicBezTo>
                <a:cubicBezTo>
                  <a:pt x="235" y="63"/>
                  <a:pt x="236" y="65"/>
                  <a:pt x="239" y="65"/>
                </a:cubicBezTo>
                <a:cubicBezTo>
                  <a:pt x="242" y="65"/>
                  <a:pt x="243" y="64"/>
                  <a:pt x="245" y="63"/>
                </a:cubicBezTo>
                <a:cubicBezTo>
                  <a:pt x="246" y="63"/>
                  <a:pt x="254" y="62"/>
                  <a:pt x="254" y="62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6" y="67"/>
                  <a:pt x="266" y="67"/>
                  <a:pt x="266" y="67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273" y="76"/>
                  <a:pt x="273" y="76"/>
                  <a:pt x="273" y="76"/>
                </a:cubicBezTo>
                <a:cubicBezTo>
                  <a:pt x="273" y="76"/>
                  <a:pt x="267" y="71"/>
                  <a:pt x="266" y="71"/>
                </a:cubicBezTo>
                <a:cubicBezTo>
                  <a:pt x="265" y="72"/>
                  <a:pt x="263" y="72"/>
                  <a:pt x="262" y="72"/>
                </a:cubicBezTo>
                <a:cubicBezTo>
                  <a:pt x="260" y="73"/>
                  <a:pt x="255" y="74"/>
                  <a:pt x="255" y="74"/>
                </a:cubicBezTo>
                <a:cubicBezTo>
                  <a:pt x="252" y="76"/>
                  <a:pt x="252" y="76"/>
                  <a:pt x="252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1" y="97"/>
                  <a:pt x="235" y="100"/>
                  <a:pt x="234" y="100"/>
                </a:cubicBezTo>
                <a:cubicBezTo>
                  <a:pt x="233" y="101"/>
                  <a:pt x="231" y="103"/>
                  <a:pt x="231" y="103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5" y="117"/>
                  <a:pt x="235" y="117"/>
                  <a:pt x="235" y="117"/>
                </a:cubicBezTo>
                <a:cubicBezTo>
                  <a:pt x="236" y="121"/>
                  <a:pt x="236" y="121"/>
                  <a:pt x="236" y="121"/>
                </a:cubicBezTo>
                <a:cubicBezTo>
                  <a:pt x="236" y="121"/>
                  <a:pt x="240" y="121"/>
                  <a:pt x="236" y="125"/>
                </a:cubicBezTo>
                <a:cubicBezTo>
                  <a:pt x="233" y="128"/>
                  <a:pt x="232" y="129"/>
                  <a:pt x="232" y="130"/>
                </a:cubicBezTo>
                <a:cubicBezTo>
                  <a:pt x="233" y="132"/>
                  <a:pt x="234" y="136"/>
                  <a:pt x="234" y="136"/>
                </a:cubicBezTo>
                <a:cubicBezTo>
                  <a:pt x="234" y="136"/>
                  <a:pt x="233" y="139"/>
                  <a:pt x="235" y="141"/>
                </a:cubicBezTo>
                <a:cubicBezTo>
                  <a:pt x="236" y="142"/>
                  <a:pt x="241" y="144"/>
                  <a:pt x="241" y="144"/>
                </a:cubicBezTo>
                <a:cubicBezTo>
                  <a:pt x="241" y="144"/>
                  <a:pt x="243" y="147"/>
                  <a:pt x="243" y="148"/>
                </a:cubicBezTo>
                <a:cubicBezTo>
                  <a:pt x="242" y="149"/>
                  <a:pt x="236" y="150"/>
                  <a:pt x="236" y="150"/>
                </a:cubicBezTo>
                <a:cubicBezTo>
                  <a:pt x="236" y="150"/>
                  <a:pt x="236" y="153"/>
                  <a:pt x="236" y="154"/>
                </a:cubicBezTo>
                <a:cubicBezTo>
                  <a:pt x="236" y="155"/>
                  <a:pt x="237" y="160"/>
                  <a:pt x="237" y="160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39" y="166"/>
                  <a:pt x="239" y="170"/>
                  <a:pt x="237" y="172"/>
                </a:cubicBezTo>
                <a:cubicBezTo>
                  <a:pt x="234" y="174"/>
                  <a:pt x="233" y="175"/>
                  <a:pt x="231" y="173"/>
                </a:cubicBezTo>
                <a:cubicBezTo>
                  <a:pt x="235" y="169"/>
                  <a:pt x="235" y="169"/>
                  <a:pt x="235" y="169"/>
                </a:cubicBezTo>
                <a:cubicBezTo>
                  <a:pt x="234" y="165"/>
                  <a:pt x="234" y="165"/>
                  <a:pt x="234" y="165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29" y="161"/>
                  <a:pt x="229" y="161"/>
                  <a:pt x="229" y="161"/>
                </a:cubicBezTo>
                <a:cubicBezTo>
                  <a:pt x="225" y="162"/>
                  <a:pt x="225" y="162"/>
                  <a:pt x="225" y="162"/>
                </a:cubicBezTo>
                <a:cubicBezTo>
                  <a:pt x="223" y="168"/>
                  <a:pt x="223" y="168"/>
                  <a:pt x="223" y="168"/>
                </a:cubicBezTo>
                <a:cubicBezTo>
                  <a:pt x="225" y="174"/>
                  <a:pt x="225" y="174"/>
                  <a:pt x="225" y="174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6" y="177"/>
                  <a:pt x="224" y="177"/>
                  <a:pt x="223" y="178"/>
                </a:cubicBezTo>
                <a:cubicBezTo>
                  <a:pt x="223" y="178"/>
                  <a:pt x="221" y="179"/>
                  <a:pt x="222" y="180"/>
                </a:cubicBezTo>
                <a:cubicBezTo>
                  <a:pt x="223" y="181"/>
                  <a:pt x="224" y="183"/>
                  <a:pt x="224" y="183"/>
                </a:cubicBezTo>
                <a:cubicBezTo>
                  <a:pt x="224" y="184"/>
                  <a:pt x="225" y="188"/>
                  <a:pt x="225" y="188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7" y="192"/>
                  <a:pt x="230" y="200"/>
                  <a:pt x="230" y="201"/>
                </a:cubicBezTo>
                <a:cubicBezTo>
                  <a:pt x="230" y="201"/>
                  <a:pt x="232" y="209"/>
                  <a:pt x="232" y="209"/>
                </a:cubicBezTo>
                <a:cubicBezTo>
                  <a:pt x="232" y="209"/>
                  <a:pt x="227" y="214"/>
                  <a:pt x="226" y="215"/>
                </a:cubicBezTo>
                <a:cubicBezTo>
                  <a:pt x="224" y="216"/>
                  <a:pt x="224" y="218"/>
                  <a:pt x="223" y="217"/>
                </a:cubicBezTo>
                <a:cubicBezTo>
                  <a:pt x="222" y="216"/>
                  <a:pt x="220" y="214"/>
                  <a:pt x="218" y="213"/>
                </a:cubicBezTo>
                <a:cubicBezTo>
                  <a:pt x="217" y="212"/>
                  <a:pt x="212" y="208"/>
                  <a:pt x="211" y="207"/>
                </a:cubicBezTo>
                <a:cubicBezTo>
                  <a:pt x="210" y="206"/>
                  <a:pt x="208" y="205"/>
                  <a:pt x="208" y="205"/>
                </a:cubicBezTo>
                <a:cubicBezTo>
                  <a:pt x="208" y="205"/>
                  <a:pt x="207" y="207"/>
                  <a:pt x="206" y="207"/>
                </a:cubicBezTo>
                <a:cubicBezTo>
                  <a:pt x="205" y="207"/>
                  <a:pt x="203" y="206"/>
                  <a:pt x="203" y="206"/>
                </a:cubicBezTo>
                <a:cubicBezTo>
                  <a:pt x="202" y="206"/>
                  <a:pt x="200" y="205"/>
                  <a:pt x="199" y="204"/>
                </a:cubicBezTo>
                <a:cubicBezTo>
                  <a:pt x="197" y="202"/>
                  <a:pt x="196" y="200"/>
                  <a:pt x="195" y="200"/>
                </a:cubicBezTo>
                <a:cubicBezTo>
                  <a:pt x="195" y="200"/>
                  <a:pt x="195" y="199"/>
                  <a:pt x="191" y="199"/>
                </a:cubicBezTo>
                <a:cubicBezTo>
                  <a:pt x="187" y="200"/>
                  <a:pt x="179" y="200"/>
                  <a:pt x="184" y="194"/>
                </a:cubicBezTo>
                <a:cubicBezTo>
                  <a:pt x="185" y="192"/>
                  <a:pt x="183" y="189"/>
                  <a:pt x="189" y="186"/>
                </a:cubicBezTo>
                <a:cubicBezTo>
                  <a:pt x="189" y="186"/>
                  <a:pt x="194" y="184"/>
                  <a:pt x="195" y="182"/>
                </a:cubicBezTo>
                <a:cubicBezTo>
                  <a:pt x="197" y="180"/>
                  <a:pt x="193" y="177"/>
                  <a:pt x="193" y="177"/>
                </a:cubicBezTo>
                <a:cubicBezTo>
                  <a:pt x="192" y="177"/>
                  <a:pt x="191" y="177"/>
                  <a:pt x="189" y="176"/>
                </a:cubicBezTo>
                <a:cubicBezTo>
                  <a:pt x="188" y="176"/>
                  <a:pt x="183" y="173"/>
                  <a:pt x="183" y="172"/>
                </a:cubicBezTo>
                <a:cubicBezTo>
                  <a:pt x="182" y="170"/>
                  <a:pt x="182" y="169"/>
                  <a:pt x="183" y="165"/>
                </a:cubicBezTo>
                <a:cubicBezTo>
                  <a:pt x="184" y="161"/>
                  <a:pt x="185" y="163"/>
                  <a:pt x="187" y="161"/>
                </a:cubicBezTo>
                <a:cubicBezTo>
                  <a:pt x="190" y="158"/>
                  <a:pt x="192" y="156"/>
                  <a:pt x="189" y="154"/>
                </a:cubicBezTo>
                <a:cubicBezTo>
                  <a:pt x="186" y="153"/>
                  <a:pt x="185" y="154"/>
                  <a:pt x="179" y="150"/>
                </a:cubicBezTo>
                <a:cubicBezTo>
                  <a:pt x="173" y="146"/>
                  <a:pt x="171" y="144"/>
                  <a:pt x="170" y="144"/>
                </a:cubicBezTo>
                <a:cubicBezTo>
                  <a:pt x="169" y="143"/>
                  <a:pt x="168" y="142"/>
                  <a:pt x="166" y="143"/>
                </a:cubicBezTo>
                <a:cubicBezTo>
                  <a:pt x="165" y="144"/>
                  <a:pt x="160" y="149"/>
                  <a:pt x="159" y="150"/>
                </a:cubicBezTo>
                <a:cubicBezTo>
                  <a:pt x="158" y="151"/>
                  <a:pt x="152" y="156"/>
                  <a:pt x="152" y="156"/>
                </a:cubicBezTo>
                <a:cubicBezTo>
                  <a:pt x="151" y="157"/>
                  <a:pt x="141" y="164"/>
                  <a:pt x="141" y="164"/>
                </a:cubicBezTo>
                <a:cubicBezTo>
                  <a:pt x="141" y="164"/>
                  <a:pt x="138" y="172"/>
                  <a:pt x="136" y="175"/>
                </a:cubicBezTo>
                <a:cubicBezTo>
                  <a:pt x="135" y="178"/>
                  <a:pt x="129" y="182"/>
                  <a:pt x="129" y="184"/>
                </a:cubicBezTo>
                <a:cubicBezTo>
                  <a:pt x="129" y="185"/>
                  <a:pt x="129" y="188"/>
                  <a:pt x="128" y="189"/>
                </a:cubicBezTo>
                <a:cubicBezTo>
                  <a:pt x="128" y="189"/>
                  <a:pt x="125" y="193"/>
                  <a:pt x="123" y="193"/>
                </a:cubicBezTo>
                <a:cubicBezTo>
                  <a:pt x="122" y="194"/>
                  <a:pt x="116" y="195"/>
                  <a:pt x="116" y="197"/>
                </a:cubicBezTo>
                <a:cubicBezTo>
                  <a:pt x="116" y="199"/>
                  <a:pt x="119" y="199"/>
                  <a:pt x="116" y="203"/>
                </a:cubicBezTo>
                <a:cubicBezTo>
                  <a:pt x="113" y="206"/>
                  <a:pt x="110" y="220"/>
                  <a:pt x="107" y="208"/>
                </a:cubicBezTo>
                <a:cubicBezTo>
                  <a:pt x="105" y="200"/>
                  <a:pt x="105" y="199"/>
                  <a:pt x="103" y="198"/>
                </a:cubicBezTo>
                <a:cubicBezTo>
                  <a:pt x="100" y="196"/>
                  <a:pt x="98" y="195"/>
                  <a:pt x="98" y="195"/>
                </a:cubicBezTo>
                <a:cubicBezTo>
                  <a:pt x="98" y="195"/>
                  <a:pt x="96" y="192"/>
                  <a:pt x="100" y="191"/>
                </a:cubicBezTo>
                <a:cubicBezTo>
                  <a:pt x="104" y="191"/>
                  <a:pt x="105" y="193"/>
                  <a:pt x="107" y="191"/>
                </a:cubicBezTo>
                <a:cubicBezTo>
                  <a:pt x="110" y="189"/>
                  <a:pt x="111" y="188"/>
                  <a:pt x="107" y="187"/>
                </a:cubicBezTo>
                <a:cubicBezTo>
                  <a:pt x="103" y="186"/>
                  <a:pt x="105" y="188"/>
                  <a:pt x="101" y="186"/>
                </a:cubicBezTo>
                <a:cubicBezTo>
                  <a:pt x="98" y="183"/>
                  <a:pt x="97" y="183"/>
                  <a:pt x="96" y="182"/>
                </a:cubicBezTo>
                <a:cubicBezTo>
                  <a:pt x="96" y="181"/>
                  <a:pt x="96" y="181"/>
                  <a:pt x="97" y="180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99" y="177"/>
                  <a:pt x="98" y="177"/>
                </a:cubicBezTo>
                <a:cubicBezTo>
                  <a:pt x="98" y="175"/>
                  <a:pt x="100" y="173"/>
                  <a:pt x="100" y="171"/>
                </a:cubicBezTo>
                <a:cubicBezTo>
                  <a:pt x="100" y="170"/>
                  <a:pt x="99" y="169"/>
                  <a:pt x="98" y="169"/>
                </a:cubicBezTo>
                <a:cubicBezTo>
                  <a:pt x="97" y="169"/>
                  <a:pt x="98" y="169"/>
                  <a:pt x="96" y="169"/>
                </a:cubicBezTo>
                <a:cubicBezTo>
                  <a:pt x="96" y="168"/>
                  <a:pt x="95" y="168"/>
                  <a:pt x="95" y="167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0" y="166"/>
                  <a:pt x="90" y="166"/>
                  <a:pt x="90" y="166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92" y="163"/>
                  <a:pt x="93" y="163"/>
                </a:cubicBezTo>
                <a:cubicBezTo>
                  <a:pt x="94" y="163"/>
                  <a:pt x="98" y="160"/>
                  <a:pt x="98" y="160"/>
                </a:cubicBezTo>
                <a:cubicBezTo>
                  <a:pt x="98" y="160"/>
                  <a:pt x="96" y="159"/>
                  <a:pt x="95" y="159"/>
                </a:cubicBezTo>
                <a:cubicBezTo>
                  <a:pt x="94" y="159"/>
                  <a:pt x="94" y="156"/>
                  <a:pt x="94" y="156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7" y="153"/>
                  <a:pt x="86" y="152"/>
                  <a:pt x="85" y="152"/>
                </a:cubicBezTo>
                <a:cubicBezTo>
                  <a:pt x="85" y="151"/>
                  <a:pt x="85" y="150"/>
                  <a:pt x="85" y="150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1"/>
                  <a:pt x="83" y="143"/>
                  <a:pt x="81" y="141"/>
                </a:cubicBezTo>
                <a:cubicBezTo>
                  <a:pt x="79" y="140"/>
                  <a:pt x="80" y="141"/>
                  <a:pt x="78" y="142"/>
                </a:cubicBezTo>
                <a:cubicBezTo>
                  <a:pt x="77" y="142"/>
                  <a:pt x="75" y="144"/>
                  <a:pt x="75" y="144"/>
                </a:cubicBezTo>
                <a:cubicBezTo>
                  <a:pt x="75" y="144"/>
                  <a:pt x="74" y="145"/>
                  <a:pt x="72" y="145"/>
                </a:cubicBezTo>
                <a:cubicBezTo>
                  <a:pt x="71" y="145"/>
                  <a:pt x="71" y="142"/>
                  <a:pt x="71" y="142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4"/>
                  <a:pt x="51" y="132"/>
                  <a:pt x="50" y="132"/>
                </a:cubicBezTo>
                <a:cubicBezTo>
                  <a:pt x="48" y="131"/>
                  <a:pt x="48" y="132"/>
                  <a:pt x="47" y="132"/>
                </a:cubicBezTo>
                <a:cubicBezTo>
                  <a:pt x="46" y="132"/>
                  <a:pt x="46" y="132"/>
                  <a:pt x="43" y="132"/>
                </a:cubicBezTo>
                <a:cubicBezTo>
                  <a:pt x="41" y="132"/>
                  <a:pt x="41" y="130"/>
                  <a:pt x="41" y="130"/>
                </a:cubicBezTo>
                <a:cubicBezTo>
                  <a:pt x="41" y="130"/>
                  <a:pt x="42" y="128"/>
                  <a:pt x="42" y="127"/>
                </a:cubicBezTo>
                <a:cubicBezTo>
                  <a:pt x="42" y="127"/>
                  <a:pt x="44" y="127"/>
                  <a:pt x="44" y="127"/>
                </a:cubicBezTo>
                <a:cubicBezTo>
                  <a:pt x="45" y="126"/>
                  <a:pt x="48" y="125"/>
                  <a:pt x="50" y="125"/>
                </a:cubicBezTo>
                <a:cubicBezTo>
                  <a:pt x="51" y="125"/>
                  <a:pt x="51" y="125"/>
                  <a:pt x="53" y="124"/>
                </a:cubicBezTo>
                <a:cubicBezTo>
                  <a:pt x="54" y="124"/>
                  <a:pt x="54" y="123"/>
                  <a:pt x="54" y="123"/>
                </a:cubicBezTo>
                <a:cubicBezTo>
                  <a:pt x="54" y="123"/>
                  <a:pt x="54" y="119"/>
                  <a:pt x="54" y="119"/>
                </a:cubicBezTo>
                <a:cubicBezTo>
                  <a:pt x="54" y="118"/>
                  <a:pt x="54" y="118"/>
                  <a:pt x="55" y="118"/>
                </a:cubicBezTo>
                <a:cubicBezTo>
                  <a:pt x="55" y="117"/>
                  <a:pt x="55" y="116"/>
                  <a:pt x="55" y="116"/>
                </a:cubicBezTo>
                <a:cubicBezTo>
                  <a:pt x="55" y="116"/>
                  <a:pt x="54" y="114"/>
                  <a:pt x="54" y="113"/>
                </a:cubicBezTo>
                <a:cubicBezTo>
                  <a:pt x="53" y="111"/>
                  <a:pt x="52" y="112"/>
                  <a:pt x="52" y="11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12"/>
                  <a:pt x="47" y="112"/>
                  <a:pt x="47" y="111"/>
                </a:cubicBezTo>
                <a:cubicBezTo>
                  <a:pt x="46" y="111"/>
                  <a:pt x="44" y="111"/>
                  <a:pt x="44" y="111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39" y="108"/>
                  <a:pt x="37" y="108"/>
                </a:cubicBezTo>
                <a:cubicBezTo>
                  <a:pt x="35" y="107"/>
                  <a:pt x="33" y="106"/>
                  <a:pt x="33" y="106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1" y="95"/>
                  <a:pt x="21" y="94"/>
                </a:cubicBezTo>
                <a:cubicBezTo>
                  <a:pt x="21" y="94"/>
                  <a:pt x="21" y="94"/>
                  <a:pt x="22" y="93"/>
                </a:cubicBezTo>
                <a:cubicBezTo>
                  <a:pt x="22" y="93"/>
                  <a:pt x="22" y="92"/>
                  <a:pt x="23" y="91"/>
                </a:cubicBezTo>
                <a:cubicBezTo>
                  <a:pt x="23" y="90"/>
                  <a:pt x="24" y="89"/>
                  <a:pt x="24" y="88"/>
                </a:cubicBezTo>
                <a:cubicBezTo>
                  <a:pt x="24" y="88"/>
                  <a:pt x="25" y="87"/>
                  <a:pt x="26" y="87"/>
                </a:cubicBezTo>
                <a:cubicBezTo>
                  <a:pt x="27" y="87"/>
                  <a:pt x="28" y="86"/>
                  <a:pt x="28" y="86"/>
                </a:cubicBezTo>
                <a:cubicBezTo>
                  <a:pt x="28" y="85"/>
                  <a:pt x="28" y="84"/>
                  <a:pt x="29" y="83"/>
                </a:cubicBezTo>
                <a:cubicBezTo>
                  <a:pt x="29" y="82"/>
                  <a:pt x="27" y="83"/>
                  <a:pt x="26" y="82"/>
                </a:cubicBezTo>
                <a:cubicBezTo>
                  <a:pt x="25" y="82"/>
                  <a:pt x="25" y="82"/>
                  <a:pt x="24" y="83"/>
                </a:cubicBezTo>
                <a:cubicBezTo>
                  <a:pt x="23" y="83"/>
                  <a:pt x="22" y="81"/>
                  <a:pt x="22" y="81"/>
                </a:cubicBezTo>
                <a:cubicBezTo>
                  <a:pt x="22" y="80"/>
                  <a:pt x="20" y="80"/>
                  <a:pt x="19" y="79"/>
                </a:cubicBezTo>
                <a:cubicBezTo>
                  <a:pt x="18" y="79"/>
                  <a:pt x="18" y="79"/>
                  <a:pt x="18" y="78"/>
                </a:cubicBezTo>
                <a:cubicBezTo>
                  <a:pt x="17" y="77"/>
                  <a:pt x="18" y="77"/>
                  <a:pt x="17" y="77"/>
                </a:cubicBezTo>
                <a:cubicBezTo>
                  <a:pt x="17" y="76"/>
                  <a:pt x="16" y="76"/>
                  <a:pt x="16" y="76"/>
                </a:cubicBezTo>
                <a:cubicBezTo>
                  <a:pt x="16" y="76"/>
                  <a:pt x="15" y="78"/>
                  <a:pt x="14" y="78"/>
                </a:cubicBezTo>
                <a:cubicBezTo>
                  <a:pt x="13" y="78"/>
                  <a:pt x="12" y="77"/>
                  <a:pt x="12" y="77"/>
                </a:cubicBezTo>
                <a:cubicBezTo>
                  <a:pt x="11" y="77"/>
                  <a:pt x="10" y="77"/>
                  <a:pt x="9" y="78"/>
                </a:cubicBezTo>
                <a:cubicBezTo>
                  <a:pt x="9" y="78"/>
                  <a:pt x="7" y="77"/>
                  <a:pt x="7" y="77"/>
                </a:cubicBezTo>
                <a:cubicBezTo>
                  <a:pt x="7" y="76"/>
                  <a:pt x="4" y="76"/>
                  <a:pt x="4" y="76"/>
                </a:cubicBezTo>
                <a:cubicBezTo>
                  <a:pt x="4" y="76"/>
                  <a:pt x="4" y="77"/>
                  <a:pt x="3" y="77"/>
                </a:cubicBezTo>
                <a:cubicBezTo>
                  <a:pt x="2" y="78"/>
                  <a:pt x="1" y="77"/>
                  <a:pt x="1" y="77"/>
                </a:cubicBezTo>
                <a:cubicBezTo>
                  <a:pt x="0" y="77"/>
                  <a:pt x="0" y="76"/>
                  <a:pt x="0" y="75"/>
                </a:cubicBezTo>
                <a:close/>
                <a:moveTo>
                  <a:pt x="10" y="182"/>
                </a:moveTo>
                <a:cubicBezTo>
                  <a:pt x="10" y="182"/>
                  <a:pt x="10" y="182"/>
                  <a:pt x="10" y="182"/>
                </a:cubicBezTo>
                <a:cubicBezTo>
                  <a:pt x="10" y="185"/>
                  <a:pt x="10" y="185"/>
                  <a:pt x="10" y="185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20" y="190"/>
                  <a:pt x="20" y="190"/>
                  <a:pt x="20" y="190"/>
                </a:cubicBezTo>
                <a:cubicBezTo>
                  <a:pt x="20" y="190"/>
                  <a:pt x="22" y="195"/>
                  <a:pt x="22" y="196"/>
                </a:cubicBezTo>
                <a:cubicBezTo>
                  <a:pt x="22" y="198"/>
                  <a:pt x="25" y="198"/>
                  <a:pt x="26" y="198"/>
                </a:cubicBezTo>
                <a:cubicBezTo>
                  <a:pt x="26" y="198"/>
                  <a:pt x="30" y="199"/>
                  <a:pt x="30" y="199"/>
                </a:cubicBezTo>
                <a:cubicBezTo>
                  <a:pt x="30" y="199"/>
                  <a:pt x="32" y="201"/>
                  <a:pt x="33" y="202"/>
                </a:cubicBezTo>
                <a:cubicBezTo>
                  <a:pt x="33" y="203"/>
                  <a:pt x="33" y="205"/>
                  <a:pt x="33" y="205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44" y="209"/>
                  <a:pt x="44" y="209"/>
                  <a:pt x="44" y="209"/>
                </a:cubicBezTo>
                <a:cubicBezTo>
                  <a:pt x="44" y="209"/>
                  <a:pt x="51" y="215"/>
                  <a:pt x="52" y="216"/>
                </a:cubicBezTo>
                <a:cubicBezTo>
                  <a:pt x="52" y="217"/>
                  <a:pt x="56" y="221"/>
                  <a:pt x="56" y="221"/>
                </a:cubicBezTo>
                <a:cubicBezTo>
                  <a:pt x="56" y="221"/>
                  <a:pt x="63" y="221"/>
                  <a:pt x="64" y="221"/>
                </a:cubicBezTo>
                <a:cubicBezTo>
                  <a:pt x="64" y="221"/>
                  <a:pt x="71" y="221"/>
                  <a:pt x="71" y="221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219"/>
                  <a:pt x="89" y="217"/>
                  <a:pt x="89" y="217"/>
                </a:cubicBezTo>
                <a:cubicBezTo>
                  <a:pt x="89" y="216"/>
                  <a:pt x="85" y="211"/>
                  <a:pt x="85" y="211"/>
                </a:cubicBezTo>
                <a:cubicBezTo>
                  <a:pt x="85" y="211"/>
                  <a:pt x="79" y="204"/>
                  <a:pt x="78" y="204"/>
                </a:cubicBezTo>
                <a:cubicBezTo>
                  <a:pt x="78" y="203"/>
                  <a:pt x="77" y="202"/>
                  <a:pt x="77" y="201"/>
                </a:cubicBezTo>
                <a:cubicBezTo>
                  <a:pt x="77" y="199"/>
                  <a:pt x="78" y="198"/>
                  <a:pt x="78" y="197"/>
                </a:cubicBezTo>
                <a:cubicBezTo>
                  <a:pt x="79" y="196"/>
                  <a:pt x="79" y="194"/>
                  <a:pt x="79" y="194"/>
                </a:cubicBezTo>
                <a:cubicBezTo>
                  <a:pt x="79" y="194"/>
                  <a:pt x="76" y="194"/>
                  <a:pt x="74" y="194"/>
                </a:cubicBezTo>
                <a:cubicBezTo>
                  <a:pt x="73" y="194"/>
                  <a:pt x="71" y="195"/>
                  <a:pt x="69" y="195"/>
                </a:cubicBezTo>
                <a:cubicBezTo>
                  <a:pt x="68" y="195"/>
                  <a:pt x="66" y="194"/>
                  <a:pt x="66" y="194"/>
                </a:cubicBezTo>
                <a:cubicBezTo>
                  <a:pt x="65" y="194"/>
                  <a:pt x="65" y="191"/>
                  <a:pt x="65" y="191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4"/>
                  <a:pt x="65" y="184"/>
                  <a:pt x="65" y="184"/>
                </a:cubicBezTo>
                <a:cubicBezTo>
                  <a:pt x="61" y="180"/>
                  <a:pt x="61" y="180"/>
                  <a:pt x="61" y="180"/>
                </a:cubicBezTo>
                <a:cubicBezTo>
                  <a:pt x="61" y="180"/>
                  <a:pt x="54" y="183"/>
                  <a:pt x="53" y="183"/>
                </a:cubicBezTo>
                <a:cubicBezTo>
                  <a:pt x="52" y="183"/>
                  <a:pt x="48" y="188"/>
                  <a:pt x="47" y="188"/>
                </a:cubicBezTo>
                <a:cubicBezTo>
                  <a:pt x="47" y="188"/>
                  <a:pt x="44" y="185"/>
                  <a:pt x="44" y="185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6" y="183"/>
                  <a:pt x="35" y="185"/>
                  <a:pt x="34" y="186"/>
                </a:cubicBezTo>
                <a:cubicBezTo>
                  <a:pt x="33" y="187"/>
                  <a:pt x="32" y="186"/>
                  <a:pt x="32" y="185"/>
                </a:cubicBezTo>
                <a:cubicBezTo>
                  <a:pt x="31" y="183"/>
                  <a:pt x="33" y="180"/>
                  <a:pt x="33" y="180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80"/>
                  <a:pt x="11" y="181"/>
                  <a:pt x="10" y="1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21"/>
          <p:cNvSpPr>
            <a:spLocks noEditPoints="1"/>
          </p:cNvSpPr>
          <p:nvPr/>
        </p:nvSpPr>
        <p:spPr bwMode="auto">
          <a:xfrm>
            <a:off x="7504964" y="3333432"/>
            <a:ext cx="706048" cy="348022"/>
          </a:xfrm>
          <a:custGeom>
            <a:avLst/>
            <a:gdLst>
              <a:gd name="T0" fmla="*/ 196 w 279"/>
              <a:gd name="T1" fmla="*/ 4 h 142"/>
              <a:gd name="T2" fmla="*/ 219 w 279"/>
              <a:gd name="T3" fmla="*/ 5 h 142"/>
              <a:gd name="T4" fmla="*/ 249 w 279"/>
              <a:gd name="T5" fmla="*/ 8 h 142"/>
              <a:gd name="T6" fmla="*/ 268 w 279"/>
              <a:gd name="T7" fmla="*/ 17 h 142"/>
              <a:gd name="T8" fmla="*/ 266 w 279"/>
              <a:gd name="T9" fmla="*/ 29 h 142"/>
              <a:gd name="T10" fmla="*/ 271 w 279"/>
              <a:gd name="T11" fmla="*/ 39 h 142"/>
              <a:gd name="T12" fmla="*/ 277 w 279"/>
              <a:gd name="T13" fmla="*/ 56 h 142"/>
              <a:gd name="T14" fmla="*/ 259 w 279"/>
              <a:gd name="T15" fmla="*/ 63 h 142"/>
              <a:gd name="T16" fmla="*/ 260 w 279"/>
              <a:gd name="T17" fmla="*/ 82 h 142"/>
              <a:gd name="T18" fmla="*/ 255 w 279"/>
              <a:gd name="T19" fmla="*/ 104 h 142"/>
              <a:gd name="T20" fmla="*/ 238 w 279"/>
              <a:gd name="T21" fmla="*/ 121 h 142"/>
              <a:gd name="T22" fmla="*/ 206 w 279"/>
              <a:gd name="T23" fmla="*/ 128 h 142"/>
              <a:gd name="T24" fmla="*/ 191 w 279"/>
              <a:gd name="T25" fmla="*/ 142 h 142"/>
              <a:gd name="T26" fmla="*/ 146 w 279"/>
              <a:gd name="T27" fmla="*/ 138 h 142"/>
              <a:gd name="T28" fmla="*/ 104 w 279"/>
              <a:gd name="T29" fmla="*/ 126 h 142"/>
              <a:gd name="T30" fmla="*/ 94 w 279"/>
              <a:gd name="T31" fmla="*/ 112 h 142"/>
              <a:gd name="T32" fmla="*/ 60 w 279"/>
              <a:gd name="T33" fmla="*/ 121 h 142"/>
              <a:gd name="T34" fmla="*/ 39 w 279"/>
              <a:gd name="T35" fmla="*/ 126 h 142"/>
              <a:gd name="T36" fmla="*/ 37 w 279"/>
              <a:gd name="T37" fmla="*/ 118 h 142"/>
              <a:gd name="T38" fmla="*/ 31 w 279"/>
              <a:gd name="T39" fmla="*/ 120 h 142"/>
              <a:gd name="T40" fmla="*/ 26 w 279"/>
              <a:gd name="T41" fmla="*/ 124 h 142"/>
              <a:gd name="T42" fmla="*/ 17 w 279"/>
              <a:gd name="T43" fmla="*/ 120 h 142"/>
              <a:gd name="T44" fmla="*/ 2 w 279"/>
              <a:gd name="T45" fmla="*/ 114 h 142"/>
              <a:gd name="T46" fmla="*/ 2 w 279"/>
              <a:gd name="T47" fmla="*/ 113 h 142"/>
              <a:gd name="T48" fmla="*/ 4 w 279"/>
              <a:gd name="T49" fmla="*/ 113 h 142"/>
              <a:gd name="T50" fmla="*/ 5 w 279"/>
              <a:gd name="T51" fmla="*/ 112 h 142"/>
              <a:gd name="T52" fmla="*/ 4 w 279"/>
              <a:gd name="T53" fmla="*/ 111 h 142"/>
              <a:gd name="T54" fmla="*/ 4 w 279"/>
              <a:gd name="T55" fmla="*/ 110 h 142"/>
              <a:gd name="T56" fmla="*/ 3 w 279"/>
              <a:gd name="T57" fmla="*/ 109 h 142"/>
              <a:gd name="T58" fmla="*/ 3 w 279"/>
              <a:gd name="T59" fmla="*/ 108 h 142"/>
              <a:gd name="T60" fmla="*/ 2 w 279"/>
              <a:gd name="T61" fmla="*/ 106 h 142"/>
              <a:gd name="T62" fmla="*/ 2 w 279"/>
              <a:gd name="T63" fmla="*/ 104 h 142"/>
              <a:gd name="T64" fmla="*/ 7 w 279"/>
              <a:gd name="T65" fmla="*/ 94 h 142"/>
              <a:gd name="T66" fmla="*/ 6 w 279"/>
              <a:gd name="T67" fmla="*/ 91 h 142"/>
              <a:gd name="T68" fmla="*/ 6 w 279"/>
              <a:gd name="T69" fmla="*/ 91 h 142"/>
              <a:gd name="T70" fmla="*/ 6 w 279"/>
              <a:gd name="T71" fmla="*/ 90 h 142"/>
              <a:gd name="T72" fmla="*/ 6 w 279"/>
              <a:gd name="T73" fmla="*/ 90 h 142"/>
              <a:gd name="T74" fmla="*/ 23 w 279"/>
              <a:gd name="T75" fmla="*/ 94 h 142"/>
              <a:gd name="T76" fmla="*/ 32 w 279"/>
              <a:gd name="T77" fmla="*/ 101 h 142"/>
              <a:gd name="T78" fmla="*/ 38 w 279"/>
              <a:gd name="T79" fmla="*/ 88 h 142"/>
              <a:gd name="T80" fmla="*/ 55 w 279"/>
              <a:gd name="T81" fmla="*/ 95 h 142"/>
              <a:gd name="T82" fmla="*/ 73 w 279"/>
              <a:gd name="T83" fmla="*/ 88 h 142"/>
              <a:gd name="T84" fmla="*/ 95 w 279"/>
              <a:gd name="T85" fmla="*/ 82 h 142"/>
              <a:gd name="T86" fmla="*/ 110 w 279"/>
              <a:gd name="T87" fmla="*/ 80 h 142"/>
              <a:gd name="T88" fmla="*/ 123 w 279"/>
              <a:gd name="T89" fmla="*/ 85 h 142"/>
              <a:gd name="T90" fmla="*/ 130 w 279"/>
              <a:gd name="T91" fmla="*/ 76 h 142"/>
              <a:gd name="T92" fmla="*/ 123 w 279"/>
              <a:gd name="T93" fmla="*/ 62 h 142"/>
              <a:gd name="T94" fmla="*/ 126 w 279"/>
              <a:gd name="T95" fmla="*/ 48 h 142"/>
              <a:gd name="T96" fmla="*/ 141 w 279"/>
              <a:gd name="T97" fmla="*/ 38 h 142"/>
              <a:gd name="T98" fmla="*/ 152 w 279"/>
              <a:gd name="T99" fmla="*/ 29 h 142"/>
              <a:gd name="T100" fmla="*/ 160 w 279"/>
              <a:gd name="T101" fmla="*/ 20 h 142"/>
              <a:gd name="T102" fmla="*/ 183 w 279"/>
              <a:gd name="T103" fmla="*/ 25 h 142"/>
              <a:gd name="T104" fmla="*/ 1 w 279"/>
              <a:gd name="T105" fmla="*/ 114 h 142"/>
              <a:gd name="T106" fmla="*/ 1 w 279"/>
              <a:gd name="T107" fmla="*/ 114 h 142"/>
              <a:gd name="T108" fmla="*/ 2 w 279"/>
              <a:gd name="T109" fmla="*/ 11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9" h="142">
                <a:moveTo>
                  <a:pt x="187" y="24"/>
                </a:moveTo>
                <a:cubicBezTo>
                  <a:pt x="187" y="24"/>
                  <a:pt x="187" y="18"/>
                  <a:pt x="188" y="18"/>
                </a:cubicBezTo>
                <a:cubicBezTo>
                  <a:pt x="189" y="18"/>
                  <a:pt x="191" y="15"/>
                  <a:pt x="191" y="15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14"/>
                  <a:pt x="196" y="12"/>
                  <a:pt x="196" y="10"/>
                </a:cubicBezTo>
                <a:cubicBezTo>
                  <a:pt x="195" y="9"/>
                  <a:pt x="196" y="4"/>
                  <a:pt x="196" y="4"/>
                </a:cubicBezTo>
                <a:cubicBezTo>
                  <a:pt x="196" y="4"/>
                  <a:pt x="195" y="1"/>
                  <a:pt x="196" y="1"/>
                </a:cubicBezTo>
                <a:cubicBezTo>
                  <a:pt x="198" y="0"/>
                  <a:pt x="201" y="2"/>
                  <a:pt x="201" y="2"/>
                </a:cubicBez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8" y="3"/>
                  <a:pt x="209" y="3"/>
                </a:cubicBezTo>
                <a:cubicBezTo>
                  <a:pt x="210" y="3"/>
                  <a:pt x="214" y="4"/>
                  <a:pt x="214" y="4"/>
                </a:cubicBezTo>
                <a:cubicBezTo>
                  <a:pt x="214" y="4"/>
                  <a:pt x="218" y="5"/>
                  <a:pt x="219" y="5"/>
                </a:cubicBezTo>
                <a:cubicBezTo>
                  <a:pt x="220" y="5"/>
                  <a:pt x="224" y="5"/>
                  <a:pt x="224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33" y="9"/>
                  <a:pt x="233" y="9"/>
                  <a:pt x="233" y="9"/>
                </a:cubicBezTo>
                <a:cubicBezTo>
                  <a:pt x="237" y="11"/>
                  <a:pt x="237" y="11"/>
                  <a:pt x="237" y="11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9" y="8"/>
                  <a:pt x="249" y="8"/>
                  <a:pt x="249" y="8"/>
                </a:cubicBezTo>
                <a:cubicBezTo>
                  <a:pt x="249" y="8"/>
                  <a:pt x="253" y="7"/>
                  <a:pt x="253" y="8"/>
                </a:cubicBezTo>
                <a:cubicBezTo>
                  <a:pt x="254" y="8"/>
                  <a:pt x="256" y="10"/>
                  <a:pt x="259" y="11"/>
                </a:cubicBezTo>
                <a:cubicBezTo>
                  <a:pt x="262" y="11"/>
                  <a:pt x="265" y="10"/>
                  <a:pt x="265" y="10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269" y="21"/>
                  <a:pt x="268" y="23"/>
                  <a:pt x="268" y="23"/>
                </a:cubicBezTo>
                <a:cubicBezTo>
                  <a:pt x="268" y="23"/>
                  <a:pt x="268" y="25"/>
                  <a:pt x="268" y="25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66" y="29"/>
                  <a:pt x="266" y="29"/>
                  <a:pt x="266" y="29"/>
                </a:cubicBezTo>
                <a:cubicBezTo>
                  <a:pt x="266" y="29"/>
                  <a:pt x="266" y="32"/>
                  <a:pt x="266" y="32"/>
                </a:cubicBezTo>
                <a:cubicBezTo>
                  <a:pt x="266" y="32"/>
                  <a:pt x="267" y="33"/>
                  <a:pt x="268" y="33"/>
                </a:cubicBezTo>
                <a:cubicBezTo>
                  <a:pt x="268" y="33"/>
                  <a:pt x="268" y="34"/>
                  <a:pt x="268" y="34"/>
                </a:cubicBezTo>
                <a:cubicBezTo>
                  <a:pt x="268" y="34"/>
                  <a:pt x="269" y="35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1" y="38"/>
                  <a:pt x="271" y="39"/>
                </a:cubicBezTo>
                <a:cubicBezTo>
                  <a:pt x="272" y="40"/>
                  <a:pt x="272" y="41"/>
                  <a:pt x="272" y="41"/>
                </a:cubicBezTo>
                <a:cubicBezTo>
                  <a:pt x="272" y="41"/>
                  <a:pt x="273" y="43"/>
                  <a:pt x="274" y="43"/>
                </a:cubicBezTo>
                <a:cubicBezTo>
                  <a:pt x="274" y="43"/>
                  <a:pt x="275" y="43"/>
                  <a:pt x="276" y="43"/>
                </a:cubicBezTo>
                <a:cubicBezTo>
                  <a:pt x="276" y="43"/>
                  <a:pt x="277" y="43"/>
                  <a:pt x="277" y="43"/>
                </a:cubicBezTo>
                <a:cubicBezTo>
                  <a:pt x="277" y="44"/>
                  <a:pt x="276" y="50"/>
                  <a:pt x="276" y="50"/>
                </a:cubicBezTo>
                <a:cubicBezTo>
                  <a:pt x="277" y="56"/>
                  <a:pt x="277" y="56"/>
                  <a:pt x="277" y="56"/>
                </a:cubicBezTo>
                <a:cubicBezTo>
                  <a:pt x="277" y="56"/>
                  <a:pt x="276" y="59"/>
                  <a:pt x="276" y="60"/>
                </a:cubicBezTo>
                <a:cubicBezTo>
                  <a:pt x="277" y="62"/>
                  <a:pt x="279" y="64"/>
                  <a:pt x="276" y="65"/>
                </a:cubicBezTo>
                <a:cubicBezTo>
                  <a:pt x="274" y="65"/>
                  <a:pt x="271" y="67"/>
                  <a:pt x="270" y="65"/>
                </a:cubicBezTo>
                <a:cubicBezTo>
                  <a:pt x="270" y="65"/>
                  <a:pt x="269" y="63"/>
                  <a:pt x="269" y="66"/>
                </a:cubicBezTo>
                <a:cubicBezTo>
                  <a:pt x="270" y="67"/>
                  <a:pt x="267" y="66"/>
                  <a:pt x="267" y="66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57" y="65"/>
                  <a:pt x="257" y="65"/>
                  <a:pt x="257" y="65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9" y="70"/>
                  <a:pt x="259" y="70"/>
                  <a:pt x="259" y="70"/>
                </a:cubicBezTo>
                <a:cubicBezTo>
                  <a:pt x="261" y="70"/>
                  <a:pt x="261" y="70"/>
                  <a:pt x="261" y="70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0" y="82"/>
                  <a:pt x="257" y="84"/>
                  <a:pt x="256" y="84"/>
                </a:cubicBezTo>
                <a:cubicBezTo>
                  <a:pt x="255" y="84"/>
                  <a:pt x="254" y="85"/>
                  <a:pt x="254" y="85"/>
                </a:cubicBezTo>
                <a:cubicBezTo>
                  <a:pt x="257" y="91"/>
                  <a:pt x="257" y="91"/>
                  <a:pt x="257" y="91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8" y="99"/>
                  <a:pt x="258" y="99"/>
                  <a:pt x="258" y="99"/>
                </a:cubicBezTo>
                <a:cubicBezTo>
                  <a:pt x="255" y="104"/>
                  <a:pt x="255" y="104"/>
                  <a:pt x="255" y="104"/>
                </a:cubicBezTo>
                <a:cubicBezTo>
                  <a:pt x="252" y="105"/>
                  <a:pt x="252" y="105"/>
                  <a:pt x="252" y="105"/>
                </a:cubicBezTo>
                <a:cubicBezTo>
                  <a:pt x="249" y="112"/>
                  <a:pt x="249" y="112"/>
                  <a:pt x="249" y="112"/>
                </a:cubicBezTo>
                <a:cubicBezTo>
                  <a:pt x="244" y="115"/>
                  <a:pt x="244" y="115"/>
                  <a:pt x="244" y="115"/>
                </a:cubicBezTo>
                <a:cubicBezTo>
                  <a:pt x="243" y="119"/>
                  <a:pt x="243" y="119"/>
                  <a:pt x="243" y="119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0" y="124"/>
                  <a:pt x="230" y="124"/>
                  <a:pt x="230" y="124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212" y="128"/>
                  <a:pt x="212" y="128"/>
                  <a:pt x="212" y="128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1" y="142"/>
                  <a:pt x="191" y="142"/>
                  <a:pt x="191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9"/>
                  <a:pt x="149" y="138"/>
                  <a:pt x="146" y="138"/>
                </a:cubicBezTo>
                <a:cubicBezTo>
                  <a:pt x="142" y="138"/>
                  <a:pt x="134" y="136"/>
                  <a:pt x="134" y="136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32"/>
                  <a:pt x="108" y="130"/>
                  <a:pt x="107" y="129"/>
                </a:cubicBezTo>
                <a:cubicBezTo>
                  <a:pt x="107" y="128"/>
                  <a:pt x="104" y="126"/>
                  <a:pt x="104" y="12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1"/>
                  <a:pt x="96" y="112"/>
                  <a:pt x="94" y="112"/>
                </a:cubicBezTo>
                <a:cubicBezTo>
                  <a:pt x="93" y="113"/>
                  <a:pt x="87" y="114"/>
                  <a:pt x="87" y="114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27"/>
                  <a:pt x="38" y="126"/>
                  <a:pt x="38" y="126"/>
                </a:cubicBezTo>
                <a:cubicBezTo>
                  <a:pt x="38" y="125"/>
                  <a:pt x="39" y="122"/>
                  <a:pt x="39" y="122"/>
                </a:cubicBezTo>
                <a:cubicBezTo>
                  <a:pt x="39" y="122"/>
                  <a:pt x="39" y="121"/>
                  <a:pt x="39" y="120"/>
                </a:cubicBezTo>
                <a:cubicBezTo>
                  <a:pt x="39" y="120"/>
                  <a:pt x="38" y="119"/>
                  <a:pt x="38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18"/>
                  <a:pt x="36" y="116"/>
                  <a:pt x="36" y="116"/>
                </a:cubicBezTo>
                <a:cubicBezTo>
                  <a:pt x="35" y="117"/>
                  <a:pt x="34" y="117"/>
                  <a:pt x="34" y="117"/>
                </a:cubicBezTo>
                <a:cubicBezTo>
                  <a:pt x="34" y="117"/>
                  <a:pt x="34" y="119"/>
                  <a:pt x="34" y="119"/>
                </a:cubicBezTo>
                <a:cubicBezTo>
                  <a:pt x="33" y="120"/>
                  <a:pt x="32" y="120"/>
                  <a:pt x="32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8" y="123"/>
                  <a:pt x="28" y="124"/>
                </a:cubicBezTo>
                <a:cubicBezTo>
                  <a:pt x="28" y="124"/>
                  <a:pt x="27" y="124"/>
                  <a:pt x="26" y="124"/>
                </a:cubicBezTo>
                <a:cubicBezTo>
                  <a:pt x="26" y="124"/>
                  <a:pt x="24" y="124"/>
                  <a:pt x="24" y="124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8" y="114"/>
                  <a:pt x="8" y="114"/>
                  <a:pt x="8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4"/>
                  <a:pt x="2" y="114"/>
                  <a:pt x="2" y="114"/>
                </a:cubicBezTo>
                <a:cubicBezTo>
                  <a:pt x="2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2" y="113"/>
                  <a:pt x="2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13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5" y="113"/>
                </a:cubicBezTo>
                <a:cubicBezTo>
                  <a:pt x="5" y="113"/>
                  <a:pt x="5" y="113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4" y="112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2"/>
                  <a:pt x="4" y="112"/>
                  <a:pt x="4" y="111"/>
                </a:cubicBezTo>
                <a:cubicBezTo>
                  <a:pt x="4" y="111"/>
                  <a:pt x="5" y="111"/>
                  <a:pt x="5" y="111"/>
                </a:cubicBezTo>
                <a:cubicBezTo>
                  <a:pt x="5" y="111"/>
                  <a:pt x="5" y="111"/>
                  <a:pt x="4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4" y="111"/>
                  <a:pt x="4" y="111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7"/>
                  <a:pt x="3" y="108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2" y="107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108"/>
                  <a:pt x="2" y="108"/>
                  <a:pt x="2" y="108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1" y="107"/>
                  <a:pt x="1" y="107"/>
                </a:cubicBezTo>
                <a:cubicBezTo>
                  <a:pt x="2" y="104"/>
                  <a:pt x="2" y="104"/>
                  <a:pt x="2" y="104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2"/>
                  <a:pt x="4" y="100"/>
                  <a:pt x="5" y="100"/>
                </a:cubicBezTo>
                <a:cubicBezTo>
                  <a:pt x="5" y="99"/>
                  <a:pt x="5" y="98"/>
                  <a:pt x="5" y="98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7"/>
                  <a:pt x="8" y="96"/>
                  <a:pt x="8" y="96"/>
                </a:cubicBezTo>
                <a:cubicBezTo>
                  <a:pt x="8" y="95"/>
                  <a:pt x="7" y="94"/>
                  <a:pt x="7" y="94"/>
                </a:cubicBezTo>
                <a:cubicBezTo>
                  <a:pt x="7" y="93"/>
                  <a:pt x="8" y="92"/>
                  <a:pt x="8" y="92"/>
                </a:cubicBezTo>
                <a:cubicBezTo>
                  <a:pt x="7" y="92"/>
                  <a:pt x="7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8" y="88"/>
                  <a:pt x="10" y="86"/>
                  <a:pt x="10" y="86"/>
                </a:cubicBezTo>
                <a:cubicBezTo>
                  <a:pt x="10" y="86"/>
                  <a:pt x="12" y="85"/>
                  <a:pt x="14" y="86"/>
                </a:cubicBezTo>
                <a:cubicBezTo>
                  <a:pt x="15" y="87"/>
                  <a:pt x="17" y="89"/>
                  <a:pt x="18" y="90"/>
                </a:cubicBezTo>
                <a:cubicBezTo>
                  <a:pt x="18" y="90"/>
                  <a:pt x="19" y="91"/>
                  <a:pt x="20" y="91"/>
                </a:cubicBezTo>
                <a:cubicBezTo>
                  <a:pt x="21" y="91"/>
                  <a:pt x="22" y="92"/>
                  <a:pt x="22" y="92"/>
                </a:cubicBezTo>
                <a:cubicBezTo>
                  <a:pt x="22" y="93"/>
                  <a:pt x="23" y="92"/>
                  <a:pt x="23" y="94"/>
                </a:cubicBezTo>
                <a:cubicBezTo>
                  <a:pt x="22" y="96"/>
                  <a:pt x="22" y="98"/>
                  <a:pt x="23" y="98"/>
                </a:cubicBezTo>
                <a:cubicBezTo>
                  <a:pt x="25" y="97"/>
                  <a:pt x="26" y="96"/>
                  <a:pt x="26" y="97"/>
                </a:cubicBezTo>
                <a:cubicBezTo>
                  <a:pt x="26" y="98"/>
                  <a:pt x="27" y="97"/>
                  <a:pt x="26" y="99"/>
                </a:cubicBezTo>
                <a:cubicBezTo>
                  <a:pt x="26" y="101"/>
                  <a:pt x="25" y="102"/>
                  <a:pt x="26" y="102"/>
                </a:cubicBezTo>
                <a:cubicBezTo>
                  <a:pt x="28" y="103"/>
                  <a:pt x="30" y="104"/>
                  <a:pt x="31" y="103"/>
                </a:cubicBezTo>
                <a:cubicBezTo>
                  <a:pt x="32" y="101"/>
                  <a:pt x="31" y="103"/>
                  <a:pt x="32" y="101"/>
                </a:cubicBezTo>
                <a:cubicBezTo>
                  <a:pt x="33" y="98"/>
                  <a:pt x="33" y="99"/>
                  <a:pt x="34" y="98"/>
                </a:cubicBezTo>
                <a:cubicBezTo>
                  <a:pt x="34" y="96"/>
                  <a:pt x="34" y="97"/>
                  <a:pt x="35" y="95"/>
                </a:cubicBezTo>
                <a:cubicBezTo>
                  <a:pt x="35" y="93"/>
                  <a:pt x="36" y="94"/>
                  <a:pt x="35" y="93"/>
                </a:cubicBezTo>
                <a:cubicBezTo>
                  <a:pt x="35" y="93"/>
                  <a:pt x="35" y="92"/>
                  <a:pt x="34" y="91"/>
                </a:cubicBezTo>
                <a:cubicBezTo>
                  <a:pt x="34" y="89"/>
                  <a:pt x="32" y="90"/>
                  <a:pt x="35" y="89"/>
                </a:cubicBezTo>
                <a:cubicBezTo>
                  <a:pt x="37" y="88"/>
                  <a:pt x="38" y="88"/>
                  <a:pt x="38" y="88"/>
                </a:cubicBezTo>
                <a:cubicBezTo>
                  <a:pt x="38" y="87"/>
                  <a:pt x="41" y="87"/>
                  <a:pt x="41" y="87"/>
                </a:cubicBezTo>
                <a:cubicBezTo>
                  <a:pt x="41" y="87"/>
                  <a:pt x="44" y="87"/>
                  <a:pt x="44" y="87"/>
                </a:cubicBezTo>
                <a:cubicBezTo>
                  <a:pt x="45" y="87"/>
                  <a:pt x="49" y="87"/>
                  <a:pt x="49" y="88"/>
                </a:cubicBezTo>
                <a:cubicBezTo>
                  <a:pt x="49" y="89"/>
                  <a:pt x="51" y="89"/>
                  <a:pt x="51" y="89"/>
                </a:cubicBezTo>
                <a:cubicBezTo>
                  <a:pt x="51" y="89"/>
                  <a:pt x="53" y="89"/>
                  <a:pt x="54" y="91"/>
                </a:cubicBezTo>
                <a:cubicBezTo>
                  <a:pt x="54" y="94"/>
                  <a:pt x="54" y="96"/>
                  <a:pt x="55" y="95"/>
                </a:cubicBezTo>
                <a:cubicBezTo>
                  <a:pt x="56" y="95"/>
                  <a:pt x="58" y="97"/>
                  <a:pt x="58" y="96"/>
                </a:cubicBezTo>
                <a:cubicBezTo>
                  <a:pt x="59" y="95"/>
                  <a:pt x="60" y="94"/>
                  <a:pt x="61" y="94"/>
                </a:cubicBezTo>
                <a:cubicBezTo>
                  <a:pt x="62" y="94"/>
                  <a:pt x="60" y="93"/>
                  <a:pt x="63" y="93"/>
                </a:cubicBezTo>
                <a:cubicBezTo>
                  <a:pt x="67" y="94"/>
                  <a:pt x="66" y="95"/>
                  <a:pt x="68" y="93"/>
                </a:cubicBezTo>
                <a:cubicBezTo>
                  <a:pt x="69" y="91"/>
                  <a:pt x="69" y="91"/>
                  <a:pt x="71" y="90"/>
                </a:cubicBezTo>
                <a:cubicBezTo>
                  <a:pt x="72" y="89"/>
                  <a:pt x="72" y="89"/>
                  <a:pt x="73" y="88"/>
                </a:cubicBezTo>
                <a:cubicBezTo>
                  <a:pt x="73" y="88"/>
                  <a:pt x="77" y="88"/>
                  <a:pt x="77" y="88"/>
                </a:cubicBezTo>
                <a:cubicBezTo>
                  <a:pt x="78" y="87"/>
                  <a:pt x="79" y="85"/>
                  <a:pt x="80" y="85"/>
                </a:cubicBezTo>
                <a:cubicBezTo>
                  <a:pt x="80" y="85"/>
                  <a:pt x="84" y="85"/>
                  <a:pt x="85" y="85"/>
                </a:cubicBezTo>
                <a:cubicBezTo>
                  <a:pt x="86" y="85"/>
                  <a:pt x="88" y="85"/>
                  <a:pt x="89" y="84"/>
                </a:cubicBezTo>
                <a:cubicBezTo>
                  <a:pt x="89" y="83"/>
                  <a:pt x="89" y="83"/>
                  <a:pt x="90" y="82"/>
                </a:cubicBezTo>
                <a:cubicBezTo>
                  <a:pt x="92" y="82"/>
                  <a:pt x="93" y="82"/>
                  <a:pt x="95" y="82"/>
                </a:cubicBezTo>
                <a:cubicBezTo>
                  <a:pt x="97" y="82"/>
                  <a:pt x="97" y="82"/>
                  <a:pt x="98" y="82"/>
                </a:cubicBezTo>
                <a:cubicBezTo>
                  <a:pt x="99" y="82"/>
                  <a:pt x="100" y="84"/>
                  <a:pt x="100" y="81"/>
                </a:cubicBezTo>
                <a:cubicBezTo>
                  <a:pt x="99" y="78"/>
                  <a:pt x="98" y="78"/>
                  <a:pt x="99" y="77"/>
                </a:cubicBezTo>
                <a:cubicBezTo>
                  <a:pt x="101" y="77"/>
                  <a:pt x="103" y="77"/>
                  <a:pt x="103" y="77"/>
                </a:cubicBezTo>
                <a:cubicBezTo>
                  <a:pt x="104" y="77"/>
                  <a:pt x="108" y="78"/>
                  <a:pt x="109" y="78"/>
                </a:cubicBezTo>
                <a:cubicBezTo>
                  <a:pt x="109" y="78"/>
                  <a:pt x="110" y="80"/>
                  <a:pt x="110" y="80"/>
                </a:cubicBezTo>
                <a:cubicBezTo>
                  <a:pt x="111" y="80"/>
                  <a:pt x="112" y="81"/>
                  <a:pt x="113" y="80"/>
                </a:cubicBezTo>
                <a:cubicBezTo>
                  <a:pt x="113" y="80"/>
                  <a:pt x="114" y="78"/>
                  <a:pt x="115" y="78"/>
                </a:cubicBezTo>
                <a:cubicBezTo>
                  <a:pt x="116" y="78"/>
                  <a:pt x="119" y="78"/>
                  <a:pt x="119" y="78"/>
                </a:cubicBezTo>
                <a:cubicBezTo>
                  <a:pt x="119" y="78"/>
                  <a:pt x="123" y="79"/>
                  <a:pt x="123" y="79"/>
                </a:cubicBezTo>
                <a:cubicBezTo>
                  <a:pt x="123" y="79"/>
                  <a:pt x="122" y="81"/>
                  <a:pt x="122" y="82"/>
                </a:cubicBezTo>
                <a:cubicBezTo>
                  <a:pt x="122" y="83"/>
                  <a:pt x="122" y="84"/>
                  <a:pt x="123" y="85"/>
                </a:cubicBezTo>
                <a:cubicBezTo>
                  <a:pt x="123" y="85"/>
                  <a:pt x="125" y="87"/>
                  <a:pt x="125" y="87"/>
                </a:cubicBezTo>
                <a:cubicBezTo>
                  <a:pt x="125" y="87"/>
                  <a:pt x="130" y="89"/>
                  <a:pt x="130" y="89"/>
                </a:cubicBezTo>
                <a:cubicBezTo>
                  <a:pt x="130" y="89"/>
                  <a:pt x="131" y="90"/>
                  <a:pt x="131" y="86"/>
                </a:cubicBezTo>
                <a:cubicBezTo>
                  <a:pt x="131" y="82"/>
                  <a:pt x="131" y="81"/>
                  <a:pt x="131" y="81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1" y="77"/>
                  <a:pt x="131" y="76"/>
                  <a:pt x="130" y="76"/>
                </a:cubicBezTo>
                <a:cubicBezTo>
                  <a:pt x="130" y="76"/>
                  <a:pt x="129" y="76"/>
                  <a:pt x="129" y="76"/>
                </a:cubicBezTo>
                <a:cubicBezTo>
                  <a:pt x="129" y="76"/>
                  <a:pt x="125" y="75"/>
                  <a:pt x="124" y="75"/>
                </a:cubicBezTo>
                <a:cubicBezTo>
                  <a:pt x="123" y="75"/>
                  <a:pt x="124" y="73"/>
                  <a:pt x="124" y="72"/>
                </a:cubicBezTo>
                <a:cubicBezTo>
                  <a:pt x="124" y="72"/>
                  <a:pt x="126" y="70"/>
                  <a:pt x="126" y="70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3" y="50"/>
                  <a:pt x="126" y="48"/>
                  <a:pt x="126" y="48"/>
                </a:cubicBezTo>
                <a:cubicBezTo>
                  <a:pt x="126" y="48"/>
                  <a:pt x="126" y="48"/>
                  <a:pt x="127" y="48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6"/>
                  <a:pt x="134" y="44"/>
                  <a:pt x="134" y="44"/>
                </a:cubicBezTo>
                <a:cubicBezTo>
                  <a:pt x="134" y="44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2" y="30"/>
                  <a:pt x="142" y="28"/>
                  <a:pt x="14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9" y="29"/>
                  <a:pt x="150" y="30"/>
                </a:cubicBezTo>
                <a:cubicBezTo>
                  <a:pt x="151" y="30"/>
                  <a:pt x="152" y="29"/>
                  <a:pt x="152" y="29"/>
                </a:cubicBezTo>
                <a:cubicBezTo>
                  <a:pt x="153" y="29"/>
                  <a:pt x="154" y="27"/>
                  <a:pt x="154" y="27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4" y="16"/>
                  <a:pt x="158" y="19"/>
                  <a:pt x="160" y="20"/>
                </a:cubicBezTo>
                <a:cubicBezTo>
                  <a:pt x="161" y="21"/>
                  <a:pt x="164" y="24"/>
                  <a:pt x="164" y="24"/>
                </a:cubicBezTo>
                <a:cubicBezTo>
                  <a:pt x="164" y="24"/>
                  <a:pt x="169" y="25"/>
                  <a:pt x="170" y="25"/>
                </a:cubicBezTo>
                <a:cubicBezTo>
                  <a:pt x="170" y="25"/>
                  <a:pt x="175" y="26"/>
                  <a:pt x="175" y="2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7" y="24"/>
                  <a:pt x="187" y="24"/>
                  <a:pt x="187" y="24"/>
                </a:cubicBezTo>
                <a:close/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2" y="113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0" y="114"/>
                  <a:pt x="0" y="114"/>
                </a:cubicBezTo>
                <a:lnTo>
                  <a:pt x="1" y="1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>
            <a:off x="5279324" y="1209789"/>
            <a:ext cx="603439" cy="486520"/>
          </a:xfrm>
          <a:custGeom>
            <a:avLst/>
            <a:gdLst>
              <a:gd name="T0" fmla="*/ 46 w 238"/>
              <a:gd name="T1" fmla="*/ 78 h 198"/>
              <a:gd name="T2" fmla="*/ 30 w 238"/>
              <a:gd name="T3" fmla="*/ 73 h 198"/>
              <a:gd name="T4" fmla="*/ 10 w 238"/>
              <a:gd name="T5" fmla="*/ 70 h 198"/>
              <a:gd name="T6" fmla="*/ 13 w 238"/>
              <a:gd name="T7" fmla="*/ 76 h 198"/>
              <a:gd name="T8" fmla="*/ 34 w 238"/>
              <a:gd name="T9" fmla="*/ 91 h 198"/>
              <a:gd name="T10" fmla="*/ 35 w 238"/>
              <a:gd name="T11" fmla="*/ 107 h 198"/>
              <a:gd name="T12" fmla="*/ 34 w 238"/>
              <a:gd name="T13" fmla="*/ 113 h 198"/>
              <a:gd name="T14" fmla="*/ 25 w 238"/>
              <a:gd name="T15" fmla="*/ 127 h 198"/>
              <a:gd name="T16" fmla="*/ 9 w 238"/>
              <a:gd name="T17" fmla="*/ 124 h 198"/>
              <a:gd name="T18" fmla="*/ 20 w 238"/>
              <a:gd name="T19" fmla="*/ 138 h 198"/>
              <a:gd name="T20" fmla="*/ 48 w 238"/>
              <a:gd name="T21" fmla="*/ 162 h 198"/>
              <a:gd name="T22" fmla="*/ 85 w 238"/>
              <a:gd name="T23" fmla="*/ 195 h 198"/>
              <a:gd name="T24" fmla="*/ 131 w 238"/>
              <a:gd name="T25" fmla="*/ 189 h 198"/>
              <a:gd name="T26" fmla="*/ 164 w 238"/>
              <a:gd name="T27" fmla="*/ 181 h 198"/>
              <a:gd name="T28" fmla="*/ 194 w 238"/>
              <a:gd name="T29" fmla="*/ 178 h 198"/>
              <a:gd name="T30" fmla="*/ 212 w 238"/>
              <a:gd name="T31" fmla="*/ 165 h 198"/>
              <a:gd name="T32" fmla="*/ 226 w 238"/>
              <a:gd name="T33" fmla="*/ 157 h 198"/>
              <a:gd name="T34" fmla="*/ 230 w 238"/>
              <a:gd name="T35" fmla="*/ 148 h 198"/>
              <a:gd name="T36" fmla="*/ 235 w 238"/>
              <a:gd name="T37" fmla="*/ 133 h 198"/>
              <a:gd name="T38" fmla="*/ 227 w 238"/>
              <a:gd name="T39" fmla="*/ 109 h 198"/>
              <a:gd name="T40" fmla="*/ 224 w 238"/>
              <a:gd name="T41" fmla="*/ 92 h 198"/>
              <a:gd name="T42" fmla="*/ 228 w 238"/>
              <a:gd name="T43" fmla="*/ 76 h 198"/>
              <a:gd name="T44" fmla="*/ 210 w 238"/>
              <a:gd name="T45" fmla="*/ 76 h 198"/>
              <a:gd name="T46" fmla="*/ 206 w 238"/>
              <a:gd name="T47" fmla="*/ 58 h 198"/>
              <a:gd name="T48" fmla="*/ 192 w 238"/>
              <a:gd name="T49" fmla="*/ 68 h 198"/>
              <a:gd name="T50" fmla="*/ 173 w 238"/>
              <a:gd name="T51" fmla="*/ 66 h 198"/>
              <a:gd name="T52" fmla="*/ 160 w 238"/>
              <a:gd name="T53" fmla="*/ 64 h 198"/>
              <a:gd name="T54" fmla="*/ 147 w 238"/>
              <a:gd name="T55" fmla="*/ 80 h 198"/>
              <a:gd name="T56" fmla="*/ 141 w 238"/>
              <a:gd name="T57" fmla="*/ 54 h 198"/>
              <a:gd name="T58" fmla="*/ 128 w 238"/>
              <a:gd name="T59" fmla="*/ 53 h 198"/>
              <a:gd name="T60" fmla="*/ 119 w 238"/>
              <a:gd name="T61" fmla="*/ 67 h 198"/>
              <a:gd name="T62" fmla="*/ 109 w 238"/>
              <a:gd name="T63" fmla="*/ 43 h 198"/>
              <a:gd name="T64" fmla="*/ 96 w 238"/>
              <a:gd name="T65" fmla="*/ 67 h 198"/>
              <a:gd name="T66" fmla="*/ 80 w 238"/>
              <a:gd name="T67" fmla="*/ 67 h 198"/>
              <a:gd name="T68" fmla="*/ 71 w 238"/>
              <a:gd name="T69" fmla="*/ 75 h 198"/>
              <a:gd name="T70" fmla="*/ 75 w 238"/>
              <a:gd name="T71" fmla="*/ 59 h 198"/>
              <a:gd name="T72" fmla="*/ 78 w 238"/>
              <a:gd name="T73" fmla="*/ 52 h 198"/>
              <a:gd name="T74" fmla="*/ 83 w 238"/>
              <a:gd name="T75" fmla="*/ 39 h 198"/>
              <a:gd name="T76" fmla="*/ 80 w 238"/>
              <a:gd name="T77" fmla="*/ 29 h 198"/>
              <a:gd name="T78" fmla="*/ 74 w 238"/>
              <a:gd name="T79" fmla="*/ 7 h 198"/>
              <a:gd name="T80" fmla="*/ 63 w 238"/>
              <a:gd name="T81" fmla="*/ 1 h 198"/>
              <a:gd name="T82" fmla="*/ 61 w 238"/>
              <a:gd name="T83" fmla="*/ 8 h 198"/>
              <a:gd name="T84" fmla="*/ 67 w 238"/>
              <a:gd name="T85" fmla="*/ 12 h 198"/>
              <a:gd name="T86" fmla="*/ 57 w 238"/>
              <a:gd name="T87" fmla="*/ 12 h 198"/>
              <a:gd name="T88" fmla="*/ 62 w 238"/>
              <a:gd name="T89" fmla="*/ 33 h 198"/>
              <a:gd name="T90" fmla="*/ 59 w 238"/>
              <a:gd name="T91" fmla="*/ 28 h 198"/>
              <a:gd name="T92" fmla="*/ 55 w 238"/>
              <a:gd name="T93" fmla="*/ 24 h 198"/>
              <a:gd name="T94" fmla="*/ 53 w 238"/>
              <a:gd name="T95" fmla="*/ 15 h 198"/>
              <a:gd name="T96" fmla="*/ 43 w 238"/>
              <a:gd name="T97" fmla="*/ 9 h 198"/>
              <a:gd name="T98" fmla="*/ 36 w 238"/>
              <a:gd name="T99" fmla="*/ 18 h 198"/>
              <a:gd name="T100" fmla="*/ 32 w 238"/>
              <a:gd name="T101" fmla="*/ 26 h 198"/>
              <a:gd name="T102" fmla="*/ 31 w 238"/>
              <a:gd name="T103" fmla="*/ 30 h 198"/>
              <a:gd name="T104" fmla="*/ 23 w 238"/>
              <a:gd name="T105" fmla="*/ 28 h 198"/>
              <a:gd name="T106" fmla="*/ 23 w 238"/>
              <a:gd name="T107" fmla="*/ 36 h 198"/>
              <a:gd name="T108" fmla="*/ 11 w 238"/>
              <a:gd name="T109" fmla="*/ 29 h 198"/>
              <a:gd name="T110" fmla="*/ 20 w 238"/>
              <a:gd name="T111" fmla="*/ 44 h 198"/>
              <a:gd name="T112" fmla="*/ 36 w 238"/>
              <a:gd name="T113" fmla="*/ 46 h 198"/>
              <a:gd name="T114" fmla="*/ 44 w 238"/>
              <a:gd name="T115" fmla="*/ 46 h 198"/>
              <a:gd name="T116" fmla="*/ 53 w 238"/>
              <a:gd name="T117" fmla="*/ 52 h 198"/>
              <a:gd name="T118" fmla="*/ 59 w 238"/>
              <a:gd name="T119" fmla="*/ 59 h 198"/>
              <a:gd name="T120" fmla="*/ 47 w 238"/>
              <a:gd name="T121" fmla="*/ 65 h 198"/>
              <a:gd name="T122" fmla="*/ 46 w 238"/>
              <a:gd name="T123" fmla="*/ 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" h="198">
                <a:moveTo>
                  <a:pt x="48" y="74"/>
                </a:moveTo>
                <a:cubicBezTo>
                  <a:pt x="52" y="77"/>
                  <a:pt x="52" y="77"/>
                  <a:pt x="52" y="77"/>
                </a:cubicBezTo>
                <a:cubicBezTo>
                  <a:pt x="55" y="75"/>
                  <a:pt x="55" y="75"/>
                  <a:pt x="55" y="75"/>
                </a:cubicBezTo>
                <a:cubicBezTo>
                  <a:pt x="57" y="73"/>
                  <a:pt x="57" y="73"/>
                  <a:pt x="57" y="73"/>
                </a:cubicBezTo>
                <a:cubicBezTo>
                  <a:pt x="59" y="75"/>
                  <a:pt x="59" y="75"/>
                  <a:pt x="59" y="75"/>
                </a:cubicBezTo>
                <a:cubicBezTo>
                  <a:pt x="56" y="78"/>
                  <a:pt x="56" y="78"/>
                  <a:pt x="56" y="78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50" y="82"/>
                  <a:pt x="50" y="82"/>
                  <a:pt x="50" y="82"/>
                </a:cubicBezTo>
                <a:cubicBezTo>
                  <a:pt x="46" y="78"/>
                  <a:pt x="46" y="78"/>
                  <a:pt x="46" y="78"/>
                </a:cubicBezTo>
                <a:cubicBezTo>
                  <a:pt x="44" y="77"/>
                  <a:pt x="44" y="77"/>
                  <a:pt x="44" y="77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3"/>
                  <a:pt x="41" y="73"/>
                  <a:pt x="41" y="73"/>
                </a:cubicBezTo>
                <a:cubicBezTo>
                  <a:pt x="40" y="74"/>
                  <a:pt x="40" y="74"/>
                  <a:pt x="40" y="74"/>
                </a:cubicBezTo>
                <a:cubicBezTo>
                  <a:pt x="36" y="75"/>
                  <a:pt x="36" y="75"/>
                  <a:pt x="36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2"/>
                  <a:pt x="35" y="72"/>
                  <a:pt x="35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2"/>
                  <a:pt x="31" y="73"/>
                  <a:pt x="30" y="73"/>
                </a:cubicBezTo>
                <a:cubicBezTo>
                  <a:pt x="29" y="73"/>
                  <a:pt x="28" y="73"/>
                  <a:pt x="28" y="73"/>
                </a:cubicBezTo>
                <a:cubicBezTo>
                  <a:pt x="27" y="72"/>
                  <a:pt x="26" y="71"/>
                  <a:pt x="25" y="71"/>
                </a:cubicBezTo>
                <a:cubicBezTo>
                  <a:pt x="24" y="70"/>
                  <a:pt x="23" y="69"/>
                  <a:pt x="23" y="69"/>
                </a:cubicBezTo>
                <a:cubicBezTo>
                  <a:pt x="21" y="70"/>
                  <a:pt x="21" y="70"/>
                  <a:pt x="21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1"/>
                  <a:pt x="19" y="71"/>
                  <a:pt x="19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12" y="70"/>
                  <a:pt x="10" y="70"/>
                </a:cubicBezTo>
                <a:cubicBezTo>
                  <a:pt x="9" y="69"/>
                  <a:pt x="9" y="69"/>
                  <a:pt x="9" y="69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2" y="67"/>
                  <a:pt x="2" y="68"/>
                </a:cubicBezTo>
                <a:cubicBezTo>
                  <a:pt x="2" y="70"/>
                  <a:pt x="0" y="71"/>
                  <a:pt x="0" y="72"/>
                </a:cubicBezTo>
                <a:cubicBezTo>
                  <a:pt x="1" y="73"/>
                  <a:pt x="2" y="73"/>
                  <a:pt x="3" y="75"/>
                </a:cubicBezTo>
                <a:cubicBezTo>
                  <a:pt x="5" y="76"/>
                  <a:pt x="5" y="76"/>
                  <a:pt x="5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9" y="75"/>
                  <a:pt x="9" y="75"/>
                  <a:pt x="9" y="75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8"/>
                  <a:pt x="15" y="80"/>
                  <a:pt x="16" y="79"/>
                </a:cubicBezTo>
                <a:cubicBezTo>
                  <a:pt x="17" y="78"/>
                  <a:pt x="17" y="78"/>
                  <a:pt x="17" y="78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9"/>
                  <a:pt x="20" y="83"/>
                  <a:pt x="22" y="83"/>
                </a:cubicBezTo>
                <a:cubicBezTo>
                  <a:pt x="23" y="84"/>
                  <a:pt x="24" y="84"/>
                  <a:pt x="24" y="84"/>
                </a:cubicBezTo>
                <a:cubicBezTo>
                  <a:pt x="28" y="86"/>
                  <a:pt x="28" y="86"/>
                  <a:pt x="28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86"/>
                  <a:pt x="33" y="85"/>
                  <a:pt x="33" y="86"/>
                </a:cubicBezTo>
                <a:cubicBezTo>
                  <a:pt x="33" y="87"/>
                  <a:pt x="35" y="88"/>
                  <a:pt x="34" y="89"/>
                </a:cubicBezTo>
                <a:cubicBezTo>
                  <a:pt x="34" y="89"/>
                  <a:pt x="34" y="90"/>
                  <a:pt x="34" y="91"/>
                </a:cubicBezTo>
                <a:cubicBezTo>
                  <a:pt x="34" y="92"/>
                  <a:pt x="34" y="93"/>
                  <a:pt x="34" y="93"/>
                </a:cubicBezTo>
                <a:cubicBezTo>
                  <a:pt x="31" y="96"/>
                  <a:pt x="31" y="96"/>
                  <a:pt x="31" y="96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100"/>
                  <a:pt x="30" y="100"/>
                </a:cubicBezTo>
                <a:cubicBezTo>
                  <a:pt x="30" y="101"/>
                  <a:pt x="29" y="104"/>
                  <a:pt x="29" y="10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2"/>
                  <a:pt x="33" y="102"/>
                  <a:pt x="33" y="103"/>
                </a:cubicBezTo>
                <a:cubicBezTo>
                  <a:pt x="32" y="105"/>
                  <a:pt x="31" y="106"/>
                  <a:pt x="31" y="106"/>
                </a:cubicBezTo>
                <a:cubicBezTo>
                  <a:pt x="31" y="106"/>
                  <a:pt x="32" y="109"/>
                  <a:pt x="33" y="10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1" y="104"/>
                </a:cubicBezTo>
                <a:cubicBezTo>
                  <a:pt x="43" y="104"/>
                  <a:pt x="46" y="104"/>
                  <a:pt x="46" y="104"/>
                </a:cubicBezTo>
                <a:cubicBezTo>
                  <a:pt x="46" y="104"/>
                  <a:pt x="47" y="107"/>
                  <a:pt x="46" y="107"/>
                </a:cubicBezTo>
                <a:cubicBezTo>
                  <a:pt x="45" y="107"/>
                  <a:pt x="41" y="106"/>
                  <a:pt x="41" y="10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0"/>
                  <a:pt x="33" y="113"/>
                  <a:pt x="34" y="113"/>
                </a:cubicBezTo>
                <a:cubicBezTo>
                  <a:pt x="35" y="114"/>
                  <a:pt x="32" y="115"/>
                  <a:pt x="32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1" y="116"/>
                  <a:pt x="31" y="116"/>
                  <a:pt x="32" y="117"/>
                </a:cubicBezTo>
                <a:cubicBezTo>
                  <a:pt x="33" y="117"/>
                  <a:pt x="36" y="117"/>
                  <a:pt x="36" y="117"/>
                </a:cubicBezTo>
                <a:cubicBezTo>
                  <a:pt x="36" y="117"/>
                  <a:pt x="38" y="116"/>
                  <a:pt x="37" y="117"/>
                </a:cubicBezTo>
                <a:cubicBezTo>
                  <a:pt x="37" y="118"/>
                  <a:pt x="36" y="121"/>
                  <a:pt x="36" y="121"/>
                </a:cubicBezTo>
                <a:cubicBezTo>
                  <a:pt x="36" y="121"/>
                  <a:pt x="35" y="122"/>
                  <a:pt x="32" y="122"/>
                </a:cubicBezTo>
                <a:cubicBezTo>
                  <a:pt x="30" y="123"/>
                  <a:pt x="27" y="124"/>
                  <a:pt x="27" y="124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7"/>
                  <a:pt x="26" y="128"/>
                  <a:pt x="23" y="128"/>
                </a:cubicBezTo>
                <a:cubicBezTo>
                  <a:pt x="21" y="128"/>
                  <a:pt x="19" y="128"/>
                  <a:pt x="19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7" y="128"/>
                  <a:pt x="15" y="129"/>
                  <a:pt x="15" y="129"/>
                </a:cubicBezTo>
                <a:cubicBezTo>
                  <a:pt x="14" y="128"/>
                  <a:pt x="13" y="127"/>
                  <a:pt x="13" y="127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21"/>
                  <a:pt x="10" y="122"/>
                </a:cubicBezTo>
                <a:cubicBezTo>
                  <a:pt x="9" y="122"/>
                  <a:pt x="9" y="124"/>
                  <a:pt x="9" y="124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6" y="127"/>
                  <a:pt x="6" y="127"/>
                </a:cubicBezTo>
                <a:cubicBezTo>
                  <a:pt x="6" y="131"/>
                  <a:pt x="6" y="131"/>
                  <a:pt x="6" y="131"/>
                </a:cubicBezTo>
                <a:cubicBezTo>
                  <a:pt x="5" y="133"/>
                  <a:pt x="5" y="133"/>
                  <a:pt x="5" y="133"/>
                </a:cubicBezTo>
                <a:cubicBezTo>
                  <a:pt x="5" y="133"/>
                  <a:pt x="4" y="133"/>
                  <a:pt x="5" y="134"/>
                </a:cubicBezTo>
                <a:cubicBezTo>
                  <a:pt x="6" y="134"/>
                  <a:pt x="10" y="136"/>
                  <a:pt x="10" y="136"/>
                </a:cubicBezTo>
                <a:cubicBezTo>
                  <a:pt x="10" y="136"/>
                  <a:pt x="11" y="135"/>
                  <a:pt x="13" y="137"/>
                </a:cubicBezTo>
                <a:cubicBezTo>
                  <a:pt x="14" y="138"/>
                  <a:pt x="16" y="139"/>
                  <a:pt x="16" y="139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7" y="141"/>
                  <a:pt x="28" y="143"/>
                  <a:pt x="28" y="144"/>
                </a:cubicBezTo>
                <a:cubicBezTo>
                  <a:pt x="29" y="144"/>
                  <a:pt x="31" y="147"/>
                  <a:pt x="31" y="147"/>
                </a:cubicBezTo>
                <a:cubicBezTo>
                  <a:pt x="31" y="147"/>
                  <a:pt x="31" y="145"/>
                  <a:pt x="33" y="146"/>
                </a:cubicBezTo>
                <a:cubicBezTo>
                  <a:pt x="36" y="146"/>
                  <a:pt x="37" y="146"/>
                  <a:pt x="37" y="146"/>
                </a:cubicBezTo>
                <a:cubicBezTo>
                  <a:pt x="37" y="146"/>
                  <a:pt x="39" y="146"/>
                  <a:pt x="40" y="147"/>
                </a:cubicBezTo>
                <a:cubicBezTo>
                  <a:pt x="41" y="148"/>
                  <a:pt x="44" y="153"/>
                  <a:pt x="44" y="153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48" y="162"/>
                  <a:pt x="48" y="163"/>
                  <a:pt x="50" y="164"/>
                </a:cubicBezTo>
                <a:cubicBezTo>
                  <a:pt x="52" y="166"/>
                  <a:pt x="53" y="168"/>
                  <a:pt x="53" y="168"/>
                </a:cubicBezTo>
                <a:cubicBezTo>
                  <a:pt x="53" y="168"/>
                  <a:pt x="53" y="169"/>
                  <a:pt x="54" y="170"/>
                </a:cubicBezTo>
                <a:cubicBezTo>
                  <a:pt x="55" y="172"/>
                  <a:pt x="57" y="174"/>
                  <a:pt x="57" y="174"/>
                </a:cubicBezTo>
                <a:cubicBezTo>
                  <a:pt x="57" y="174"/>
                  <a:pt x="57" y="175"/>
                  <a:pt x="58" y="176"/>
                </a:cubicBezTo>
                <a:cubicBezTo>
                  <a:pt x="60" y="177"/>
                  <a:pt x="62" y="177"/>
                  <a:pt x="63" y="178"/>
                </a:cubicBezTo>
                <a:cubicBezTo>
                  <a:pt x="65" y="180"/>
                  <a:pt x="67" y="182"/>
                  <a:pt x="67" y="182"/>
                </a:cubicBezTo>
                <a:cubicBezTo>
                  <a:pt x="67" y="182"/>
                  <a:pt x="72" y="187"/>
                  <a:pt x="74" y="189"/>
                </a:cubicBezTo>
                <a:cubicBezTo>
                  <a:pt x="76" y="191"/>
                  <a:pt x="78" y="193"/>
                  <a:pt x="79" y="193"/>
                </a:cubicBezTo>
                <a:cubicBezTo>
                  <a:pt x="80" y="194"/>
                  <a:pt x="85" y="195"/>
                  <a:pt x="85" y="195"/>
                </a:cubicBezTo>
                <a:cubicBezTo>
                  <a:pt x="85" y="195"/>
                  <a:pt x="88" y="198"/>
                  <a:pt x="89" y="197"/>
                </a:cubicBezTo>
                <a:cubicBezTo>
                  <a:pt x="91" y="197"/>
                  <a:pt x="87" y="196"/>
                  <a:pt x="93" y="196"/>
                </a:cubicBezTo>
                <a:cubicBezTo>
                  <a:pt x="99" y="196"/>
                  <a:pt x="103" y="198"/>
                  <a:pt x="103" y="198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107" y="195"/>
                  <a:pt x="106" y="197"/>
                  <a:pt x="107" y="194"/>
                </a:cubicBezTo>
                <a:cubicBezTo>
                  <a:pt x="108" y="192"/>
                  <a:pt x="109" y="190"/>
                  <a:pt x="109" y="190"/>
                </a:cubicBezTo>
                <a:cubicBezTo>
                  <a:pt x="109" y="190"/>
                  <a:pt x="108" y="188"/>
                  <a:pt x="111" y="188"/>
                </a:cubicBezTo>
                <a:cubicBezTo>
                  <a:pt x="113" y="188"/>
                  <a:pt x="119" y="187"/>
                  <a:pt x="120" y="187"/>
                </a:cubicBezTo>
                <a:cubicBezTo>
                  <a:pt x="121" y="187"/>
                  <a:pt x="121" y="188"/>
                  <a:pt x="122" y="187"/>
                </a:cubicBezTo>
                <a:cubicBezTo>
                  <a:pt x="122" y="186"/>
                  <a:pt x="131" y="189"/>
                  <a:pt x="131" y="189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34" y="186"/>
                  <a:pt x="134" y="186"/>
                  <a:pt x="134" y="186"/>
                </a:cubicBezTo>
                <a:cubicBezTo>
                  <a:pt x="136" y="190"/>
                  <a:pt x="136" y="190"/>
                  <a:pt x="136" y="190"/>
                </a:cubicBezTo>
                <a:cubicBezTo>
                  <a:pt x="140" y="190"/>
                  <a:pt x="140" y="190"/>
                  <a:pt x="140" y="190"/>
                </a:cubicBezTo>
                <a:cubicBezTo>
                  <a:pt x="140" y="190"/>
                  <a:pt x="143" y="189"/>
                  <a:pt x="145" y="189"/>
                </a:cubicBezTo>
                <a:cubicBezTo>
                  <a:pt x="146" y="189"/>
                  <a:pt x="150" y="187"/>
                  <a:pt x="150" y="187"/>
                </a:cubicBezTo>
                <a:cubicBezTo>
                  <a:pt x="150" y="187"/>
                  <a:pt x="151" y="185"/>
                  <a:pt x="152" y="185"/>
                </a:cubicBezTo>
                <a:cubicBezTo>
                  <a:pt x="153" y="184"/>
                  <a:pt x="156" y="184"/>
                  <a:pt x="157" y="184"/>
                </a:cubicBezTo>
                <a:cubicBezTo>
                  <a:pt x="159" y="184"/>
                  <a:pt x="162" y="183"/>
                  <a:pt x="162" y="183"/>
                </a:cubicBezTo>
                <a:cubicBezTo>
                  <a:pt x="164" y="181"/>
                  <a:pt x="164" y="181"/>
                  <a:pt x="164" y="181"/>
                </a:cubicBezTo>
                <a:cubicBezTo>
                  <a:pt x="164" y="181"/>
                  <a:pt x="165" y="180"/>
                  <a:pt x="167" y="180"/>
                </a:cubicBezTo>
                <a:cubicBezTo>
                  <a:pt x="168" y="181"/>
                  <a:pt x="172" y="181"/>
                  <a:pt x="172" y="181"/>
                </a:cubicBezTo>
                <a:cubicBezTo>
                  <a:pt x="175" y="179"/>
                  <a:pt x="175" y="179"/>
                  <a:pt x="175" y="179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8"/>
                  <a:pt x="178" y="177"/>
                  <a:pt x="179" y="178"/>
                </a:cubicBezTo>
                <a:cubicBezTo>
                  <a:pt x="180" y="179"/>
                  <a:pt x="182" y="181"/>
                  <a:pt x="182" y="181"/>
                </a:cubicBezTo>
                <a:cubicBezTo>
                  <a:pt x="186" y="182"/>
                  <a:pt x="186" y="182"/>
                  <a:pt x="186" y="182"/>
                </a:cubicBezTo>
                <a:cubicBezTo>
                  <a:pt x="189" y="181"/>
                  <a:pt x="189" y="181"/>
                  <a:pt x="189" y="181"/>
                </a:cubicBezTo>
                <a:cubicBezTo>
                  <a:pt x="191" y="179"/>
                  <a:pt x="191" y="179"/>
                  <a:pt x="191" y="179"/>
                </a:cubicBezTo>
                <a:cubicBezTo>
                  <a:pt x="191" y="179"/>
                  <a:pt x="191" y="178"/>
                  <a:pt x="194" y="178"/>
                </a:cubicBezTo>
                <a:cubicBezTo>
                  <a:pt x="197" y="178"/>
                  <a:pt x="198" y="178"/>
                  <a:pt x="198" y="178"/>
                </a:cubicBezTo>
                <a:cubicBezTo>
                  <a:pt x="198" y="178"/>
                  <a:pt x="201" y="178"/>
                  <a:pt x="201" y="177"/>
                </a:cubicBezTo>
                <a:cubicBezTo>
                  <a:pt x="201" y="176"/>
                  <a:pt x="201" y="174"/>
                  <a:pt x="202" y="173"/>
                </a:cubicBezTo>
                <a:cubicBezTo>
                  <a:pt x="202" y="172"/>
                  <a:pt x="206" y="168"/>
                  <a:pt x="206" y="168"/>
                </a:cubicBezTo>
                <a:cubicBezTo>
                  <a:pt x="208" y="167"/>
                  <a:pt x="208" y="167"/>
                  <a:pt x="208" y="167"/>
                </a:cubicBezTo>
                <a:cubicBezTo>
                  <a:pt x="207" y="164"/>
                  <a:pt x="207" y="164"/>
                  <a:pt x="207" y="164"/>
                </a:cubicBezTo>
                <a:cubicBezTo>
                  <a:pt x="208" y="162"/>
                  <a:pt x="208" y="162"/>
                  <a:pt x="208" y="162"/>
                </a:cubicBezTo>
                <a:cubicBezTo>
                  <a:pt x="208" y="162"/>
                  <a:pt x="211" y="161"/>
                  <a:pt x="210" y="163"/>
                </a:cubicBezTo>
                <a:cubicBezTo>
                  <a:pt x="209" y="165"/>
                  <a:pt x="210" y="166"/>
                  <a:pt x="210" y="166"/>
                </a:cubicBezTo>
                <a:cubicBezTo>
                  <a:pt x="210" y="166"/>
                  <a:pt x="211" y="165"/>
                  <a:pt x="212" y="165"/>
                </a:cubicBezTo>
                <a:cubicBezTo>
                  <a:pt x="214" y="165"/>
                  <a:pt x="214" y="164"/>
                  <a:pt x="215" y="164"/>
                </a:cubicBezTo>
                <a:cubicBezTo>
                  <a:pt x="217" y="165"/>
                  <a:pt x="218" y="164"/>
                  <a:pt x="218" y="164"/>
                </a:cubicBezTo>
                <a:cubicBezTo>
                  <a:pt x="218" y="164"/>
                  <a:pt x="217" y="162"/>
                  <a:pt x="218" y="162"/>
                </a:cubicBezTo>
                <a:cubicBezTo>
                  <a:pt x="219" y="163"/>
                  <a:pt x="221" y="163"/>
                  <a:pt x="221" y="163"/>
                </a:cubicBezTo>
                <a:cubicBezTo>
                  <a:pt x="221" y="163"/>
                  <a:pt x="222" y="163"/>
                  <a:pt x="222" y="162"/>
                </a:cubicBezTo>
                <a:cubicBezTo>
                  <a:pt x="222" y="162"/>
                  <a:pt x="219" y="160"/>
                  <a:pt x="220" y="160"/>
                </a:cubicBezTo>
                <a:cubicBezTo>
                  <a:pt x="221" y="161"/>
                  <a:pt x="223" y="160"/>
                  <a:pt x="223" y="160"/>
                </a:cubicBezTo>
                <a:cubicBezTo>
                  <a:pt x="223" y="160"/>
                  <a:pt x="226" y="161"/>
                  <a:pt x="223" y="159"/>
                </a:cubicBezTo>
                <a:cubicBezTo>
                  <a:pt x="221" y="156"/>
                  <a:pt x="224" y="156"/>
                  <a:pt x="224" y="156"/>
                </a:cubicBezTo>
                <a:cubicBezTo>
                  <a:pt x="224" y="156"/>
                  <a:pt x="227" y="157"/>
                  <a:pt x="226" y="157"/>
                </a:cubicBezTo>
                <a:cubicBezTo>
                  <a:pt x="225" y="156"/>
                  <a:pt x="221" y="151"/>
                  <a:pt x="221" y="151"/>
                </a:cubicBezTo>
                <a:cubicBezTo>
                  <a:pt x="221" y="150"/>
                  <a:pt x="221" y="150"/>
                  <a:pt x="221" y="150"/>
                </a:cubicBezTo>
                <a:cubicBezTo>
                  <a:pt x="221" y="148"/>
                  <a:pt x="221" y="148"/>
                  <a:pt x="221" y="148"/>
                </a:cubicBezTo>
                <a:cubicBezTo>
                  <a:pt x="221" y="148"/>
                  <a:pt x="223" y="149"/>
                  <a:pt x="224" y="150"/>
                </a:cubicBezTo>
                <a:cubicBezTo>
                  <a:pt x="224" y="150"/>
                  <a:pt x="224" y="150"/>
                  <a:pt x="225" y="151"/>
                </a:cubicBezTo>
                <a:cubicBezTo>
                  <a:pt x="227" y="152"/>
                  <a:pt x="226" y="154"/>
                  <a:pt x="227" y="154"/>
                </a:cubicBezTo>
                <a:cubicBezTo>
                  <a:pt x="228" y="155"/>
                  <a:pt x="231" y="154"/>
                  <a:pt x="231" y="154"/>
                </a:cubicBezTo>
                <a:cubicBezTo>
                  <a:pt x="233" y="151"/>
                  <a:pt x="233" y="151"/>
                  <a:pt x="233" y="151"/>
                </a:cubicBezTo>
                <a:cubicBezTo>
                  <a:pt x="233" y="151"/>
                  <a:pt x="237" y="147"/>
                  <a:pt x="236" y="147"/>
                </a:cubicBezTo>
                <a:cubicBezTo>
                  <a:pt x="235" y="146"/>
                  <a:pt x="230" y="148"/>
                  <a:pt x="230" y="148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31" y="142"/>
                  <a:pt x="231" y="142"/>
                </a:cubicBezTo>
                <a:cubicBezTo>
                  <a:pt x="232" y="142"/>
                  <a:pt x="234" y="141"/>
                  <a:pt x="234" y="141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1" y="137"/>
                  <a:pt x="231" y="137"/>
                  <a:pt x="231" y="137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3" y="134"/>
                  <a:pt x="233" y="134"/>
                  <a:pt x="233" y="134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5"/>
                  <a:pt x="237" y="125"/>
                  <a:pt x="237" y="125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5" y="121"/>
                  <a:pt x="235" y="121"/>
                  <a:pt x="235" y="121"/>
                </a:cubicBezTo>
                <a:cubicBezTo>
                  <a:pt x="231" y="119"/>
                  <a:pt x="231" y="119"/>
                  <a:pt x="231" y="119"/>
                </a:cubicBezTo>
                <a:cubicBezTo>
                  <a:pt x="231" y="119"/>
                  <a:pt x="228" y="117"/>
                  <a:pt x="228" y="116"/>
                </a:cubicBezTo>
                <a:cubicBezTo>
                  <a:pt x="228" y="116"/>
                  <a:pt x="228" y="114"/>
                  <a:pt x="227" y="115"/>
                </a:cubicBezTo>
                <a:cubicBezTo>
                  <a:pt x="226" y="115"/>
                  <a:pt x="225" y="114"/>
                  <a:pt x="225" y="114"/>
                </a:cubicBezTo>
                <a:cubicBezTo>
                  <a:pt x="225" y="114"/>
                  <a:pt x="225" y="111"/>
                  <a:pt x="225" y="111"/>
                </a:cubicBezTo>
                <a:cubicBezTo>
                  <a:pt x="225" y="111"/>
                  <a:pt x="227" y="110"/>
                  <a:pt x="227" y="109"/>
                </a:cubicBezTo>
                <a:cubicBezTo>
                  <a:pt x="228" y="108"/>
                  <a:pt x="227" y="106"/>
                  <a:pt x="227" y="106"/>
                </a:cubicBezTo>
                <a:cubicBezTo>
                  <a:pt x="226" y="106"/>
                  <a:pt x="224" y="107"/>
                  <a:pt x="224" y="107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16" y="107"/>
                  <a:pt x="217" y="107"/>
                  <a:pt x="217" y="106"/>
                </a:cubicBezTo>
                <a:cubicBezTo>
                  <a:pt x="218" y="105"/>
                  <a:pt x="218" y="104"/>
                  <a:pt x="219" y="103"/>
                </a:cubicBezTo>
                <a:cubicBezTo>
                  <a:pt x="220" y="102"/>
                  <a:pt x="220" y="103"/>
                  <a:pt x="221" y="101"/>
                </a:cubicBezTo>
                <a:cubicBezTo>
                  <a:pt x="223" y="100"/>
                  <a:pt x="225" y="98"/>
                  <a:pt x="225" y="98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4" y="92"/>
                  <a:pt x="223" y="91"/>
                  <a:pt x="222" y="91"/>
                </a:cubicBezTo>
                <a:cubicBezTo>
                  <a:pt x="221" y="91"/>
                  <a:pt x="222" y="93"/>
                  <a:pt x="220" y="91"/>
                </a:cubicBezTo>
                <a:cubicBezTo>
                  <a:pt x="219" y="90"/>
                  <a:pt x="219" y="90"/>
                  <a:pt x="218" y="88"/>
                </a:cubicBezTo>
                <a:cubicBezTo>
                  <a:pt x="217" y="87"/>
                  <a:pt x="217" y="85"/>
                  <a:pt x="217" y="85"/>
                </a:cubicBezTo>
                <a:cubicBezTo>
                  <a:pt x="217" y="85"/>
                  <a:pt x="215" y="84"/>
                  <a:pt x="216" y="84"/>
                </a:cubicBezTo>
                <a:cubicBezTo>
                  <a:pt x="218" y="84"/>
                  <a:pt x="219" y="85"/>
                  <a:pt x="220" y="84"/>
                </a:cubicBezTo>
                <a:cubicBezTo>
                  <a:pt x="221" y="83"/>
                  <a:pt x="221" y="84"/>
                  <a:pt x="221" y="83"/>
                </a:cubicBezTo>
                <a:cubicBezTo>
                  <a:pt x="221" y="82"/>
                  <a:pt x="222" y="79"/>
                  <a:pt x="222" y="79"/>
                </a:cubicBezTo>
                <a:cubicBezTo>
                  <a:pt x="222" y="78"/>
                  <a:pt x="222" y="78"/>
                  <a:pt x="224" y="77"/>
                </a:cubicBezTo>
                <a:cubicBezTo>
                  <a:pt x="227" y="76"/>
                  <a:pt x="226" y="76"/>
                  <a:pt x="228" y="76"/>
                </a:cubicBezTo>
                <a:cubicBezTo>
                  <a:pt x="229" y="75"/>
                  <a:pt x="230" y="74"/>
                  <a:pt x="229" y="74"/>
                </a:cubicBezTo>
                <a:cubicBezTo>
                  <a:pt x="229" y="73"/>
                  <a:pt x="227" y="73"/>
                  <a:pt x="227" y="73"/>
                </a:cubicBezTo>
                <a:cubicBezTo>
                  <a:pt x="226" y="72"/>
                  <a:pt x="224" y="74"/>
                  <a:pt x="224" y="74"/>
                </a:cubicBezTo>
                <a:cubicBezTo>
                  <a:pt x="224" y="74"/>
                  <a:pt x="222" y="75"/>
                  <a:pt x="221" y="76"/>
                </a:cubicBezTo>
                <a:cubicBezTo>
                  <a:pt x="220" y="77"/>
                  <a:pt x="219" y="76"/>
                  <a:pt x="218" y="76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217" y="76"/>
                  <a:pt x="215" y="75"/>
                  <a:pt x="214" y="77"/>
                </a:cubicBezTo>
                <a:cubicBezTo>
                  <a:pt x="214" y="79"/>
                  <a:pt x="212" y="81"/>
                  <a:pt x="212" y="81"/>
                </a:cubicBezTo>
                <a:cubicBezTo>
                  <a:pt x="212" y="81"/>
                  <a:pt x="211" y="82"/>
                  <a:pt x="211" y="80"/>
                </a:cubicBezTo>
                <a:cubicBezTo>
                  <a:pt x="211" y="79"/>
                  <a:pt x="210" y="76"/>
                  <a:pt x="210" y="76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209" y="76"/>
                  <a:pt x="206" y="75"/>
                  <a:pt x="206" y="75"/>
                </a:cubicBezTo>
                <a:cubicBezTo>
                  <a:pt x="206" y="75"/>
                  <a:pt x="207" y="75"/>
                  <a:pt x="207" y="73"/>
                </a:cubicBezTo>
                <a:cubicBezTo>
                  <a:pt x="206" y="72"/>
                  <a:pt x="206" y="71"/>
                  <a:pt x="206" y="71"/>
                </a:cubicBezTo>
                <a:cubicBezTo>
                  <a:pt x="207" y="71"/>
                  <a:pt x="208" y="71"/>
                  <a:pt x="208" y="71"/>
                </a:cubicBezTo>
                <a:cubicBezTo>
                  <a:pt x="209" y="71"/>
                  <a:pt x="209" y="71"/>
                  <a:pt x="209" y="69"/>
                </a:cubicBezTo>
                <a:cubicBezTo>
                  <a:pt x="209" y="66"/>
                  <a:pt x="208" y="65"/>
                  <a:pt x="208" y="65"/>
                </a:cubicBezTo>
                <a:cubicBezTo>
                  <a:pt x="208" y="65"/>
                  <a:pt x="207" y="64"/>
                  <a:pt x="207" y="64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59"/>
                  <a:pt x="206" y="58"/>
                </a:cubicBezTo>
                <a:cubicBezTo>
                  <a:pt x="205" y="57"/>
                  <a:pt x="205" y="56"/>
                  <a:pt x="204" y="57"/>
                </a:cubicBezTo>
                <a:cubicBezTo>
                  <a:pt x="204" y="57"/>
                  <a:pt x="203" y="58"/>
                  <a:pt x="202" y="58"/>
                </a:cubicBezTo>
                <a:cubicBezTo>
                  <a:pt x="201" y="57"/>
                  <a:pt x="199" y="56"/>
                  <a:pt x="199" y="56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5" y="54"/>
                  <a:pt x="194" y="55"/>
                </a:cubicBezTo>
                <a:cubicBezTo>
                  <a:pt x="194" y="56"/>
                  <a:pt x="193" y="55"/>
                  <a:pt x="193" y="57"/>
                </a:cubicBezTo>
                <a:cubicBezTo>
                  <a:pt x="194" y="58"/>
                  <a:pt x="194" y="59"/>
                  <a:pt x="194" y="60"/>
                </a:cubicBezTo>
                <a:cubicBezTo>
                  <a:pt x="193" y="61"/>
                  <a:pt x="193" y="62"/>
                  <a:pt x="193" y="64"/>
                </a:cubicBezTo>
                <a:cubicBezTo>
                  <a:pt x="192" y="65"/>
                  <a:pt x="191" y="65"/>
                  <a:pt x="191" y="66"/>
                </a:cubicBezTo>
                <a:cubicBezTo>
                  <a:pt x="191" y="67"/>
                  <a:pt x="192" y="67"/>
                  <a:pt x="192" y="68"/>
                </a:cubicBezTo>
                <a:cubicBezTo>
                  <a:pt x="192" y="68"/>
                  <a:pt x="191" y="70"/>
                  <a:pt x="190" y="70"/>
                </a:cubicBezTo>
                <a:cubicBezTo>
                  <a:pt x="190" y="71"/>
                  <a:pt x="189" y="72"/>
                  <a:pt x="188" y="72"/>
                </a:cubicBezTo>
                <a:cubicBezTo>
                  <a:pt x="188" y="71"/>
                  <a:pt x="187" y="71"/>
                  <a:pt x="186" y="71"/>
                </a:cubicBezTo>
                <a:cubicBezTo>
                  <a:pt x="185" y="71"/>
                  <a:pt x="184" y="72"/>
                  <a:pt x="184" y="72"/>
                </a:cubicBezTo>
                <a:cubicBezTo>
                  <a:pt x="184" y="72"/>
                  <a:pt x="183" y="73"/>
                  <a:pt x="182" y="72"/>
                </a:cubicBezTo>
                <a:cubicBezTo>
                  <a:pt x="180" y="71"/>
                  <a:pt x="179" y="70"/>
                  <a:pt x="179" y="70"/>
                </a:cubicBezTo>
                <a:cubicBezTo>
                  <a:pt x="179" y="68"/>
                  <a:pt x="179" y="68"/>
                  <a:pt x="179" y="68"/>
                </a:cubicBezTo>
                <a:cubicBezTo>
                  <a:pt x="179" y="68"/>
                  <a:pt x="183" y="69"/>
                  <a:pt x="178" y="66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4" y="64"/>
                  <a:pt x="174" y="65"/>
                  <a:pt x="173" y="66"/>
                </a:cubicBezTo>
                <a:cubicBezTo>
                  <a:pt x="172" y="66"/>
                  <a:pt x="172" y="67"/>
                  <a:pt x="172" y="67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8" y="72"/>
                  <a:pt x="167" y="73"/>
                  <a:pt x="166" y="73"/>
                </a:cubicBezTo>
                <a:cubicBezTo>
                  <a:pt x="166" y="73"/>
                  <a:pt x="165" y="73"/>
                  <a:pt x="165" y="73"/>
                </a:cubicBezTo>
                <a:cubicBezTo>
                  <a:pt x="164" y="73"/>
                  <a:pt x="163" y="73"/>
                  <a:pt x="163" y="72"/>
                </a:cubicBezTo>
                <a:cubicBezTo>
                  <a:pt x="162" y="72"/>
                  <a:pt x="162" y="72"/>
                  <a:pt x="162" y="71"/>
                </a:cubicBezTo>
                <a:cubicBezTo>
                  <a:pt x="162" y="70"/>
                  <a:pt x="162" y="68"/>
                  <a:pt x="161" y="67"/>
                </a:cubicBezTo>
                <a:cubicBezTo>
                  <a:pt x="161" y="66"/>
                  <a:pt x="161" y="66"/>
                  <a:pt x="160" y="64"/>
                </a:cubicBezTo>
                <a:cubicBezTo>
                  <a:pt x="159" y="63"/>
                  <a:pt x="158" y="61"/>
                  <a:pt x="158" y="61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3" y="58"/>
                  <a:pt x="154" y="57"/>
                  <a:pt x="152" y="57"/>
                </a:cubicBezTo>
                <a:cubicBezTo>
                  <a:pt x="151" y="58"/>
                  <a:pt x="149" y="60"/>
                  <a:pt x="149" y="60"/>
                </a:cubicBezTo>
                <a:cubicBezTo>
                  <a:pt x="149" y="60"/>
                  <a:pt x="149" y="62"/>
                  <a:pt x="149" y="63"/>
                </a:cubicBezTo>
                <a:cubicBezTo>
                  <a:pt x="149" y="63"/>
                  <a:pt x="148" y="64"/>
                  <a:pt x="148" y="65"/>
                </a:cubicBezTo>
                <a:cubicBezTo>
                  <a:pt x="149" y="67"/>
                  <a:pt x="150" y="69"/>
                  <a:pt x="149" y="70"/>
                </a:cubicBezTo>
                <a:cubicBezTo>
                  <a:pt x="149" y="70"/>
                  <a:pt x="148" y="72"/>
                  <a:pt x="148" y="74"/>
                </a:cubicBezTo>
                <a:cubicBezTo>
                  <a:pt x="148" y="76"/>
                  <a:pt x="149" y="78"/>
                  <a:pt x="148" y="78"/>
                </a:cubicBezTo>
                <a:cubicBezTo>
                  <a:pt x="147" y="79"/>
                  <a:pt x="147" y="80"/>
                  <a:pt x="147" y="80"/>
                </a:cubicBezTo>
                <a:cubicBezTo>
                  <a:pt x="146" y="80"/>
                  <a:pt x="146" y="80"/>
                  <a:pt x="146" y="80"/>
                </a:cubicBezTo>
                <a:cubicBezTo>
                  <a:pt x="146" y="80"/>
                  <a:pt x="146" y="79"/>
                  <a:pt x="147" y="76"/>
                </a:cubicBezTo>
                <a:cubicBezTo>
                  <a:pt x="147" y="73"/>
                  <a:pt x="146" y="72"/>
                  <a:pt x="146" y="71"/>
                </a:cubicBezTo>
                <a:cubicBezTo>
                  <a:pt x="145" y="71"/>
                  <a:pt x="145" y="71"/>
                  <a:pt x="145" y="70"/>
                </a:cubicBezTo>
                <a:cubicBezTo>
                  <a:pt x="145" y="69"/>
                  <a:pt x="145" y="68"/>
                  <a:pt x="145" y="68"/>
                </a:cubicBezTo>
                <a:cubicBezTo>
                  <a:pt x="145" y="68"/>
                  <a:pt x="143" y="66"/>
                  <a:pt x="143" y="65"/>
                </a:cubicBezTo>
                <a:cubicBezTo>
                  <a:pt x="143" y="64"/>
                  <a:pt x="144" y="63"/>
                  <a:pt x="144" y="61"/>
                </a:cubicBezTo>
                <a:cubicBezTo>
                  <a:pt x="144" y="58"/>
                  <a:pt x="145" y="58"/>
                  <a:pt x="144" y="57"/>
                </a:cubicBezTo>
                <a:cubicBezTo>
                  <a:pt x="143" y="56"/>
                  <a:pt x="144" y="55"/>
                  <a:pt x="143" y="54"/>
                </a:cubicBezTo>
                <a:cubicBezTo>
                  <a:pt x="142" y="54"/>
                  <a:pt x="142" y="55"/>
                  <a:pt x="141" y="54"/>
                </a:cubicBezTo>
                <a:cubicBezTo>
                  <a:pt x="141" y="54"/>
                  <a:pt x="141" y="55"/>
                  <a:pt x="141" y="55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42" y="53"/>
                  <a:pt x="143" y="49"/>
                  <a:pt x="142" y="51"/>
                </a:cubicBezTo>
                <a:cubicBezTo>
                  <a:pt x="141" y="52"/>
                  <a:pt x="138" y="53"/>
                  <a:pt x="138" y="52"/>
                </a:cubicBezTo>
                <a:cubicBezTo>
                  <a:pt x="139" y="51"/>
                  <a:pt x="138" y="50"/>
                  <a:pt x="138" y="50"/>
                </a:cubicBezTo>
                <a:cubicBezTo>
                  <a:pt x="138" y="50"/>
                  <a:pt x="134" y="50"/>
                  <a:pt x="134" y="50"/>
                </a:cubicBezTo>
                <a:cubicBezTo>
                  <a:pt x="134" y="50"/>
                  <a:pt x="134" y="49"/>
                  <a:pt x="134" y="51"/>
                </a:cubicBezTo>
                <a:cubicBezTo>
                  <a:pt x="134" y="52"/>
                  <a:pt x="135" y="54"/>
                  <a:pt x="133" y="54"/>
                </a:cubicBezTo>
                <a:cubicBezTo>
                  <a:pt x="131" y="55"/>
                  <a:pt x="130" y="55"/>
                  <a:pt x="130" y="55"/>
                </a:cubicBezTo>
                <a:cubicBezTo>
                  <a:pt x="130" y="54"/>
                  <a:pt x="128" y="53"/>
                  <a:pt x="128" y="53"/>
                </a:cubicBezTo>
                <a:cubicBezTo>
                  <a:pt x="128" y="53"/>
                  <a:pt x="127" y="53"/>
                  <a:pt x="126" y="53"/>
                </a:cubicBezTo>
                <a:cubicBezTo>
                  <a:pt x="126" y="54"/>
                  <a:pt x="124" y="54"/>
                  <a:pt x="124" y="54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3" y="57"/>
                  <a:pt x="123" y="57"/>
                </a:cubicBezTo>
                <a:cubicBezTo>
                  <a:pt x="122" y="58"/>
                  <a:pt x="121" y="58"/>
                  <a:pt x="122" y="59"/>
                </a:cubicBezTo>
                <a:cubicBezTo>
                  <a:pt x="122" y="59"/>
                  <a:pt x="122" y="59"/>
                  <a:pt x="122" y="61"/>
                </a:cubicBezTo>
                <a:cubicBezTo>
                  <a:pt x="122" y="62"/>
                  <a:pt x="122" y="62"/>
                  <a:pt x="122" y="63"/>
                </a:cubicBezTo>
                <a:cubicBezTo>
                  <a:pt x="121" y="64"/>
                  <a:pt x="121" y="65"/>
                  <a:pt x="120" y="66"/>
                </a:cubicBezTo>
                <a:cubicBezTo>
                  <a:pt x="120" y="66"/>
                  <a:pt x="119" y="67"/>
                  <a:pt x="119" y="67"/>
                </a:cubicBezTo>
                <a:cubicBezTo>
                  <a:pt x="118" y="68"/>
                  <a:pt x="118" y="68"/>
                  <a:pt x="117" y="68"/>
                </a:cubicBezTo>
                <a:cubicBezTo>
                  <a:pt x="116" y="68"/>
                  <a:pt x="116" y="69"/>
                  <a:pt x="116" y="68"/>
                </a:cubicBezTo>
                <a:cubicBezTo>
                  <a:pt x="116" y="66"/>
                  <a:pt x="116" y="65"/>
                  <a:pt x="116" y="63"/>
                </a:cubicBezTo>
                <a:cubicBezTo>
                  <a:pt x="116" y="62"/>
                  <a:pt x="117" y="62"/>
                  <a:pt x="115" y="60"/>
                </a:cubicBezTo>
                <a:cubicBezTo>
                  <a:pt x="114" y="58"/>
                  <a:pt x="113" y="58"/>
                  <a:pt x="113" y="57"/>
                </a:cubicBezTo>
                <a:cubicBezTo>
                  <a:pt x="113" y="57"/>
                  <a:pt x="113" y="56"/>
                  <a:pt x="113" y="55"/>
                </a:cubicBezTo>
                <a:cubicBezTo>
                  <a:pt x="113" y="54"/>
                  <a:pt x="113" y="56"/>
                  <a:pt x="113" y="52"/>
                </a:cubicBezTo>
                <a:cubicBezTo>
                  <a:pt x="114" y="49"/>
                  <a:pt x="113" y="48"/>
                  <a:pt x="113" y="48"/>
                </a:cubicBezTo>
                <a:cubicBezTo>
                  <a:pt x="113" y="48"/>
                  <a:pt x="114" y="43"/>
                  <a:pt x="114" y="43"/>
                </a:cubicBezTo>
                <a:cubicBezTo>
                  <a:pt x="113" y="43"/>
                  <a:pt x="110" y="43"/>
                  <a:pt x="109" y="43"/>
                </a:cubicBezTo>
                <a:cubicBezTo>
                  <a:pt x="108" y="43"/>
                  <a:pt x="108" y="43"/>
                  <a:pt x="107" y="43"/>
                </a:cubicBezTo>
                <a:cubicBezTo>
                  <a:pt x="107" y="44"/>
                  <a:pt x="106" y="43"/>
                  <a:pt x="106" y="45"/>
                </a:cubicBezTo>
                <a:cubicBezTo>
                  <a:pt x="105" y="47"/>
                  <a:pt x="104" y="47"/>
                  <a:pt x="104" y="49"/>
                </a:cubicBezTo>
                <a:cubicBezTo>
                  <a:pt x="104" y="50"/>
                  <a:pt x="104" y="52"/>
                  <a:pt x="104" y="52"/>
                </a:cubicBezTo>
                <a:cubicBezTo>
                  <a:pt x="104" y="53"/>
                  <a:pt x="103" y="54"/>
                  <a:pt x="103" y="54"/>
                </a:cubicBezTo>
                <a:cubicBezTo>
                  <a:pt x="103" y="54"/>
                  <a:pt x="103" y="55"/>
                  <a:pt x="103" y="57"/>
                </a:cubicBezTo>
                <a:cubicBezTo>
                  <a:pt x="102" y="59"/>
                  <a:pt x="102" y="60"/>
                  <a:pt x="102" y="61"/>
                </a:cubicBezTo>
                <a:cubicBezTo>
                  <a:pt x="102" y="61"/>
                  <a:pt x="102" y="61"/>
                  <a:pt x="101" y="62"/>
                </a:cubicBezTo>
                <a:cubicBezTo>
                  <a:pt x="100" y="63"/>
                  <a:pt x="98" y="66"/>
                  <a:pt x="97" y="66"/>
                </a:cubicBezTo>
                <a:cubicBezTo>
                  <a:pt x="97" y="66"/>
                  <a:pt x="97" y="66"/>
                  <a:pt x="96" y="67"/>
                </a:cubicBezTo>
                <a:cubicBezTo>
                  <a:pt x="96" y="67"/>
                  <a:pt x="94" y="70"/>
                  <a:pt x="93" y="70"/>
                </a:cubicBezTo>
                <a:cubicBezTo>
                  <a:pt x="92" y="71"/>
                  <a:pt x="93" y="71"/>
                  <a:pt x="92" y="71"/>
                </a:cubicBezTo>
                <a:cubicBezTo>
                  <a:pt x="92" y="70"/>
                  <a:pt x="91" y="70"/>
                  <a:pt x="91" y="69"/>
                </a:cubicBezTo>
                <a:cubicBezTo>
                  <a:pt x="91" y="67"/>
                  <a:pt x="91" y="67"/>
                  <a:pt x="92" y="65"/>
                </a:cubicBezTo>
                <a:cubicBezTo>
                  <a:pt x="92" y="64"/>
                  <a:pt x="93" y="62"/>
                  <a:pt x="93" y="62"/>
                </a:cubicBezTo>
                <a:cubicBezTo>
                  <a:pt x="93" y="62"/>
                  <a:pt x="94" y="61"/>
                  <a:pt x="93" y="61"/>
                </a:cubicBezTo>
                <a:cubicBezTo>
                  <a:pt x="92" y="61"/>
                  <a:pt x="91" y="61"/>
                  <a:pt x="90" y="61"/>
                </a:cubicBezTo>
                <a:cubicBezTo>
                  <a:pt x="88" y="61"/>
                  <a:pt x="86" y="62"/>
                  <a:pt x="85" y="63"/>
                </a:cubicBezTo>
                <a:cubicBezTo>
                  <a:pt x="84" y="63"/>
                  <a:pt x="84" y="64"/>
                  <a:pt x="82" y="66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68"/>
                  <a:pt x="79" y="68"/>
                </a:cubicBezTo>
                <a:cubicBezTo>
                  <a:pt x="79" y="68"/>
                  <a:pt x="78" y="68"/>
                  <a:pt x="78" y="69"/>
                </a:cubicBezTo>
                <a:cubicBezTo>
                  <a:pt x="78" y="69"/>
                  <a:pt x="77" y="70"/>
                  <a:pt x="77" y="70"/>
                </a:cubicBezTo>
                <a:cubicBezTo>
                  <a:pt x="76" y="71"/>
                  <a:pt x="76" y="72"/>
                  <a:pt x="76" y="73"/>
                </a:cubicBezTo>
                <a:cubicBezTo>
                  <a:pt x="75" y="74"/>
                  <a:pt x="75" y="76"/>
                  <a:pt x="74" y="76"/>
                </a:cubicBezTo>
                <a:cubicBezTo>
                  <a:pt x="74" y="76"/>
                  <a:pt x="74" y="77"/>
                  <a:pt x="74" y="77"/>
                </a:cubicBezTo>
                <a:cubicBezTo>
                  <a:pt x="73" y="77"/>
                  <a:pt x="72" y="78"/>
                  <a:pt x="72" y="78"/>
                </a:cubicBezTo>
                <a:cubicBezTo>
                  <a:pt x="72" y="79"/>
                  <a:pt x="71" y="77"/>
                  <a:pt x="71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3" y="73"/>
                  <a:pt x="73" y="71"/>
                  <a:pt x="74" y="71"/>
                </a:cubicBezTo>
                <a:cubicBezTo>
                  <a:pt x="74" y="71"/>
                  <a:pt x="74" y="72"/>
                  <a:pt x="74" y="70"/>
                </a:cubicBezTo>
                <a:cubicBezTo>
                  <a:pt x="75" y="68"/>
                  <a:pt x="75" y="67"/>
                  <a:pt x="75" y="67"/>
                </a:cubicBezTo>
                <a:cubicBezTo>
                  <a:pt x="75" y="67"/>
                  <a:pt x="75" y="67"/>
                  <a:pt x="75" y="66"/>
                </a:cubicBezTo>
                <a:cubicBezTo>
                  <a:pt x="74" y="65"/>
                  <a:pt x="74" y="66"/>
                  <a:pt x="74" y="65"/>
                </a:cubicBezTo>
                <a:cubicBezTo>
                  <a:pt x="75" y="64"/>
                  <a:pt x="75" y="63"/>
                  <a:pt x="75" y="62"/>
                </a:cubicBezTo>
                <a:cubicBezTo>
                  <a:pt x="76" y="62"/>
                  <a:pt x="76" y="61"/>
                  <a:pt x="76" y="61"/>
                </a:cubicBezTo>
                <a:cubicBezTo>
                  <a:pt x="76" y="61"/>
                  <a:pt x="76" y="61"/>
                  <a:pt x="76" y="60"/>
                </a:cubicBezTo>
                <a:cubicBezTo>
                  <a:pt x="76" y="60"/>
                  <a:pt x="75" y="59"/>
                  <a:pt x="75" y="59"/>
                </a:cubicBezTo>
                <a:cubicBezTo>
                  <a:pt x="75" y="59"/>
                  <a:pt x="75" y="58"/>
                  <a:pt x="75" y="58"/>
                </a:cubicBezTo>
                <a:cubicBezTo>
                  <a:pt x="75" y="58"/>
                  <a:pt x="76" y="57"/>
                  <a:pt x="76" y="56"/>
                </a:cubicBezTo>
                <a:cubicBezTo>
                  <a:pt x="75" y="56"/>
                  <a:pt x="75" y="55"/>
                  <a:pt x="74" y="54"/>
                </a:cubicBezTo>
                <a:cubicBezTo>
                  <a:pt x="73" y="54"/>
                  <a:pt x="73" y="54"/>
                  <a:pt x="73" y="53"/>
                </a:cubicBezTo>
                <a:cubicBezTo>
                  <a:pt x="73" y="53"/>
                  <a:pt x="71" y="52"/>
                  <a:pt x="71" y="52"/>
                </a:cubicBezTo>
                <a:cubicBezTo>
                  <a:pt x="71" y="52"/>
                  <a:pt x="72" y="50"/>
                  <a:pt x="72" y="50"/>
                </a:cubicBezTo>
                <a:cubicBezTo>
                  <a:pt x="72" y="50"/>
                  <a:pt x="72" y="49"/>
                  <a:pt x="73" y="49"/>
                </a:cubicBezTo>
                <a:cubicBezTo>
                  <a:pt x="73" y="50"/>
                  <a:pt x="73" y="51"/>
                  <a:pt x="73" y="51"/>
                </a:cubicBezTo>
                <a:cubicBezTo>
                  <a:pt x="73" y="52"/>
                  <a:pt x="76" y="53"/>
                  <a:pt x="76" y="53"/>
                </a:cubicBezTo>
                <a:cubicBezTo>
                  <a:pt x="76" y="53"/>
                  <a:pt x="78" y="52"/>
                  <a:pt x="78" y="52"/>
                </a:cubicBezTo>
                <a:cubicBezTo>
                  <a:pt x="79" y="52"/>
                  <a:pt x="79" y="50"/>
                  <a:pt x="79" y="50"/>
                </a:cubicBezTo>
                <a:cubicBezTo>
                  <a:pt x="79" y="50"/>
                  <a:pt x="78" y="50"/>
                  <a:pt x="79" y="49"/>
                </a:cubicBezTo>
                <a:cubicBezTo>
                  <a:pt x="80" y="49"/>
                  <a:pt x="82" y="48"/>
                  <a:pt x="82" y="48"/>
                </a:cubicBezTo>
                <a:cubicBezTo>
                  <a:pt x="82" y="47"/>
                  <a:pt x="83" y="47"/>
                  <a:pt x="83" y="47"/>
                </a:cubicBezTo>
                <a:cubicBezTo>
                  <a:pt x="83" y="47"/>
                  <a:pt x="84" y="46"/>
                  <a:pt x="84" y="46"/>
                </a:cubicBezTo>
                <a:cubicBezTo>
                  <a:pt x="84" y="45"/>
                  <a:pt x="85" y="45"/>
                  <a:pt x="84" y="44"/>
                </a:cubicBezTo>
                <a:cubicBezTo>
                  <a:pt x="84" y="44"/>
                  <a:pt x="84" y="43"/>
                  <a:pt x="84" y="42"/>
                </a:cubicBezTo>
                <a:cubicBezTo>
                  <a:pt x="84" y="42"/>
                  <a:pt x="86" y="43"/>
                  <a:pt x="84" y="41"/>
                </a:cubicBezTo>
                <a:cubicBezTo>
                  <a:pt x="82" y="40"/>
                  <a:pt x="80" y="39"/>
                  <a:pt x="81" y="39"/>
                </a:cubicBezTo>
                <a:cubicBezTo>
                  <a:pt x="82" y="39"/>
                  <a:pt x="83" y="39"/>
                  <a:pt x="83" y="39"/>
                </a:cubicBezTo>
                <a:cubicBezTo>
                  <a:pt x="84" y="39"/>
                  <a:pt x="85" y="40"/>
                  <a:pt x="85" y="39"/>
                </a:cubicBezTo>
                <a:cubicBezTo>
                  <a:pt x="86" y="39"/>
                  <a:pt x="86" y="39"/>
                  <a:pt x="86" y="38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6"/>
                  <a:pt x="84" y="36"/>
                  <a:pt x="83" y="36"/>
                </a:cubicBezTo>
                <a:cubicBezTo>
                  <a:pt x="83" y="36"/>
                  <a:pt x="82" y="37"/>
                  <a:pt x="83" y="35"/>
                </a:cubicBezTo>
                <a:cubicBezTo>
                  <a:pt x="83" y="33"/>
                  <a:pt x="83" y="33"/>
                  <a:pt x="83" y="32"/>
                </a:cubicBezTo>
                <a:cubicBezTo>
                  <a:pt x="83" y="32"/>
                  <a:pt x="85" y="32"/>
                  <a:pt x="83" y="32"/>
                </a:cubicBezTo>
                <a:cubicBezTo>
                  <a:pt x="82" y="31"/>
                  <a:pt x="82" y="31"/>
                  <a:pt x="82" y="31"/>
                </a:cubicBezTo>
                <a:cubicBezTo>
                  <a:pt x="81" y="31"/>
                  <a:pt x="82" y="31"/>
                  <a:pt x="80" y="31"/>
                </a:cubicBezTo>
                <a:cubicBezTo>
                  <a:pt x="79" y="31"/>
                  <a:pt x="80" y="29"/>
                  <a:pt x="80" y="29"/>
                </a:cubicBezTo>
                <a:cubicBezTo>
                  <a:pt x="80" y="28"/>
                  <a:pt x="81" y="24"/>
                  <a:pt x="81" y="24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23"/>
                  <a:pt x="79" y="21"/>
                  <a:pt x="79" y="21"/>
                </a:cubicBezTo>
                <a:cubicBezTo>
                  <a:pt x="79" y="20"/>
                  <a:pt x="79" y="19"/>
                  <a:pt x="78" y="19"/>
                </a:cubicBezTo>
                <a:cubicBezTo>
                  <a:pt x="78" y="19"/>
                  <a:pt x="77" y="18"/>
                  <a:pt x="77" y="18"/>
                </a:cubicBezTo>
                <a:cubicBezTo>
                  <a:pt x="77" y="18"/>
                  <a:pt x="76" y="18"/>
                  <a:pt x="76" y="17"/>
                </a:cubicBezTo>
                <a:cubicBezTo>
                  <a:pt x="76" y="16"/>
                  <a:pt x="76" y="15"/>
                  <a:pt x="76" y="15"/>
                </a:cubicBezTo>
                <a:cubicBezTo>
                  <a:pt x="76" y="14"/>
                  <a:pt x="76" y="13"/>
                  <a:pt x="76" y="13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3"/>
                  <a:pt x="71" y="3"/>
                  <a:pt x="71" y="4"/>
                </a:cubicBezTo>
                <a:cubicBezTo>
                  <a:pt x="71" y="4"/>
                  <a:pt x="71" y="5"/>
                  <a:pt x="70" y="5"/>
                </a:cubicBezTo>
                <a:cubicBezTo>
                  <a:pt x="69" y="5"/>
                  <a:pt x="68" y="4"/>
                  <a:pt x="68" y="4"/>
                </a:cubicBezTo>
                <a:cubicBezTo>
                  <a:pt x="68" y="4"/>
                  <a:pt x="68" y="3"/>
                  <a:pt x="68" y="2"/>
                </a:cubicBezTo>
                <a:cubicBezTo>
                  <a:pt x="67" y="2"/>
                  <a:pt x="64" y="0"/>
                  <a:pt x="64" y="0"/>
                </a:cubicBezTo>
                <a:cubicBezTo>
                  <a:pt x="64" y="0"/>
                  <a:pt x="64" y="0"/>
                  <a:pt x="64" y="1"/>
                </a:cubicBezTo>
                <a:cubicBezTo>
                  <a:pt x="64" y="1"/>
                  <a:pt x="63" y="2"/>
                  <a:pt x="63" y="1"/>
                </a:cubicBezTo>
                <a:cubicBezTo>
                  <a:pt x="62" y="1"/>
                  <a:pt x="60" y="0"/>
                  <a:pt x="60" y="0"/>
                </a:cubicBezTo>
                <a:cubicBezTo>
                  <a:pt x="60" y="0"/>
                  <a:pt x="60" y="1"/>
                  <a:pt x="60" y="1"/>
                </a:cubicBezTo>
                <a:cubicBezTo>
                  <a:pt x="60" y="2"/>
                  <a:pt x="61" y="3"/>
                  <a:pt x="61" y="3"/>
                </a:cubicBezTo>
                <a:cubicBezTo>
                  <a:pt x="60" y="3"/>
                  <a:pt x="59" y="3"/>
                  <a:pt x="59" y="3"/>
                </a:cubicBezTo>
                <a:cubicBezTo>
                  <a:pt x="59" y="3"/>
                  <a:pt x="59" y="3"/>
                  <a:pt x="58" y="3"/>
                </a:cubicBezTo>
                <a:cubicBezTo>
                  <a:pt x="58" y="2"/>
                  <a:pt x="57" y="2"/>
                  <a:pt x="57" y="2"/>
                </a:cubicBezTo>
                <a:cubicBezTo>
                  <a:pt x="57" y="3"/>
                  <a:pt x="56" y="3"/>
                  <a:pt x="56" y="5"/>
                </a:cubicBezTo>
                <a:cubicBezTo>
                  <a:pt x="57" y="6"/>
                  <a:pt x="56" y="6"/>
                  <a:pt x="57" y="7"/>
                </a:cubicBezTo>
                <a:cubicBezTo>
                  <a:pt x="58" y="7"/>
                  <a:pt x="58" y="7"/>
                  <a:pt x="59" y="8"/>
                </a:cubicBezTo>
                <a:cubicBezTo>
                  <a:pt x="60" y="8"/>
                  <a:pt x="60" y="8"/>
                  <a:pt x="61" y="8"/>
                </a:cubicBezTo>
                <a:cubicBezTo>
                  <a:pt x="61" y="8"/>
                  <a:pt x="62" y="8"/>
                  <a:pt x="63" y="8"/>
                </a:cubicBezTo>
                <a:cubicBezTo>
                  <a:pt x="63" y="8"/>
                  <a:pt x="64" y="7"/>
                  <a:pt x="64" y="7"/>
                </a:cubicBezTo>
                <a:cubicBezTo>
                  <a:pt x="64" y="7"/>
                  <a:pt x="64" y="8"/>
                  <a:pt x="64" y="8"/>
                </a:cubicBezTo>
                <a:cubicBezTo>
                  <a:pt x="64" y="8"/>
                  <a:pt x="63" y="8"/>
                  <a:pt x="64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1"/>
                  <a:pt x="65" y="11"/>
                </a:cubicBezTo>
                <a:cubicBezTo>
                  <a:pt x="65" y="12"/>
                  <a:pt x="65" y="12"/>
                  <a:pt x="66" y="12"/>
                </a:cubicBezTo>
                <a:cubicBezTo>
                  <a:pt x="67" y="13"/>
                  <a:pt x="67" y="12"/>
                  <a:pt x="67" y="12"/>
                </a:cubicBezTo>
                <a:cubicBezTo>
                  <a:pt x="67" y="12"/>
                  <a:pt x="69" y="14"/>
                  <a:pt x="68" y="14"/>
                </a:cubicBezTo>
                <a:cubicBezTo>
                  <a:pt x="68" y="14"/>
                  <a:pt x="67" y="13"/>
                  <a:pt x="68" y="14"/>
                </a:cubicBezTo>
                <a:cubicBezTo>
                  <a:pt x="69" y="15"/>
                  <a:pt x="70" y="15"/>
                  <a:pt x="70" y="15"/>
                </a:cubicBezTo>
                <a:cubicBezTo>
                  <a:pt x="70" y="15"/>
                  <a:pt x="69" y="16"/>
                  <a:pt x="67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5" y="14"/>
                  <a:pt x="65" y="14"/>
                </a:cubicBezTo>
                <a:cubicBezTo>
                  <a:pt x="64" y="13"/>
                  <a:pt x="64" y="12"/>
                  <a:pt x="64" y="12"/>
                </a:cubicBezTo>
                <a:cubicBezTo>
                  <a:pt x="64" y="12"/>
                  <a:pt x="63" y="11"/>
                  <a:pt x="62" y="11"/>
                </a:cubicBezTo>
                <a:cubicBezTo>
                  <a:pt x="61" y="10"/>
                  <a:pt x="60" y="11"/>
                  <a:pt x="59" y="11"/>
                </a:cubicBezTo>
                <a:cubicBezTo>
                  <a:pt x="59" y="11"/>
                  <a:pt x="58" y="12"/>
                  <a:pt x="57" y="12"/>
                </a:cubicBezTo>
                <a:cubicBezTo>
                  <a:pt x="57" y="12"/>
                  <a:pt x="57" y="13"/>
                  <a:pt x="57" y="14"/>
                </a:cubicBezTo>
                <a:cubicBezTo>
                  <a:pt x="58" y="15"/>
                  <a:pt x="60" y="19"/>
                  <a:pt x="60" y="19"/>
                </a:cubicBezTo>
                <a:cubicBezTo>
                  <a:pt x="60" y="19"/>
                  <a:pt x="62" y="21"/>
                  <a:pt x="62" y="21"/>
                </a:cubicBezTo>
                <a:cubicBezTo>
                  <a:pt x="62" y="21"/>
                  <a:pt x="63" y="23"/>
                  <a:pt x="63" y="23"/>
                </a:cubicBezTo>
                <a:cubicBezTo>
                  <a:pt x="63" y="23"/>
                  <a:pt x="63" y="23"/>
                  <a:pt x="64" y="24"/>
                </a:cubicBezTo>
                <a:cubicBezTo>
                  <a:pt x="65" y="24"/>
                  <a:pt x="64" y="24"/>
                  <a:pt x="64" y="24"/>
                </a:cubicBezTo>
                <a:cubicBezTo>
                  <a:pt x="64" y="25"/>
                  <a:pt x="63" y="26"/>
                  <a:pt x="63" y="27"/>
                </a:cubicBezTo>
                <a:cubicBezTo>
                  <a:pt x="63" y="27"/>
                  <a:pt x="63" y="26"/>
                  <a:pt x="63" y="27"/>
                </a:cubicBezTo>
                <a:cubicBezTo>
                  <a:pt x="63" y="29"/>
                  <a:pt x="63" y="31"/>
                  <a:pt x="63" y="31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1" y="29"/>
                  <a:pt x="60" y="29"/>
                </a:cubicBezTo>
                <a:cubicBezTo>
                  <a:pt x="60" y="28"/>
                  <a:pt x="60" y="29"/>
                  <a:pt x="59" y="29"/>
                </a:cubicBezTo>
                <a:cubicBezTo>
                  <a:pt x="59" y="29"/>
                  <a:pt x="58" y="31"/>
                  <a:pt x="58" y="31"/>
                </a:cubicBezTo>
                <a:cubicBezTo>
                  <a:pt x="58" y="31"/>
                  <a:pt x="57" y="31"/>
                  <a:pt x="58" y="30"/>
                </a:cubicBezTo>
                <a:cubicBezTo>
                  <a:pt x="58" y="30"/>
                  <a:pt x="58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7"/>
                  <a:pt x="60" y="27"/>
                  <a:pt x="60" y="26"/>
                </a:cubicBezTo>
                <a:cubicBezTo>
                  <a:pt x="60" y="25"/>
                  <a:pt x="60" y="25"/>
                  <a:pt x="60" y="24"/>
                </a:cubicBezTo>
                <a:cubicBezTo>
                  <a:pt x="59" y="24"/>
                  <a:pt x="59" y="23"/>
                  <a:pt x="59" y="22"/>
                </a:cubicBezTo>
                <a:cubicBezTo>
                  <a:pt x="58" y="22"/>
                  <a:pt x="57" y="23"/>
                  <a:pt x="57" y="23"/>
                </a:cubicBezTo>
                <a:cubicBezTo>
                  <a:pt x="57" y="24"/>
                  <a:pt x="57" y="24"/>
                  <a:pt x="57" y="24"/>
                </a:cubicBezTo>
                <a:cubicBezTo>
                  <a:pt x="56" y="25"/>
                  <a:pt x="56" y="25"/>
                  <a:pt x="55" y="26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5" y="25"/>
                  <a:pt x="55" y="25"/>
                </a:cubicBezTo>
                <a:cubicBezTo>
                  <a:pt x="55" y="25"/>
                  <a:pt x="56" y="24"/>
                  <a:pt x="55" y="24"/>
                </a:cubicBezTo>
                <a:cubicBezTo>
                  <a:pt x="55" y="24"/>
                  <a:pt x="55" y="24"/>
                  <a:pt x="55" y="23"/>
                </a:cubicBezTo>
                <a:cubicBezTo>
                  <a:pt x="55" y="23"/>
                  <a:pt x="55" y="22"/>
                  <a:pt x="55" y="22"/>
                </a:cubicBezTo>
                <a:cubicBezTo>
                  <a:pt x="55" y="22"/>
                  <a:pt x="56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3" y="22"/>
                  <a:pt x="53" y="22"/>
                </a:cubicBezTo>
                <a:cubicBezTo>
                  <a:pt x="53" y="21"/>
                  <a:pt x="54" y="21"/>
                  <a:pt x="54" y="21"/>
                </a:cubicBezTo>
                <a:cubicBezTo>
                  <a:pt x="54" y="20"/>
                  <a:pt x="55" y="19"/>
                  <a:pt x="55" y="19"/>
                </a:cubicBezTo>
                <a:cubicBezTo>
                  <a:pt x="55" y="19"/>
                  <a:pt x="54" y="18"/>
                  <a:pt x="54" y="18"/>
                </a:cubicBezTo>
                <a:cubicBezTo>
                  <a:pt x="53" y="17"/>
                  <a:pt x="53" y="16"/>
                  <a:pt x="53" y="16"/>
                </a:cubicBezTo>
                <a:cubicBezTo>
                  <a:pt x="53" y="16"/>
                  <a:pt x="53" y="18"/>
                  <a:pt x="53" y="15"/>
                </a:cubicBezTo>
                <a:cubicBezTo>
                  <a:pt x="52" y="12"/>
                  <a:pt x="52" y="12"/>
                  <a:pt x="52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0"/>
                  <a:pt x="50" y="10"/>
                </a:cubicBezTo>
                <a:cubicBezTo>
                  <a:pt x="50" y="9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6"/>
                  <a:pt x="48" y="6"/>
                </a:cubicBezTo>
                <a:cubicBezTo>
                  <a:pt x="47" y="6"/>
                  <a:pt x="46" y="5"/>
                  <a:pt x="46" y="6"/>
                </a:cubicBezTo>
                <a:cubicBezTo>
                  <a:pt x="46" y="7"/>
                  <a:pt x="46" y="7"/>
                  <a:pt x="46" y="8"/>
                </a:cubicBezTo>
                <a:cubicBezTo>
                  <a:pt x="45" y="8"/>
                  <a:pt x="43" y="8"/>
                  <a:pt x="43" y="8"/>
                </a:cubicBezTo>
                <a:cubicBezTo>
                  <a:pt x="43" y="8"/>
                  <a:pt x="43" y="9"/>
                  <a:pt x="43" y="9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9"/>
                  <a:pt x="41" y="10"/>
                </a:cubicBezTo>
                <a:cubicBezTo>
                  <a:pt x="42" y="11"/>
                  <a:pt x="42" y="12"/>
                  <a:pt x="42" y="13"/>
                </a:cubicBezTo>
                <a:cubicBezTo>
                  <a:pt x="42" y="13"/>
                  <a:pt x="44" y="14"/>
                  <a:pt x="43" y="14"/>
                </a:cubicBezTo>
                <a:cubicBezTo>
                  <a:pt x="43" y="14"/>
                  <a:pt x="41" y="14"/>
                  <a:pt x="41" y="14"/>
                </a:cubicBezTo>
                <a:cubicBezTo>
                  <a:pt x="41" y="14"/>
                  <a:pt x="40" y="13"/>
                  <a:pt x="40" y="12"/>
                </a:cubicBezTo>
                <a:cubicBezTo>
                  <a:pt x="40" y="12"/>
                  <a:pt x="39" y="11"/>
                  <a:pt x="38" y="11"/>
                </a:cubicBezTo>
                <a:cubicBezTo>
                  <a:pt x="38" y="11"/>
                  <a:pt x="37" y="11"/>
                  <a:pt x="36" y="12"/>
                </a:cubicBezTo>
                <a:cubicBezTo>
                  <a:pt x="36" y="13"/>
                  <a:pt x="36" y="12"/>
                  <a:pt x="36" y="14"/>
                </a:cubicBezTo>
                <a:cubicBezTo>
                  <a:pt x="36" y="16"/>
                  <a:pt x="36" y="18"/>
                  <a:pt x="36" y="18"/>
                </a:cubicBezTo>
                <a:cubicBezTo>
                  <a:pt x="36" y="18"/>
                  <a:pt x="37" y="19"/>
                  <a:pt x="38" y="20"/>
                </a:cubicBezTo>
                <a:cubicBezTo>
                  <a:pt x="38" y="20"/>
                  <a:pt x="39" y="23"/>
                  <a:pt x="39" y="23"/>
                </a:cubicBezTo>
                <a:cubicBezTo>
                  <a:pt x="39" y="24"/>
                  <a:pt x="40" y="25"/>
                  <a:pt x="40" y="25"/>
                </a:cubicBezTo>
                <a:cubicBezTo>
                  <a:pt x="40" y="25"/>
                  <a:pt x="35" y="23"/>
                  <a:pt x="35" y="22"/>
                </a:cubicBezTo>
                <a:cubicBezTo>
                  <a:pt x="35" y="21"/>
                  <a:pt x="35" y="19"/>
                  <a:pt x="34" y="19"/>
                </a:cubicBezTo>
                <a:cubicBezTo>
                  <a:pt x="34" y="19"/>
                  <a:pt x="34" y="18"/>
                  <a:pt x="33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20"/>
                  <a:pt x="31" y="21"/>
                  <a:pt x="31" y="21"/>
                </a:cubicBezTo>
                <a:cubicBezTo>
                  <a:pt x="31" y="21"/>
                  <a:pt x="31" y="22"/>
                  <a:pt x="31" y="23"/>
                </a:cubicBezTo>
                <a:cubicBezTo>
                  <a:pt x="32" y="25"/>
                  <a:pt x="32" y="25"/>
                  <a:pt x="32" y="26"/>
                </a:cubicBezTo>
                <a:cubicBezTo>
                  <a:pt x="33" y="27"/>
                  <a:pt x="34" y="27"/>
                  <a:pt x="34" y="28"/>
                </a:cubicBezTo>
                <a:cubicBezTo>
                  <a:pt x="34" y="28"/>
                  <a:pt x="35" y="29"/>
                  <a:pt x="35" y="29"/>
                </a:cubicBezTo>
                <a:cubicBezTo>
                  <a:pt x="35" y="29"/>
                  <a:pt x="34" y="31"/>
                  <a:pt x="34" y="31"/>
                </a:cubicBezTo>
                <a:cubicBezTo>
                  <a:pt x="34" y="32"/>
                  <a:pt x="33" y="33"/>
                  <a:pt x="33" y="33"/>
                </a:cubicBezTo>
                <a:cubicBezTo>
                  <a:pt x="33" y="33"/>
                  <a:pt x="35" y="34"/>
                  <a:pt x="35" y="34"/>
                </a:cubicBezTo>
                <a:cubicBezTo>
                  <a:pt x="35" y="34"/>
                  <a:pt x="36" y="35"/>
                  <a:pt x="35" y="36"/>
                </a:cubicBezTo>
                <a:cubicBezTo>
                  <a:pt x="34" y="36"/>
                  <a:pt x="34" y="36"/>
                  <a:pt x="33" y="36"/>
                </a:cubicBezTo>
                <a:cubicBezTo>
                  <a:pt x="33" y="35"/>
                  <a:pt x="32" y="36"/>
                  <a:pt x="32" y="34"/>
                </a:cubicBezTo>
                <a:cubicBezTo>
                  <a:pt x="33" y="33"/>
                  <a:pt x="33" y="32"/>
                  <a:pt x="33" y="32"/>
                </a:cubicBezTo>
                <a:cubicBezTo>
                  <a:pt x="32" y="32"/>
                  <a:pt x="31" y="30"/>
                  <a:pt x="31" y="30"/>
                </a:cubicBezTo>
                <a:cubicBezTo>
                  <a:pt x="31" y="30"/>
                  <a:pt x="33" y="33"/>
                  <a:pt x="30" y="28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7" y="22"/>
                  <a:pt x="27" y="22"/>
                </a:cubicBezTo>
                <a:cubicBezTo>
                  <a:pt x="27" y="22"/>
                  <a:pt x="26" y="21"/>
                  <a:pt x="26" y="21"/>
                </a:cubicBezTo>
                <a:cubicBezTo>
                  <a:pt x="26" y="21"/>
                  <a:pt x="24" y="21"/>
                  <a:pt x="24" y="21"/>
                </a:cubicBezTo>
                <a:cubicBezTo>
                  <a:pt x="24" y="22"/>
                  <a:pt x="24" y="22"/>
                  <a:pt x="24" y="23"/>
                </a:cubicBezTo>
                <a:cubicBezTo>
                  <a:pt x="23" y="23"/>
                  <a:pt x="23" y="25"/>
                  <a:pt x="23" y="25"/>
                </a:cubicBezTo>
                <a:cubicBezTo>
                  <a:pt x="22" y="25"/>
                  <a:pt x="22" y="27"/>
                  <a:pt x="22" y="27"/>
                </a:cubicBezTo>
                <a:cubicBezTo>
                  <a:pt x="22" y="27"/>
                  <a:pt x="23" y="27"/>
                  <a:pt x="23" y="28"/>
                </a:cubicBezTo>
                <a:cubicBezTo>
                  <a:pt x="24" y="29"/>
                  <a:pt x="24" y="30"/>
                  <a:pt x="24" y="30"/>
                </a:cubicBezTo>
                <a:cubicBezTo>
                  <a:pt x="24" y="30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2"/>
                  <a:pt x="21" y="32"/>
                </a:cubicBezTo>
                <a:cubicBezTo>
                  <a:pt x="21" y="32"/>
                  <a:pt x="22" y="33"/>
                  <a:pt x="22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34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3" y="37"/>
                  <a:pt x="22" y="36"/>
                </a:cubicBezTo>
                <a:cubicBezTo>
                  <a:pt x="21" y="35"/>
                  <a:pt x="21" y="36"/>
                  <a:pt x="20" y="3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1" y="32"/>
                  <a:pt x="19" y="31"/>
                </a:cubicBezTo>
                <a:cubicBezTo>
                  <a:pt x="18" y="29"/>
                  <a:pt x="18" y="28"/>
                  <a:pt x="18" y="28"/>
                </a:cubicBezTo>
                <a:cubicBezTo>
                  <a:pt x="18" y="28"/>
                  <a:pt x="17" y="27"/>
                  <a:pt x="16" y="27"/>
                </a:cubicBezTo>
                <a:cubicBezTo>
                  <a:pt x="16" y="28"/>
                  <a:pt x="16" y="28"/>
                  <a:pt x="15" y="28"/>
                </a:cubicBezTo>
                <a:cubicBezTo>
                  <a:pt x="14" y="29"/>
                  <a:pt x="14" y="29"/>
                  <a:pt x="13" y="29"/>
                </a:cubicBezTo>
                <a:cubicBezTo>
                  <a:pt x="13" y="29"/>
                  <a:pt x="11" y="29"/>
                  <a:pt x="11" y="29"/>
                </a:cubicBezTo>
                <a:cubicBezTo>
                  <a:pt x="11" y="29"/>
                  <a:pt x="11" y="29"/>
                  <a:pt x="9" y="30"/>
                </a:cubicBezTo>
                <a:cubicBezTo>
                  <a:pt x="8" y="32"/>
                  <a:pt x="7" y="32"/>
                  <a:pt x="8" y="32"/>
                </a:cubicBezTo>
                <a:cubicBezTo>
                  <a:pt x="9" y="33"/>
                  <a:pt x="11" y="33"/>
                  <a:pt x="11" y="33"/>
                </a:cubicBezTo>
                <a:cubicBezTo>
                  <a:pt x="11" y="33"/>
                  <a:pt x="12" y="33"/>
                  <a:pt x="13" y="34"/>
                </a:cubicBezTo>
                <a:cubicBezTo>
                  <a:pt x="14" y="34"/>
                  <a:pt x="16" y="36"/>
                  <a:pt x="16" y="3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40"/>
                  <a:pt x="18" y="40"/>
                </a:cubicBezTo>
                <a:cubicBezTo>
                  <a:pt x="18" y="40"/>
                  <a:pt x="18" y="40"/>
                  <a:pt x="18" y="41"/>
                </a:cubicBezTo>
                <a:cubicBezTo>
                  <a:pt x="18" y="41"/>
                  <a:pt x="18" y="42"/>
                  <a:pt x="18" y="42"/>
                </a:cubicBezTo>
                <a:cubicBezTo>
                  <a:pt x="18" y="42"/>
                  <a:pt x="19" y="43"/>
                  <a:pt x="20" y="44"/>
                </a:cubicBezTo>
                <a:cubicBezTo>
                  <a:pt x="21" y="44"/>
                  <a:pt x="21" y="44"/>
                  <a:pt x="22" y="44"/>
                </a:cubicBezTo>
                <a:cubicBezTo>
                  <a:pt x="23" y="44"/>
                  <a:pt x="22" y="44"/>
                  <a:pt x="23" y="44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28" y="43"/>
                  <a:pt x="27" y="44"/>
                  <a:pt x="28" y="44"/>
                </a:cubicBezTo>
                <a:cubicBezTo>
                  <a:pt x="28" y="43"/>
                  <a:pt x="30" y="43"/>
                  <a:pt x="30" y="43"/>
                </a:cubicBezTo>
                <a:cubicBezTo>
                  <a:pt x="31" y="43"/>
                  <a:pt x="31" y="42"/>
                  <a:pt x="32" y="43"/>
                </a:cubicBezTo>
                <a:cubicBezTo>
                  <a:pt x="32" y="44"/>
                  <a:pt x="32" y="44"/>
                  <a:pt x="32" y="45"/>
                </a:cubicBezTo>
                <a:cubicBezTo>
                  <a:pt x="33" y="45"/>
                  <a:pt x="34" y="46"/>
                  <a:pt x="34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6"/>
                  <a:pt x="36" y="45"/>
                  <a:pt x="37" y="45"/>
                </a:cubicBezTo>
                <a:cubicBezTo>
                  <a:pt x="37" y="44"/>
                  <a:pt x="38" y="43"/>
                  <a:pt x="38" y="43"/>
                </a:cubicBezTo>
                <a:cubicBezTo>
                  <a:pt x="38" y="43"/>
                  <a:pt x="37" y="43"/>
                  <a:pt x="38" y="44"/>
                </a:cubicBezTo>
                <a:cubicBezTo>
                  <a:pt x="39" y="44"/>
                  <a:pt x="39" y="44"/>
                  <a:pt x="40" y="45"/>
                </a:cubicBezTo>
                <a:cubicBezTo>
                  <a:pt x="40" y="45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2" y="45"/>
                  <a:pt x="43" y="45"/>
                </a:cubicBezTo>
                <a:cubicBezTo>
                  <a:pt x="43" y="45"/>
                  <a:pt x="42" y="45"/>
                  <a:pt x="43" y="45"/>
                </a:cubicBezTo>
                <a:cubicBezTo>
                  <a:pt x="44" y="45"/>
                  <a:pt x="45" y="44"/>
                  <a:pt x="45" y="44"/>
                </a:cubicBezTo>
                <a:cubicBezTo>
                  <a:pt x="45" y="44"/>
                  <a:pt x="44" y="45"/>
                  <a:pt x="44" y="46"/>
                </a:cubicBezTo>
                <a:cubicBezTo>
                  <a:pt x="44" y="46"/>
                  <a:pt x="44" y="47"/>
                  <a:pt x="44" y="47"/>
                </a:cubicBezTo>
                <a:cubicBezTo>
                  <a:pt x="44" y="47"/>
                  <a:pt x="44" y="48"/>
                  <a:pt x="45" y="49"/>
                </a:cubicBezTo>
                <a:cubicBezTo>
                  <a:pt x="46" y="49"/>
                  <a:pt x="47" y="49"/>
                  <a:pt x="47" y="49"/>
                </a:cubicBezTo>
                <a:cubicBezTo>
                  <a:pt x="47" y="49"/>
                  <a:pt x="49" y="49"/>
                  <a:pt x="49" y="49"/>
                </a:cubicBezTo>
                <a:cubicBezTo>
                  <a:pt x="49" y="50"/>
                  <a:pt x="49" y="49"/>
                  <a:pt x="49" y="50"/>
                </a:cubicBezTo>
                <a:cubicBezTo>
                  <a:pt x="49" y="50"/>
                  <a:pt x="50" y="49"/>
                  <a:pt x="50" y="49"/>
                </a:cubicBezTo>
                <a:cubicBezTo>
                  <a:pt x="51" y="49"/>
                  <a:pt x="52" y="49"/>
                  <a:pt x="52" y="49"/>
                </a:cubicBezTo>
                <a:cubicBezTo>
                  <a:pt x="52" y="50"/>
                  <a:pt x="51" y="51"/>
                  <a:pt x="51" y="51"/>
                </a:cubicBezTo>
                <a:cubicBezTo>
                  <a:pt x="51" y="51"/>
                  <a:pt x="51" y="51"/>
                  <a:pt x="51" y="52"/>
                </a:cubicBezTo>
                <a:cubicBezTo>
                  <a:pt x="51" y="52"/>
                  <a:pt x="53" y="52"/>
                  <a:pt x="53" y="52"/>
                </a:cubicBezTo>
                <a:cubicBezTo>
                  <a:pt x="53" y="52"/>
                  <a:pt x="53" y="51"/>
                  <a:pt x="54" y="52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3"/>
                  <a:pt x="53" y="52"/>
                  <a:pt x="53" y="54"/>
                </a:cubicBezTo>
                <a:cubicBezTo>
                  <a:pt x="52" y="55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5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7"/>
                  <a:pt x="57" y="57"/>
                  <a:pt x="58" y="57"/>
                </a:cubicBezTo>
                <a:cubicBezTo>
                  <a:pt x="58" y="57"/>
                  <a:pt x="59" y="58"/>
                  <a:pt x="59" y="58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60" y="61"/>
                  <a:pt x="61" y="61"/>
                  <a:pt x="61" y="61"/>
                </a:cubicBezTo>
                <a:cubicBezTo>
                  <a:pt x="61" y="61"/>
                  <a:pt x="61" y="61"/>
                  <a:pt x="61" y="62"/>
                </a:cubicBezTo>
                <a:cubicBezTo>
                  <a:pt x="62" y="63"/>
                  <a:pt x="64" y="64"/>
                  <a:pt x="64" y="64"/>
                </a:cubicBezTo>
                <a:cubicBezTo>
                  <a:pt x="64" y="64"/>
                  <a:pt x="61" y="63"/>
                  <a:pt x="61" y="63"/>
                </a:cubicBezTo>
                <a:cubicBezTo>
                  <a:pt x="60" y="63"/>
                  <a:pt x="58" y="63"/>
                  <a:pt x="58" y="63"/>
                </a:cubicBezTo>
                <a:cubicBezTo>
                  <a:pt x="57" y="63"/>
                  <a:pt x="55" y="63"/>
                  <a:pt x="55" y="63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4"/>
                  <a:pt x="50" y="65"/>
                  <a:pt x="49" y="65"/>
                </a:cubicBezTo>
                <a:cubicBezTo>
                  <a:pt x="49" y="65"/>
                  <a:pt x="48" y="65"/>
                  <a:pt x="47" y="65"/>
                </a:cubicBezTo>
                <a:cubicBezTo>
                  <a:pt x="47" y="66"/>
                  <a:pt x="46" y="66"/>
                  <a:pt x="45" y="66"/>
                </a:cubicBezTo>
                <a:cubicBezTo>
                  <a:pt x="45" y="66"/>
                  <a:pt x="43" y="66"/>
                  <a:pt x="42" y="66"/>
                </a:cubicBezTo>
                <a:cubicBezTo>
                  <a:pt x="42" y="66"/>
                  <a:pt x="41" y="66"/>
                  <a:pt x="41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9"/>
                  <a:pt x="43" y="70"/>
                  <a:pt x="43" y="70"/>
                </a:cubicBezTo>
                <a:cubicBezTo>
                  <a:pt x="43" y="70"/>
                  <a:pt x="44" y="71"/>
                  <a:pt x="45" y="72"/>
                </a:cubicBezTo>
                <a:cubicBezTo>
                  <a:pt x="45" y="72"/>
                  <a:pt x="46" y="73"/>
                  <a:pt x="46" y="73"/>
                </a:cubicBezTo>
                <a:lnTo>
                  <a:pt x="48" y="7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5837567" y="2362760"/>
            <a:ext cx="420209" cy="461661"/>
          </a:xfrm>
          <a:custGeom>
            <a:avLst/>
            <a:gdLst>
              <a:gd name="T0" fmla="*/ 115 w 166"/>
              <a:gd name="T1" fmla="*/ 170 h 188"/>
              <a:gd name="T2" fmla="*/ 92 w 166"/>
              <a:gd name="T3" fmla="*/ 176 h 188"/>
              <a:gd name="T4" fmla="*/ 71 w 166"/>
              <a:gd name="T5" fmla="*/ 177 h 188"/>
              <a:gd name="T6" fmla="*/ 50 w 166"/>
              <a:gd name="T7" fmla="*/ 188 h 188"/>
              <a:gd name="T8" fmla="*/ 19 w 166"/>
              <a:gd name="T9" fmla="*/ 183 h 188"/>
              <a:gd name="T10" fmla="*/ 18 w 166"/>
              <a:gd name="T11" fmla="*/ 180 h 188"/>
              <a:gd name="T12" fmla="*/ 22 w 166"/>
              <a:gd name="T13" fmla="*/ 175 h 188"/>
              <a:gd name="T14" fmla="*/ 9 w 166"/>
              <a:gd name="T15" fmla="*/ 171 h 188"/>
              <a:gd name="T16" fmla="*/ 21 w 166"/>
              <a:gd name="T17" fmla="*/ 165 h 188"/>
              <a:gd name="T18" fmla="*/ 7 w 166"/>
              <a:gd name="T19" fmla="*/ 161 h 188"/>
              <a:gd name="T20" fmla="*/ 5 w 166"/>
              <a:gd name="T21" fmla="*/ 157 h 188"/>
              <a:gd name="T22" fmla="*/ 18 w 166"/>
              <a:gd name="T23" fmla="*/ 152 h 188"/>
              <a:gd name="T24" fmla="*/ 20 w 166"/>
              <a:gd name="T25" fmla="*/ 148 h 188"/>
              <a:gd name="T26" fmla="*/ 3 w 166"/>
              <a:gd name="T27" fmla="*/ 144 h 188"/>
              <a:gd name="T28" fmla="*/ 15 w 166"/>
              <a:gd name="T29" fmla="*/ 138 h 188"/>
              <a:gd name="T30" fmla="*/ 23 w 166"/>
              <a:gd name="T31" fmla="*/ 144 h 188"/>
              <a:gd name="T32" fmla="*/ 27 w 166"/>
              <a:gd name="T33" fmla="*/ 134 h 188"/>
              <a:gd name="T34" fmla="*/ 40 w 166"/>
              <a:gd name="T35" fmla="*/ 130 h 188"/>
              <a:gd name="T36" fmla="*/ 56 w 166"/>
              <a:gd name="T37" fmla="*/ 131 h 188"/>
              <a:gd name="T38" fmla="*/ 54 w 166"/>
              <a:gd name="T39" fmla="*/ 129 h 188"/>
              <a:gd name="T40" fmla="*/ 38 w 166"/>
              <a:gd name="T41" fmla="*/ 127 h 188"/>
              <a:gd name="T42" fmla="*/ 36 w 166"/>
              <a:gd name="T43" fmla="*/ 123 h 188"/>
              <a:gd name="T44" fmla="*/ 49 w 166"/>
              <a:gd name="T45" fmla="*/ 112 h 188"/>
              <a:gd name="T46" fmla="*/ 62 w 166"/>
              <a:gd name="T47" fmla="*/ 104 h 188"/>
              <a:gd name="T48" fmla="*/ 64 w 166"/>
              <a:gd name="T49" fmla="*/ 97 h 188"/>
              <a:gd name="T50" fmla="*/ 44 w 166"/>
              <a:gd name="T51" fmla="*/ 94 h 188"/>
              <a:gd name="T52" fmla="*/ 45 w 166"/>
              <a:gd name="T53" fmla="*/ 89 h 188"/>
              <a:gd name="T54" fmla="*/ 38 w 166"/>
              <a:gd name="T55" fmla="*/ 84 h 188"/>
              <a:gd name="T56" fmla="*/ 36 w 166"/>
              <a:gd name="T57" fmla="*/ 78 h 188"/>
              <a:gd name="T58" fmla="*/ 39 w 166"/>
              <a:gd name="T59" fmla="*/ 71 h 188"/>
              <a:gd name="T60" fmla="*/ 48 w 166"/>
              <a:gd name="T61" fmla="*/ 64 h 188"/>
              <a:gd name="T62" fmla="*/ 48 w 166"/>
              <a:gd name="T63" fmla="*/ 59 h 188"/>
              <a:gd name="T64" fmla="*/ 39 w 166"/>
              <a:gd name="T65" fmla="*/ 49 h 188"/>
              <a:gd name="T66" fmla="*/ 49 w 166"/>
              <a:gd name="T67" fmla="*/ 45 h 188"/>
              <a:gd name="T68" fmla="*/ 45 w 166"/>
              <a:gd name="T69" fmla="*/ 45 h 188"/>
              <a:gd name="T70" fmla="*/ 56 w 166"/>
              <a:gd name="T71" fmla="*/ 38 h 188"/>
              <a:gd name="T72" fmla="*/ 70 w 166"/>
              <a:gd name="T73" fmla="*/ 40 h 188"/>
              <a:gd name="T74" fmla="*/ 81 w 166"/>
              <a:gd name="T75" fmla="*/ 45 h 188"/>
              <a:gd name="T76" fmla="*/ 92 w 166"/>
              <a:gd name="T77" fmla="*/ 48 h 188"/>
              <a:gd name="T78" fmla="*/ 107 w 166"/>
              <a:gd name="T79" fmla="*/ 39 h 188"/>
              <a:gd name="T80" fmla="*/ 98 w 166"/>
              <a:gd name="T81" fmla="*/ 31 h 188"/>
              <a:gd name="T82" fmla="*/ 102 w 166"/>
              <a:gd name="T83" fmla="*/ 20 h 188"/>
              <a:gd name="T84" fmla="*/ 107 w 166"/>
              <a:gd name="T85" fmla="*/ 12 h 188"/>
              <a:gd name="T86" fmla="*/ 121 w 166"/>
              <a:gd name="T87" fmla="*/ 6 h 188"/>
              <a:gd name="T88" fmla="*/ 135 w 166"/>
              <a:gd name="T89" fmla="*/ 4 h 188"/>
              <a:gd name="T90" fmla="*/ 134 w 166"/>
              <a:gd name="T91" fmla="*/ 16 h 188"/>
              <a:gd name="T92" fmla="*/ 137 w 166"/>
              <a:gd name="T93" fmla="*/ 7 h 188"/>
              <a:gd name="T94" fmla="*/ 144 w 166"/>
              <a:gd name="T95" fmla="*/ 3 h 188"/>
              <a:gd name="T96" fmla="*/ 156 w 166"/>
              <a:gd name="T97" fmla="*/ 11 h 188"/>
              <a:gd name="T98" fmla="*/ 137 w 166"/>
              <a:gd name="T99" fmla="*/ 27 h 188"/>
              <a:gd name="T100" fmla="*/ 115 w 166"/>
              <a:gd name="T101" fmla="*/ 42 h 188"/>
              <a:gd name="T102" fmla="*/ 135 w 166"/>
              <a:gd name="T103" fmla="*/ 64 h 188"/>
              <a:gd name="T104" fmla="*/ 161 w 166"/>
              <a:gd name="T105" fmla="*/ 76 h 188"/>
              <a:gd name="T106" fmla="*/ 157 w 166"/>
              <a:gd name="T107" fmla="*/ 86 h 188"/>
              <a:gd name="T108" fmla="*/ 158 w 166"/>
              <a:gd name="T109" fmla="*/ 112 h 188"/>
              <a:gd name="T110" fmla="*/ 157 w 166"/>
              <a:gd name="T111" fmla="*/ 129 h 188"/>
              <a:gd name="T112" fmla="*/ 146 w 166"/>
              <a:gd name="T113" fmla="*/ 151 h 188"/>
              <a:gd name="T114" fmla="*/ 134 w 166"/>
              <a:gd name="T115" fmla="*/ 165 h 188"/>
              <a:gd name="T116" fmla="*/ 132 w 166"/>
              <a:gd name="T117" fmla="*/ 17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6" h="188">
                <a:moveTo>
                  <a:pt x="132" y="174"/>
                </a:moveTo>
                <a:cubicBezTo>
                  <a:pt x="128" y="174"/>
                  <a:pt x="128" y="174"/>
                  <a:pt x="128" y="174"/>
                </a:cubicBezTo>
                <a:cubicBezTo>
                  <a:pt x="128" y="174"/>
                  <a:pt x="126" y="171"/>
                  <a:pt x="125" y="171"/>
                </a:cubicBezTo>
                <a:cubicBezTo>
                  <a:pt x="124" y="171"/>
                  <a:pt x="122" y="170"/>
                  <a:pt x="122" y="170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0" y="173"/>
                  <a:pt x="119" y="173"/>
                </a:cubicBezTo>
                <a:cubicBezTo>
                  <a:pt x="119" y="173"/>
                  <a:pt x="118" y="172"/>
                  <a:pt x="118" y="172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5" y="170"/>
                  <a:pt x="115" y="173"/>
                  <a:pt x="114" y="173"/>
                </a:cubicBezTo>
                <a:cubicBezTo>
                  <a:pt x="113" y="172"/>
                  <a:pt x="112" y="172"/>
                  <a:pt x="110" y="172"/>
                </a:cubicBezTo>
                <a:cubicBezTo>
                  <a:pt x="108" y="171"/>
                  <a:pt x="104" y="172"/>
                  <a:pt x="104" y="172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5" y="174"/>
                  <a:pt x="95" y="174"/>
                  <a:pt x="95" y="174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181"/>
                  <a:pt x="70" y="180"/>
                  <a:pt x="70" y="179"/>
                </a:cubicBezTo>
                <a:cubicBezTo>
                  <a:pt x="71" y="178"/>
                  <a:pt x="71" y="177"/>
                  <a:pt x="71" y="177"/>
                </a:cubicBezTo>
                <a:cubicBezTo>
                  <a:pt x="71" y="177"/>
                  <a:pt x="69" y="176"/>
                  <a:pt x="69" y="177"/>
                </a:cubicBezTo>
                <a:cubicBezTo>
                  <a:pt x="69" y="179"/>
                  <a:pt x="68" y="181"/>
                  <a:pt x="68" y="181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1" y="184"/>
                  <a:pt x="61" y="184"/>
                  <a:pt x="61" y="184"/>
                </a:cubicBezTo>
                <a:cubicBezTo>
                  <a:pt x="60" y="183"/>
                  <a:pt x="60" y="183"/>
                  <a:pt x="60" y="183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55" y="186"/>
                  <a:pt x="55" y="186"/>
                  <a:pt x="55" y="186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85"/>
                  <a:pt x="27" y="185"/>
                  <a:pt x="26" y="185"/>
                </a:cubicBezTo>
                <a:cubicBezTo>
                  <a:pt x="25" y="185"/>
                  <a:pt x="19" y="183"/>
                  <a:pt x="19" y="183"/>
                </a:cubicBezTo>
                <a:cubicBezTo>
                  <a:pt x="17" y="185"/>
                  <a:pt x="17" y="185"/>
                  <a:pt x="17" y="185"/>
                </a:cubicBezTo>
                <a:cubicBezTo>
                  <a:pt x="17" y="185"/>
                  <a:pt x="14" y="185"/>
                  <a:pt x="14" y="184"/>
                </a:cubicBezTo>
                <a:cubicBezTo>
                  <a:pt x="14" y="184"/>
                  <a:pt x="14" y="183"/>
                  <a:pt x="15" y="182"/>
                </a:cubicBezTo>
                <a:cubicBezTo>
                  <a:pt x="16" y="182"/>
                  <a:pt x="17" y="182"/>
                  <a:pt x="19" y="181"/>
                </a:cubicBezTo>
                <a:cubicBezTo>
                  <a:pt x="21" y="181"/>
                  <a:pt x="22" y="181"/>
                  <a:pt x="22" y="181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79"/>
                  <a:pt x="24" y="178"/>
                  <a:pt x="22" y="179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0" y="180"/>
                  <a:pt x="19" y="180"/>
                  <a:pt x="18" y="180"/>
                </a:cubicBezTo>
                <a:cubicBezTo>
                  <a:pt x="18" y="180"/>
                  <a:pt x="16" y="180"/>
                  <a:pt x="16" y="180"/>
                </a:cubicBezTo>
                <a:cubicBezTo>
                  <a:pt x="16" y="180"/>
                  <a:pt x="15" y="179"/>
                  <a:pt x="16" y="179"/>
                </a:cubicBezTo>
                <a:cubicBezTo>
                  <a:pt x="17" y="178"/>
                  <a:pt x="17" y="178"/>
                  <a:pt x="18" y="178"/>
                </a:cubicBezTo>
                <a:cubicBezTo>
                  <a:pt x="20" y="178"/>
                  <a:pt x="21" y="177"/>
                  <a:pt x="23" y="177"/>
                </a:cubicBezTo>
                <a:cubicBezTo>
                  <a:pt x="25" y="177"/>
                  <a:pt x="26" y="177"/>
                  <a:pt x="26" y="177"/>
                </a:cubicBezTo>
                <a:cubicBezTo>
                  <a:pt x="27" y="176"/>
                  <a:pt x="28" y="176"/>
                  <a:pt x="28" y="175"/>
                </a:cubicBezTo>
                <a:cubicBezTo>
                  <a:pt x="28" y="174"/>
                  <a:pt x="27" y="173"/>
                  <a:pt x="27" y="173"/>
                </a:cubicBezTo>
                <a:cubicBezTo>
                  <a:pt x="27" y="173"/>
                  <a:pt x="26" y="173"/>
                  <a:pt x="25" y="174"/>
                </a:cubicBezTo>
                <a:cubicBezTo>
                  <a:pt x="24" y="174"/>
                  <a:pt x="23" y="175"/>
                  <a:pt x="22" y="175"/>
                </a:cubicBezTo>
                <a:cubicBezTo>
                  <a:pt x="22" y="175"/>
                  <a:pt x="22" y="175"/>
                  <a:pt x="21" y="175"/>
                </a:cubicBezTo>
                <a:cubicBezTo>
                  <a:pt x="20" y="175"/>
                  <a:pt x="18" y="174"/>
                  <a:pt x="18" y="174"/>
                </a:cubicBezTo>
                <a:cubicBezTo>
                  <a:pt x="17" y="174"/>
                  <a:pt x="16" y="174"/>
                  <a:pt x="15" y="174"/>
                </a:cubicBezTo>
                <a:cubicBezTo>
                  <a:pt x="14" y="174"/>
                  <a:pt x="15" y="174"/>
                  <a:pt x="13" y="174"/>
                </a:cubicBezTo>
                <a:cubicBezTo>
                  <a:pt x="11" y="175"/>
                  <a:pt x="12" y="175"/>
                  <a:pt x="9" y="175"/>
                </a:cubicBezTo>
                <a:cubicBezTo>
                  <a:pt x="7" y="175"/>
                  <a:pt x="4" y="174"/>
                  <a:pt x="4" y="174"/>
                </a:cubicBezTo>
                <a:cubicBezTo>
                  <a:pt x="4" y="174"/>
                  <a:pt x="2" y="175"/>
                  <a:pt x="3" y="174"/>
                </a:cubicBezTo>
                <a:cubicBezTo>
                  <a:pt x="5" y="173"/>
                  <a:pt x="7" y="173"/>
                  <a:pt x="8" y="172"/>
                </a:cubicBezTo>
                <a:cubicBezTo>
                  <a:pt x="9" y="172"/>
                  <a:pt x="10" y="172"/>
                  <a:pt x="9" y="171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1"/>
                  <a:pt x="12" y="170"/>
                  <a:pt x="12" y="170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69"/>
                  <a:pt x="14" y="168"/>
                  <a:pt x="16" y="168"/>
                </a:cubicBezTo>
                <a:cubicBezTo>
                  <a:pt x="18" y="168"/>
                  <a:pt x="18" y="168"/>
                  <a:pt x="18" y="167"/>
                </a:cubicBezTo>
                <a:cubicBezTo>
                  <a:pt x="19" y="167"/>
                  <a:pt x="18" y="167"/>
                  <a:pt x="19" y="167"/>
                </a:cubicBezTo>
                <a:cubicBezTo>
                  <a:pt x="21" y="167"/>
                  <a:pt x="21" y="166"/>
                  <a:pt x="22" y="166"/>
                </a:cubicBezTo>
                <a:cubicBezTo>
                  <a:pt x="24" y="166"/>
                  <a:pt x="25" y="165"/>
                  <a:pt x="24" y="165"/>
                </a:cubicBezTo>
                <a:cubicBezTo>
                  <a:pt x="23" y="165"/>
                  <a:pt x="23" y="165"/>
                  <a:pt x="21" y="165"/>
                </a:cubicBezTo>
                <a:cubicBezTo>
                  <a:pt x="20" y="166"/>
                  <a:pt x="19" y="165"/>
                  <a:pt x="19" y="166"/>
                </a:cubicBezTo>
                <a:cubicBezTo>
                  <a:pt x="18" y="166"/>
                  <a:pt x="16" y="166"/>
                  <a:pt x="16" y="166"/>
                </a:cubicBezTo>
                <a:cubicBezTo>
                  <a:pt x="15" y="165"/>
                  <a:pt x="15" y="165"/>
                  <a:pt x="14" y="166"/>
                </a:cubicBezTo>
                <a:cubicBezTo>
                  <a:pt x="13" y="166"/>
                  <a:pt x="14" y="167"/>
                  <a:pt x="12" y="167"/>
                </a:cubicBezTo>
                <a:cubicBezTo>
                  <a:pt x="11" y="167"/>
                  <a:pt x="10" y="166"/>
                  <a:pt x="10" y="166"/>
                </a:cubicBezTo>
                <a:cubicBezTo>
                  <a:pt x="10" y="166"/>
                  <a:pt x="7" y="166"/>
                  <a:pt x="7" y="165"/>
                </a:cubicBezTo>
                <a:cubicBezTo>
                  <a:pt x="7" y="165"/>
                  <a:pt x="7" y="163"/>
                  <a:pt x="7" y="163"/>
                </a:cubicBezTo>
                <a:cubicBezTo>
                  <a:pt x="7" y="162"/>
                  <a:pt x="8" y="162"/>
                  <a:pt x="8" y="162"/>
                </a:cubicBezTo>
                <a:cubicBezTo>
                  <a:pt x="7" y="161"/>
                  <a:pt x="7" y="161"/>
                  <a:pt x="7" y="161"/>
                </a:cubicBezTo>
                <a:cubicBezTo>
                  <a:pt x="7" y="161"/>
                  <a:pt x="7" y="161"/>
                  <a:pt x="6" y="161"/>
                </a:cubicBezTo>
                <a:cubicBezTo>
                  <a:pt x="6" y="161"/>
                  <a:pt x="4" y="162"/>
                  <a:pt x="4" y="162"/>
                </a:cubicBezTo>
                <a:cubicBezTo>
                  <a:pt x="4" y="162"/>
                  <a:pt x="4" y="162"/>
                  <a:pt x="3" y="162"/>
                </a:cubicBezTo>
                <a:cubicBezTo>
                  <a:pt x="3" y="162"/>
                  <a:pt x="2" y="162"/>
                  <a:pt x="2" y="162"/>
                </a:cubicBezTo>
                <a:cubicBezTo>
                  <a:pt x="2" y="162"/>
                  <a:pt x="2" y="161"/>
                  <a:pt x="2" y="160"/>
                </a:cubicBezTo>
                <a:cubicBezTo>
                  <a:pt x="2" y="160"/>
                  <a:pt x="2" y="159"/>
                  <a:pt x="2" y="159"/>
                </a:cubicBezTo>
                <a:cubicBezTo>
                  <a:pt x="2" y="159"/>
                  <a:pt x="2" y="159"/>
                  <a:pt x="2" y="159"/>
                </a:cubicBezTo>
                <a:cubicBezTo>
                  <a:pt x="2" y="158"/>
                  <a:pt x="0" y="158"/>
                  <a:pt x="2" y="157"/>
                </a:cubicBezTo>
                <a:cubicBezTo>
                  <a:pt x="4" y="157"/>
                  <a:pt x="4" y="157"/>
                  <a:pt x="5" y="157"/>
                </a:cubicBezTo>
                <a:cubicBezTo>
                  <a:pt x="5" y="157"/>
                  <a:pt x="6" y="157"/>
                  <a:pt x="6" y="157"/>
                </a:cubicBezTo>
                <a:cubicBezTo>
                  <a:pt x="6" y="157"/>
                  <a:pt x="7" y="156"/>
                  <a:pt x="7" y="156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4"/>
                  <a:pt x="6" y="154"/>
                  <a:pt x="7" y="154"/>
                </a:cubicBezTo>
                <a:cubicBezTo>
                  <a:pt x="8" y="154"/>
                  <a:pt x="8" y="153"/>
                  <a:pt x="9" y="153"/>
                </a:cubicBezTo>
                <a:cubicBezTo>
                  <a:pt x="9" y="153"/>
                  <a:pt x="10" y="153"/>
                  <a:pt x="11" y="153"/>
                </a:cubicBezTo>
                <a:cubicBezTo>
                  <a:pt x="11" y="153"/>
                  <a:pt x="11" y="152"/>
                  <a:pt x="13" y="152"/>
                </a:cubicBezTo>
                <a:cubicBezTo>
                  <a:pt x="14" y="152"/>
                  <a:pt x="15" y="152"/>
                  <a:pt x="16" y="152"/>
                </a:cubicBezTo>
                <a:cubicBezTo>
                  <a:pt x="16" y="152"/>
                  <a:pt x="18" y="152"/>
                  <a:pt x="18" y="152"/>
                </a:cubicBezTo>
                <a:cubicBezTo>
                  <a:pt x="18" y="152"/>
                  <a:pt x="20" y="151"/>
                  <a:pt x="20" y="151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150"/>
                  <a:pt x="21" y="150"/>
                  <a:pt x="22" y="150"/>
                </a:cubicBezTo>
                <a:cubicBezTo>
                  <a:pt x="23" y="150"/>
                  <a:pt x="23" y="150"/>
                  <a:pt x="24" y="150"/>
                </a:cubicBezTo>
                <a:cubicBezTo>
                  <a:pt x="24" y="150"/>
                  <a:pt x="25" y="150"/>
                  <a:pt x="25" y="150"/>
                </a:cubicBezTo>
                <a:cubicBezTo>
                  <a:pt x="25" y="149"/>
                  <a:pt x="25" y="149"/>
                  <a:pt x="25" y="148"/>
                </a:cubicBezTo>
                <a:cubicBezTo>
                  <a:pt x="24" y="148"/>
                  <a:pt x="24" y="148"/>
                  <a:pt x="23" y="148"/>
                </a:cubicBezTo>
                <a:cubicBezTo>
                  <a:pt x="22" y="149"/>
                  <a:pt x="21" y="149"/>
                  <a:pt x="21" y="148"/>
                </a:cubicBezTo>
                <a:cubicBezTo>
                  <a:pt x="21" y="148"/>
                  <a:pt x="21" y="148"/>
                  <a:pt x="20" y="148"/>
                </a:cubicBezTo>
                <a:cubicBezTo>
                  <a:pt x="19" y="148"/>
                  <a:pt x="18" y="148"/>
                  <a:pt x="18" y="148"/>
                </a:cubicBezTo>
                <a:cubicBezTo>
                  <a:pt x="18" y="148"/>
                  <a:pt x="17" y="148"/>
                  <a:pt x="16" y="148"/>
                </a:cubicBezTo>
                <a:cubicBezTo>
                  <a:pt x="14" y="147"/>
                  <a:pt x="14" y="147"/>
                  <a:pt x="13" y="147"/>
                </a:cubicBezTo>
                <a:cubicBezTo>
                  <a:pt x="12" y="147"/>
                  <a:pt x="11" y="147"/>
                  <a:pt x="11" y="147"/>
                </a:cubicBezTo>
                <a:cubicBezTo>
                  <a:pt x="11" y="147"/>
                  <a:pt x="13" y="147"/>
                  <a:pt x="10" y="146"/>
                </a:cubicBezTo>
                <a:cubicBezTo>
                  <a:pt x="7" y="145"/>
                  <a:pt x="7" y="145"/>
                  <a:pt x="7" y="145"/>
                </a:cubicBezTo>
                <a:cubicBezTo>
                  <a:pt x="6" y="145"/>
                  <a:pt x="6" y="145"/>
                  <a:pt x="6" y="145"/>
                </a:cubicBezTo>
                <a:cubicBezTo>
                  <a:pt x="5" y="145"/>
                  <a:pt x="5" y="146"/>
                  <a:pt x="4" y="145"/>
                </a:cubicBezTo>
                <a:cubicBezTo>
                  <a:pt x="4" y="145"/>
                  <a:pt x="3" y="144"/>
                  <a:pt x="3" y="144"/>
                </a:cubicBezTo>
                <a:cubicBezTo>
                  <a:pt x="3" y="143"/>
                  <a:pt x="3" y="143"/>
                  <a:pt x="4" y="142"/>
                </a:cubicBezTo>
                <a:cubicBezTo>
                  <a:pt x="4" y="142"/>
                  <a:pt x="6" y="141"/>
                  <a:pt x="6" y="141"/>
                </a:cubicBezTo>
                <a:cubicBezTo>
                  <a:pt x="6" y="142"/>
                  <a:pt x="6" y="142"/>
                  <a:pt x="6" y="142"/>
                </a:cubicBezTo>
                <a:cubicBezTo>
                  <a:pt x="6" y="142"/>
                  <a:pt x="6" y="143"/>
                  <a:pt x="7" y="142"/>
                </a:cubicBezTo>
                <a:cubicBezTo>
                  <a:pt x="7" y="142"/>
                  <a:pt x="8" y="140"/>
                  <a:pt x="8" y="140"/>
                </a:cubicBezTo>
                <a:cubicBezTo>
                  <a:pt x="8" y="140"/>
                  <a:pt x="7" y="140"/>
                  <a:pt x="8" y="139"/>
                </a:cubicBezTo>
                <a:cubicBezTo>
                  <a:pt x="9" y="139"/>
                  <a:pt x="9" y="139"/>
                  <a:pt x="10" y="139"/>
                </a:cubicBezTo>
                <a:cubicBezTo>
                  <a:pt x="10" y="139"/>
                  <a:pt x="12" y="139"/>
                  <a:pt x="13" y="139"/>
                </a:cubicBezTo>
                <a:cubicBezTo>
                  <a:pt x="13" y="138"/>
                  <a:pt x="15" y="138"/>
                  <a:pt x="15" y="138"/>
                </a:cubicBezTo>
                <a:cubicBezTo>
                  <a:pt x="15" y="138"/>
                  <a:pt x="16" y="139"/>
                  <a:pt x="15" y="140"/>
                </a:cubicBezTo>
                <a:cubicBezTo>
                  <a:pt x="15" y="140"/>
                  <a:pt x="14" y="140"/>
                  <a:pt x="15" y="141"/>
                </a:cubicBezTo>
                <a:cubicBezTo>
                  <a:pt x="16" y="141"/>
                  <a:pt x="17" y="141"/>
                  <a:pt x="17" y="141"/>
                </a:cubicBezTo>
                <a:cubicBezTo>
                  <a:pt x="17" y="141"/>
                  <a:pt x="18" y="140"/>
                  <a:pt x="18" y="140"/>
                </a:cubicBezTo>
                <a:cubicBezTo>
                  <a:pt x="19" y="140"/>
                  <a:pt x="18" y="139"/>
                  <a:pt x="19" y="139"/>
                </a:cubicBezTo>
                <a:cubicBezTo>
                  <a:pt x="20" y="140"/>
                  <a:pt x="20" y="141"/>
                  <a:pt x="20" y="141"/>
                </a:cubicBezTo>
                <a:cubicBezTo>
                  <a:pt x="20" y="141"/>
                  <a:pt x="20" y="141"/>
                  <a:pt x="20" y="142"/>
                </a:cubicBezTo>
                <a:cubicBezTo>
                  <a:pt x="21" y="142"/>
                  <a:pt x="22" y="142"/>
                  <a:pt x="22" y="143"/>
                </a:cubicBezTo>
                <a:cubicBezTo>
                  <a:pt x="22" y="143"/>
                  <a:pt x="21" y="143"/>
                  <a:pt x="23" y="144"/>
                </a:cubicBezTo>
                <a:cubicBezTo>
                  <a:pt x="24" y="144"/>
                  <a:pt x="25" y="144"/>
                  <a:pt x="25" y="144"/>
                </a:cubicBezTo>
                <a:cubicBezTo>
                  <a:pt x="25" y="144"/>
                  <a:pt x="26" y="144"/>
                  <a:pt x="26" y="143"/>
                </a:cubicBezTo>
                <a:cubicBezTo>
                  <a:pt x="25" y="142"/>
                  <a:pt x="25" y="141"/>
                  <a:pt x="25" y="141"/>
                </a:cubicBezTo>
                <a:cubicBezTo>
                  <a:pt x="25" y="141"/>
                  <a:pt x="26" y="140"/>
                  <a:pt x="26" y="140"/>
                </a:cubicBezTo>
                <a:cubicBezTo>
                  <a:pt x="26" y="139"/>
                  <a:pt x="26" y="137"/>
                  <a:pt x="26" y="137"/>
                </a:cubicBezTo>
                <a:cubicBezTo>
                  <a:pt x="26" y="137"/>
                  <a:pt x="27" y="136"/>
                  <a:pt x="26" y="136"/>
                </a:cubicBezTo>
                <a:cubicBezTo>
                  <a:pt x="25" y="136"/>
                  <a:pt x="25" y="135"/>
                  <a:pt x="25" y="135"/>
                </a:cubicBezTo>
                <a:cubicBezTo>
                  <a:pt x="24" y="135"/>
                  <a:pt x="24" y="134"/>
                  <a:pt x="24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2" y="134"/>
                  <a:pt x="32" y="133"/>
                </a:cubicBezTo>
                <a:cubicBezTo>
                  <a:pt x="32" y="133"/>
                  <a:pt x="33" y="132"/>
                  <a:pt x="33" y="132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32"/>
                  <a:pt x="34" y="131"/>
                  <a:pt x="34" y="131"/>
                </a:cubicBezTo>
                <a:cubicBezTo>
                  <a:pt x="35" y="131"/>
                  <a:pt x="35" y="129"/>
                  <a:pt x="35" y="129"/>
                </a:cubicBezTo>
                <a:cubicBezTo>
                  <a:pt x="35" y="129"/>
                  <a:pt x="36" y="128"/>
                  <a:pt x="37" y="129"/>
                </a:cubicBezTo>
                <a:cubicBezTo>
                  <a:pt x="37" y="129"/>
                  <a:pt x="39" y="129"/>
                  <a:pt x="40" y="130"/>
                </a:cubicBezTo>
                <a:cubicBezTo>
                  <a:pt x="40" y="130"/>
                  <a:pt x="41" y="130"/>
                  <a:pt x="41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3" y="130"/>
                  <a:pt x="45" y="131"/>
                  <a:pt x="45" y="131"/>
                </a:cubicBezTo>
                <a:cubicBezTo>
                  <a:pt x="45" y="131"/>
                  <a:pt x="47" y="132"/>
                  <a:pt x="48" y="132"/>
                </a:cubicBezTo>
                <a:cubicBezTo>
                  <a:pt x="48" y="132"/>
                  <a:pt x="49" y="131"/>
                  <a:pt x="49" y="131"/>
                </a:cubicBezTo>
                <a:cubicBezTo>
                  <a:pt x="49" y="131"/>
                  <a:pt x="49" y="130"/>
                  <a:pt x="50" y="131"/>
                </a:cubicBezTo>
                <a:cubicBezTo>
                  <a:pt x="51" y="131"/>
                  <a:pt x="52" y="131"/>
                  <a:pt x="53" y="131"/>
                </a:cubicBezTo>
                <a:cubicBezTo>
                  <a:pt x="53" y="130"/>
                  <a:pt x="53" y="130"/>
                  <a:pt x="54" y="130"/>
                </a:cubicBezTo>
                <a:cubicBezTo>
                  <a:pt x="55" y="131"/>
                  <a:pt x="56" y="131"/>
                  <a:pt x="56" y="131"/>
                </a:cubicBezTo>
                <a:cubicBezTo>
                  <a:pt x="57" y="131"/>
                  <a:pt x="59" y="130"/>
                  <a:pt x="59" y="130"/>
                </a:cubicBezTo>
                <a:cubicBezTo>
                  <a:pt x="59" y="130"/>
                  <a:pt x="58" y="129"/>
                  <a:pt x="59" y="130"/>
                </a:cubicBezTo>
                <a:cubicBezTo>
                  <a:pt x="60" y="130"/>
                  <a:pt x="61" y="129"/>
                  <a:pt x="61" y="12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60" y="126"/>
                  <a:pt x="60" y="126"/>
                </a:cubicBezTo>
                <a:cubicBezTo>
                  <a:pt x="60" y="126"/>
                  <a:pt x="59" y="125"/>
                  <a:pt x="59" y="125"/>
                </a:cubicBezTo>
                <a:cubicBezTo>
                  <a:pt x="59" y="125"/>
                  <a:pt x="58" y="125"/>
                  <a:pt x="58" y="126"/>
                </a:cubicBezTo>
                <a:cubicBezTo>
                  <a:pt x="58" y="127"/>
                  <a:pt x="57" y="128"/>
                  <a:pt x="56" y="128"/>
                </a:cubicBezTo>
                <a:cubicBezTo>
                  <a:pt x="56" y="128"/>
                  <a:pt x="55" y="129"/>
                  <a:pt x="54" y="129"/>
                </a:cubicBezTo>
                <a:cubicBezTo>
                  <a:pt x="54" y="129"/>
                  <a:pt x="53" y="130"/>
                  <a:pt x="53" y="130"/>
                </a:cubicBezTo>
                <a:cubicBezTo>
                  <a:pt x="53" y="130"/>
                  <a:pt x="53" y="131"/>
                  <a:pt x="51" y="130"/>
                </a:cubicBezTo>
                <a:cubicBezTo>
                  <a:pt x="50" y="129"/>
                  <a:pt x="49" y="129"/>
                  <a:pt x="49" y="129"/>
                </a:cubicBezTo>
                <a:cubicBezTo>
                  <a:pt x="49" y="129"/>
                  <a:pt x="49" y="128"/>
                  <a:pt x="48" y="129"/>
                </a:cubicBezTo>
                <a:cubicBezTo>
                  <a:pt x="46" y="129"/>
                  <a:pt x="47" y="130"/>
                  <a:pt x="46" y="129"/>
                </a:cubicBezTo>
                <a:cubicBezTo>
                  <a:pt x="45" y="129"/>
                  <a:pt x="42" y="129"/>
                  <a:pt x="42" y="128"/>
                </a:cubicBezTo>
                <a:cubicBezTo>
                  <a:pt x="42" y="128"/>
                  <a:pt x="41" y="127"/>
                  <a:pt x="41" y="127"/>
                </a:cubicBezTo>
                <a:cubicBezTo>
                  <a:pt x="41" y="127"/>
                  <a:pt x="41" y="125"/>
                  <a:pt x="41" y="125"/>
                </a:cubicBezTo>
                <a:cubicBezTo>
                  <a:pt x="40" y="126"/>
                  <a:pt x="39" y="127"/>
                  <a:pt x="38" y="127"/>
                </a:cubicBezTo>
                <a:cubicBezTo>
                  <a:pt x="38" y="127"/>
                  <a:pt x="36" y="127"/>
                  <a:pt x="35" y="127"/>
                </a:cubicBezTo>
                <a:cubicBezTo>
                  <a:pt x="35" y="127"/>
                  <a:pt x="35" y="127"/>
                  <a:pt x="34" y="127"/>
                </a:cubicBezTo>
                <a:cubicBezTo>
                  <a:pt x="33" y="127"/>
                  <a:pt x="32" y="128"/>
                  <a:pt x="31" y="128"/>
                </a:cubicBezTo>
                <a:cubicBezTo>
                  <a:pt x="30" y="128"/>
                  <a:pt x="30" y="127"/>
                  <a:pt x="29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5"/>
                  <a:pt x="30" y="125"/>
                </a:cubicBezTo>
                <a:cubicBezTo>
                  <a:pt x="31" y="124"/>
                  <a:pt x="30" y="124"/>
                  <a:pt x="32" y="124"/>
                </a:cubicBezTo>
                <a:cubicBezTo>
                  <a:pt x="34" y="124"/>
                  <a:pt x="35" y="124"/>
                  <a:pt x="36" y="123"/>
                </a:cubicBezTo>
                <a:cubicBezTo>
                  <a:pt x="37" y="122"/>
                  <a:pt x="37" y="121"/>
                  <a:pt x="38" y="121"/>
                </a:cubicBezTo>
                <a:cubicBezTo>
                  <a:pt x="39" y="120"/>
                  <a:pt x="39" y="119"/>
                  <a:pt x="40" y="120"/>
                </a:cubicBezTo>
                <a:cubicBezTo>
                  <a:pt x="42" y="120"/>
                  <a:pt x="44" y="120"/>
                  <a:pt x="44" y="120"/>
                </a:cubicBezTo>
                <a:cubicBezTo>
                  <a:pt x="44" y="120"/>
                  <a:pt x="44" y="119"/>
                  <a:pt x="44" y="118"/>
                </a:cubicBezTo>
                <a:cubicBezTo>
                  <a:pt x="44" y="118"/>
                  <a:pt x="44" y="118"/>
                  <a:pt x="44" y="117"/>
                </a:cubicBezTo>
                <a:cubicBezTo>
                  <a:pt x="45" y="117"/>
                  <a:pt x="45" y="116"/>
                  <a:pt x="45" y="116"/>
                </a:cubicBezTo>
                <a:cubicBezTo>
                  <a:pt x="46" y="116"/>
                  <a:pt x="46" y="115"/>
                  <a:pt x="47" y="115"/>
                </a:cubicBezTo>
                <a:cubicBezTo>
                  <a:pt x="47" y="114"/>
                  <a:pt x="48" y="114"/>
                  <a:pt x="48" y="113"/>
                </a:cubicBezTo>
                <a:cubicBezTo>
                  <a:pt x="49" y="113"/>
                  <a:pt x="49" y="112"/>
                  <a:pt x="49" y="112"/>
                </a:cubicBezTo>
                <a:cubicBezTo>
                  <a:pt x="49" y="112"/>
                  <a:pt x="46" y="111"/>
                  <a:pt x="46" y="111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1" y="107"/>
                  <a:pt x="52" y="105"/>
                  <a:pt x="52" y="105"/>
                </a:cubicBezTo>
                <a:cubicBezTo>
                  <a:pt x="53" y="105"/>
                  <a:pt x="54" y="104"/>
                  <a:pt x="54" y="104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5" y="102"/>
                  <a:pt x="55" y="101"/>
                  <a:pt x="56" y="102"/>
                </a:cubicBezTo>
                <a:cubicBezTo>
                  <a:pt x="57" y="102"/>
                  <a:pt x="57" y="103"/>
                  <a:pt x="58" y="103"/>
                </a:cubicBezTo>
                <a:cubicBezTo>
                  <a:pt x="59" y="104"/>
                  <a:pt x="62" y="104"/>
                  <a:pt x="62" y="104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1"/>
                  <a:pt x="68" y="101"/>
                  <a:pt x="68" y="101"/>
                </a:cubicBezTo>
                <a:cubicBezTo>
                  <a:pt x="67" y="101"/>
                  <a:pt x="65" y="99"/>
                  <a:pt x="65" y="99"/>
                </a:cubicBezTo>
                <a:cubicBezTo>
                  <a:pt x="66" y="97"/>
                  <a:pt x="66" y="97"/>
                  <a:pt x="66" y="97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0" y="97"/>
                  <a:pt x="59" y="97"/>
                </a:cubicBezTo>
                <a:cubicBezTo>
                  <a:pt x="58" y="96"/>
                  <a:pt x="58" y="96"/>
                  <a:pt x="57" y="96"/>
                </a:cubicBezTo>
                <a:cubicBezTo>
                  <a:pt x="56" y="96"/>
                  <a:pt x="55" y="96"/>
                  <a:pt x="54" y="96"/>
                </a:cubicBezTo>
                <a:cubicBezTo>
                  <a:pt x="53" y="96"/>
                  <a:pt x="52" y="96"/>
                  <a:pt x="51" y="96"/>
                </a:cubicBezTo>
                <a:cubicBezTo>
                  <a:pt x="51" y="96"/>
                  <a:pt x="50" y="96"/>
                  <a:pt x="49" y="96"/>
                </a:cubicBezTo>
                <a:cubicBezTo>
                  <a:pt x="49" y="95"/>
                  <a:pt x="50" y="94"/>
                  <a:pt x="49" y="94"/>
                </a:cubicBezTo>
                <a:cubicBezTo>
                  <a:pt x="48" y="94"/>
                  <a:pt x="47" y="92"/>
                  <a:pt x="46" y="93"/>
                </a:cubicBezTo>
                <a:cubicBezTo>
                  <a:pt x="46" y="93"/>
                  <a:pt x="46" y="93"/>
                  <a:pt x="45" y="93"/>
                </a:cubicBezTo>
                <a:cubicBezTo>
                  <a:pt x="45" y="94"/>
                  <a:pt x="44" y="94"/>
                  <a:pt x="44" y="94"/>
                </a:cubicBezTo>
                <a:cubicBezTo>
                  <a:pt x="43" y="93"/>
                  <a:pt x="43" y="94"/>
                  <a:pt x="44" y="93"/>
                </a:cubicBezTo>
                <a:cubicBezTo>
                  <a:pt x="44" y="92"/>
                  <a:pt x="43" y="90"/>
                  <a:pt x="44" y="90"/>
                </a:cubicBezTo>
                <a:cubicBezTo>
                  <a:pt x="45" y="91"/>
                  <a:pt x="45" y="91"/>
                  <a:pt x="46" y="91"/>
                </a:cubicBezTo>
                <a:cubicBezTo>
                  <a:pt x="46" y="91"/>
                  <a:pt x="47" y="91"/>
                  <a:pt x="47" y="91"/>
                </a:cubicBezTo>
                <a:cubicBezTo>
                  <a:pt x="47" y="90"/>
                  <a:pt x="48" y="88"/>
                  <a:pt x="48" y="88"/>
                </a:cubicBezTo>
                <a:cubicBezTo>
                  <a:pt x="48" y="88"/>
                  <a:pt x="51" y="89"/>
                  <a:pt x="50" y="88"/>
                </a:cubicBezTo>
                <a:cubicBezTo>
                  <a:pt x="49" y="87"/>
                  <a:pt x="47" y="86"/>
                  <a:pt x="47" y="86"/>
                </a:cubicBezTo>
                <a:cubicBezTo>
                  <a:pt x="47" y="86"/>
                  <a:pt x="46" y="86"/>
                  <a:pt x="46" y="87"/>
                </a:cubicBezTo>
                <a:cubicBezTo>
                  <a:pt x="45" y="88"/>
                  <a:pt x="46" y="88"/>
                  <a:pt x="45" y="89"/>
                </a:cubicBezTo>
                <a:cubicBezTo>
                  <a:pt x="44" y="89"/>
                  <a:pt x="44" y="89"/>
                  <a:pt x="43" y="89"/>
                </a:cubicBezTo>
                <a:cubicBezTo>
                  <a:pt x="43" y="89"/>
                  <a:pt x="43" y="89"/>
                  <a:pt x="42" y="89"/>
                </a:cubicBezTo>
                <a:cubicBezTo>
                  <a:pt x="42" y="89"/>
                  <a:pt x="40" y="89"/>
                  <a:pt x="40" y="88"/>
                </a:cubicBezTo>
                <a:cubicBezTo>
                  <a:pt x="40" y="88"/>
                  <a:pt x="40" y="88"/>
                  <a:pt x="40" y="87"/>
                </a:cubicBezTo>
                <a:cubicBezTo>
                  <a:pt x="40" y="86"/>
                  <a:pt x="40" y="85"/>
                  <a:pt x="42" y="85"/>
                </a:cubicBezTo>
                <a:cubicBezTo>
                  <a:pt x="43" y="85"/>
                  <a:pt x="43" y="86"/>
                  <a:pt x="43" y="85"/>
                </a:cubicBezTo>
                <a:cubicBezTo>
                  <a:pt x="43" y="85"/>
                  <a:pt x="43" y="84"/>
                  <a:pt x="42" y="84"/>
                </a:cubicBezTo>
                <a:cubicBezTo>
                  <a:pt x="42" y="83"/>
                  <a:pt x="42" y="83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9" y="84"/>
                  <a:pt x="37" y="84"/>
                </a:cubicBezTo>
                <a:cubicBezTo>
                  <a:pt x="36" y="83"/>
                  <a:pt x="37" y="83"/>
                  <a:pt x="36" y="82"/>
                </a:cubicBezTo>
                <a:cubicBezTo>
                  <a:pt x="36" y="81"/>
                  <a:pt x="36" y="81"/>
                  <a:pt x="35" y="81"/>
                </a:cubicBezTo>
                <a:cubicBezTo>
                  <a:pt x="35" y="81"/>
                  <a:pt x="35" y="81"/>
                  <a:pt x="34" y="81"/>
                </a:cubicBezTo>
                <a:cubicBezTo>
                  <a:pt x="33" y="80"/>
                  <a:pt x="32" y="80"/>
                  <a:pt x="32" y="79"/>
                </a:cubicBezTo>
                <a:cubicBezTo>
                  <a:pt x="32" y="78"/>
                  <a:pt x="32" y="77"/>
                  <a:pt x="33" y="78"/>
                </a:cubicBezTo>
                <a:cubicBezTo>
                  <a:pt x="34" y="78"/>
                  <a:pt x="33" y="77"/>
                  <a:pt x="34" y="78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37" y="79"/>
                  <a:pt x="36" y="78"/>
                </a:cubicBezTo>
                <a:cubicBezTo>
                  <a:pt x="36" y="77"/>
                  <a:pt x="35" y="76"/>
                  <a:pt x="35" y="76"/>
                </a:cubicBezTo>
                <a:cubicBezTo>
                  <a:pt x="35" y="76"/>
                  <a:pt x="34" y="76"/>
                  <a:pt x="34" y="75"/>
                </a:cubicBezTo>
                <a:cubicBezTo>
                  <a:pt x="34" y="74"/>
                  <a:pt x="34" y="74"/>
                  <a:pt x="33" y="73"/>
                </a:cubicBezTo>
                <a:cubicBezTo>
                  <a:pt x="33" y="73"/>
                  <a:pt x="34" y="73"/>
                  <a:pt x="34" y="73"/>
                </a:cubicBezTo>
                <a:cubicBezTo>
                  <a:pt x="35" y="73"/>
                  <a:pt x="34" y="73"/>
                  <a:pt x="35" y="73"/>
                </a:cubicBezTo>
                <a:cubicBezTo>
                  <a:pt x="37" y="73"/>
                  <a:pt x="36" y="73"/>
                  <a:pt x="37" y="73"/>
                </a:cubicBezTo>
                <a:cubicBezTo>
                  <a:pt x="37" y="73"/>
                  <a:pt x="38" y="73"/>
                  <a:pt x="38" y="73"/>
                </a:cubicBezTo>
                <a:cubicBezTo>
                  <a:pt x="38" y="74"/>
                  <a:pt x="39" y="72"/>
                  <a:pt x="39" y="72"/>
                </a:cubicBezTo>
                <a:cubicBezTo>
                  <a:pt x="39" y="72"/>
                  <a:pt x="38" y="71"/>
                  <a:pt x="39" y="71"/>
                </a:cubicBezTo>
                <a:cubicBezTo>
                  <a:pt x="40" y="71"/>
                  <a:pt x="40" y="72"/>
                  <a:pt x="41" y="72"/>
                </a:cubicBezTo>
                <a:cubicBezTo>
                  <a:pt x="43" y="72"/>
                  <a:pt x="43" y="73"/>
                  <a:pt x="44" y="73"/>
                </a:cubicBezTo>
                <a:cubicBezTo>
                  <a:pt x="44" y="72"/>
                  <a:pt x="45" y="73"/>
                  <a:pt x="45" y="72"/>
                </a:cubicBezTo>
                <a:cubicBezTo>
                  <a:pt x="44" y="71"/>
                  <a:pt x="44" y="72"/>
                  <a:pt x="44" y="71"/>
                </a:cubicBezTo>
                <a:cubicBezTo>
                  <a:pt x="43" y="70"/>
                  <a:pt x="43" y="71"/>
                  <a:pt x="43" y="69"/>
                </a:cubicBezTo>
                <a:cubicBezTo>
                  <a:pt x="44" y="68"/>
                  <a:pt x="44" y="67"/>
                  <a:pt x="44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4"/>
                  <a:pt x="47" y="64"/>
                  <a:pt x="48" y="64"/>
                </a:cubicBezTo>
                <a:cubicBezTo>
                  <a:pt x="50" y="64"/>
                  <a:pt x="51" y="65"/>
                  <a:pt x="52" y="65"/>
                </a:cubicBezTo>
                <a:cubicBezTo>
                  <a:pt x="54" y="65"/>
                  <a:pt x="55" y="65"/>
                  <a:pt x="55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3"/>
                </a:cubicBezTo>
                <a:cubicBezTo>
                  <a:pt x="55" y="63"/>
                  <a:pt x="55" y="63"/>
                  <a:pt x="56" y="63"/>
                </a:cubicBezTo>
                <a:cubicBezTo>
                  <a:pt x="56" y="63"/>
                  <a:pt x="57" y="61"/>
                  <a:pt x="57" y="61"/>
                </a:cubicBezTo>
                <a:cubicBezTo>
                  <a:pt x="56" y="60"/>
                  <a:pt x="56" y="60"/>
                  <a:pt x="55" y="59"/>
                </a:cubicBezTo>
                <a:cubicBezTo>
                  <a:pt x="53" y="59"/>
                  <a:pt x="50" y="59"/>
                  <a:pt x="50" y="59"/>
                </a:cubicBezTo>
                <a:cubicBezTo>
                  <a:pt x="50" y="59"/>
                  <a:pt x="49" y="59"/>
                  <a:pt x="48" y="59"/>
                </a:cubicBezTo>
                <a:cubicBezTo>
                  <a:pt x="47" y="59"/>
                  <a:pt x="45" y="59"/>
                  <a:pt x="45" y="58"/>
                </a:cubicBezTo>
                <a:cubicBezTo>
                  <a:pt x="44" y="58"/>
                  <a:pt x="44" y="58"/>
                  <a:pt x="44" y="56"/>
                </a:cubicBezTo>
                <a:cubicBezTo>
                  <a:pt x="44" y="55"/>
                  <a:pt x="43" y="55"/>
                  <a:pt x="43" y="55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3" y="52"/>
                  <a:pt x="43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2" y="52"/>
                  <a:pt x="40" y="51"/>
                </a:cubicBezTo>
                <a:cubicBezTo>
                  <a:pt x="38" y="51"/>
                  <a:pt x="37" y="50"/>
                  <a:pt x="37" y="50"/>
                </a:cubicBezTo>
                <a:cubicBezTo>
                  <a:pt x="37" y="49"/>
                  <a:pt x="37" y="49"/>
                  <a:pt x="39" y="49"/>
                </a:cubicBezTo>
                <a:cubicBezTo>
                  <a:pt x="40" y="49"/>
                  <a:pt x="41" y="49"/>
                  <a:pt x="42" y="49"/>
                </a:cubicBezTo>
                <a:cubicBezTo>
                  <a:pt x="43" y="50"/>
                  <a:pt x="45" y="49"/>
                  <a:pt x="45" y="49"/>
                </a:cubicBezTo>
                <a:cubicBezTo>
                  <a:pt x="45" y="49"/>
                  <a:pt x="44" y="49"/>
                  <a:pt x="46" y="50"/>
                </a:cubicBezTo>
                <a:cubicBezTo>
                  <a:pt x="48" y="51"/>
                  <a:pt x="47" y="51"/>
                  <a:pt x="48" y="51"/>
                </a:cubicBezTo>
                <a:cubicBezTo>
                  <a:pt x="49" y="51"/>
                  <a:pt x="50" y="50"/>
                  <a:pt x="49" y="50"/>
                </a:cubicBezTo>
                <a:cubicBezTo>
                  <a:pt x="49" y="49"/>
                  <a:pt x="50" y="49"/>
                  <a:pt x="49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7"/>
                </a:cubicBezTo>
                <a:cubicBezTo>
                  <a:pt x="48" y="46"/>
                  <a:pt x="49" y="45"/>
                  <a:pt x="49" y="45"/>
                </a:cubicBezTo>
                <a:cubicBezTo>
                  <a:pt x="50" y="45"/>
                  <a:pt x="50" y="45"/>
                  <a:pt x="50" y="44"/>
                </a:cubicBezTo>
                <a:cubicBezTo>
                  <a:pt x="50" y="44"/>
                  <a:pt x="50" y="43"/>
                  <a:pt x="50" y="43"/>
                </a:cubicBezTo>
                <a:cubicBezTo>
                  <a:pt x="50" y="42"/>
                  <a:pt x="51" y="41"/>
                  <a:pt x="51" y="41"/>
                </a:cubicBezTo>
                <a:cubicBezTo>
                  <a:pt x="51" y="41"/>
                  <a:pt x="50" y="40"/>
                  <a:pt x="50" y="40"/>
                </a:cubicBezTo>
                <a:cubicBezTo>
                  <a:pt x="50" y="40"/>
                  <a:pt x="48" y="40"/>
                  <a:pt x="48" y="41"/>
                </a:cubicBezTo>
                <a:cubicBezTo>
                  <a:pt x="48" y="41"/>
                  <a:pt x="48" y="41"/>
                  <a:pt x="48" y="42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5" y="45"/>
                  <a:pt x="45" y="45"/>
                </a:cubicBezTo>
                <a:cubicBezTo>
                  <a:pt x="45" y="45"/>
                  <a:pt x="44" y="43"/>
                  <a:pt x="44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40"/>
                  <a:pt x="47" y="40"/>
                  <a:pt x="47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7"/>
                  <a:pt x="49" y="36"/>
                  <a:pt x="50" y="36"/>
                </a:cubicBezTo>
                <a:cubicBezTo>
                  <a:pt x="50" y="36"/>
                  <a:pt x="49" y="34"/>
                  <a:pt x="51" y="36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8"/>
                  <a:pt x="56" y="39"/>
                  <a:pt x="56" y="38"/>
                </a:cubicBezTo>
                <a:cubicBezTo>
                  <a:pt x="56" y="38"/>
                  <a:pt x="56" y="37"/>
                  <a:pt x="56" y="36"/>
                </a:cubicBezTo>
                <a:cubicBezTo>
                  <a:pt x="56" y="36"/>
                  <a:pt x="55" y="36"/>
                  <a:pt x="56" y="35"/>
                </a:cubicBezTo>
                <a:cubicBezTo>
                  <a:pt x="56" y="35"/>
                  <a:pt x="56" y="35"/>
                  <a:pt x="57" y="35"/>
                </a:cubicBezTo>
                <a:cubicBezTo>
                  <a:pt x="59" y="36"/>
                  <a:pt x="58" y="36"/>
                  <a:pt x="59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3" y="38"/>
                </a:cubicBezTo>
                <a:cubicBezTo>
                  <a:pt x="64" y="38"/>
                  <a:pt x="63" y="37"/>
                  <a:pt x="65" y="39"/>
                </a:cubicBezTo>
                <a:cubicBezTo>
                  <a:pt x="66" y="40"/>
                  <a:pt x="66" y="40"/>
                  <a:pt x="67" y="40"/>
                </a:cubicBezTo>
                <a:cubicBezTo>
                  <a:pt x="68" y="41"/>
                  <a:pt x="70" y="40"/>
                  <a:pt x="70" y="40"/>
                </a:cubicBezTo>
                <a:cubicBezTo>
                  <a:pt x="70" y="40"/>
                  <a:pt x="70" y="39"/>
                  <a:pt x="71" y="41"/>
                </a:cubicBezTo>
                <a:cubicBezTo>
                  <a:pt x="72" y="43"/>
                  <a:pt x="73" y="43"/>
                  <a:pt x="73" y="43"/>
                </a:cubicBezTo>
                <a:cubicBezTo>
                  <a:pt x="73" y="44"/>
                  <a:pt x="74" y="45"/>
                  <a:pt x="74" y="45"/>
                </a:cubicBezTo>
                <a:cubicBezTo>
                  <a:pt x="74" y="45"/>
                  <a:pt x="74" y="45"/>
                  <a:pt x="74" y="46"/>
                </a:cubicBezTo>
                <a:cubicBezTo>
                  <a:pt x="74" y="46"/>
                  <a:pt x="74" y="47"/>
                  <a:pt x="75" y="47"/>
                </a:cubicBezTo>
                <a:cubicBezTo>
                  <a:pt x="75" y="47"/>
                  <a:pt x="76" y="47"/>
                  <a:pt x="76" y="47"/>
                </a:cubicBezTo>
                <a:cubicBezTo>
                  <a:pt x="76" y="47"/>
                  <a:pt x="77" y="46"/>
                  <a:pt x="77" y="46"/>
                </a:cubicBezTo>
                <a:cubicBezTo>
                  <a:pt x="77" y="46"/>
                  <a:pt x="79" y="45"/>
                  <a:pt x="79" y="45"/>
                </a:cubicBezTo>
                <a:cubicBezTo>
                  <a:pt x="79" y="45"/>
                  <a:pt x="79" y="44"/>
                  <a:pt x="81" y="45"/>
                </a:cubicBezTo>
                <a:cubicBezTo>
                  <a:pt x="82" y="45"/>
                  <a:pt x="84" y="46"/>
                  <a:pt x="84" y="46"/>
                </a:cubicBezTo>
                <a:cubicBezTo>
                  <a:pt x="84" y="46"/>
                  <a:pt x="84" y="47"/>
                  <a:pt x="84" y="47"/>
                </a:cubicBezTo>
                <a:cubicBezTo>
                  <a:pt x="85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90" y="50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0" y="48"/>
                  <a:pt x="92" y="48"/>
                </a:cubicBezTo>
                <a:cubicBezTo>
                  <a:pt x="94" y="48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4"/>
                  <a:pt x="92" y="44"/>
                </a:cubicBezTo>
                <a:cubicBezTo>
                  <a:pt x="93" y="44"/>
                  <a:pt x="94" y="42"/>
                  <a:pt x="96" y="42"/>
                </a:cubicBezTo>
                <a:cubicBezTo>
                  <a:pt x="98" y="42"/>
                  <a:pt x="100" y="41"/>
                  <a:pt x="100" y="41"/>
                </a:cubicBezTo>
                <a:cubicBezTo>
                  <a:pt x="100" y="41"/>
                  <a:pt x="100" y="40"/>
                  <a:pt x="102" y="40"/>
                </a:cubicBezTo>
                <a:cubicBezTo>
                  <a:pt x="104" y="40"/>
                  <a:pt x="105" y="40"/>
                  <a:pt x="106" y="40"/>
                </a:cubicBezTo>
                <a:cubicBezTo>
                  <a:pt x="107" y="40"/>
                  <a:pt x="107" y="40"/>
                  <a:pt x="107" y="39"/>
                </a:cubicBezTo>
                <a:cubicBezTo>
                  <a:pt x="107" y="38"/>
                  <a:pt x="106" y="38"/>
                  <a:pt x="108" y="37"/>
                </a:cubicBezTo>
                <a:cubicBezTo>
                  <a:pt x="109" y="37"/>
                  <a:pt x="110" y="36"/>
                  <a:pt x="110" y="36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2"/>
                  <a:pt x="106" y="32"/>
                </a:cubicBezTo>
                <a:cubicBezTo>
                  <a:pt x="105" y="32"/>
                  <a:pt x="102" y="34"/>
                  <a:pt x="102" y="34"/>
                </a:cubicBezTo>
                <a:cubicBezTo>
                  <a:pt x="102" y="34"/>
                  <a:pt x="102" y="33"/>
                  <a:pt x="101" y="33"/>
                </a:cubicBezTo>
                <a:cubicBezTo>
                  <a:pt x="101" y="32"/>
                  <a:pt x="101" y="32"/>
                  <a:pt x="100" y="32"/>
                </a:cubicBezTo>
                <a:cubicBezTo>
                  <a:pt x="99" y="32"/>
                  <a:pt x="100" y="32"/>
                  <a:pt x="98" y="31"/>
                </a:cubicBezTo>
                <a:cubicBezTo>
                  <a:pt x="96" y="30"/>
                  <a:pt x="95" y="28"/>
                  <a:pt x="95" y="28"/>
                </a:cubicBezTo>
                <a:cubicBezTo>
                  <a:pt x="95" y="28"/>
                  <a:pt x="96" y="28"/>
                  <a:pt x="94" y="28"/>
                </a:cubicBezTo>
                <a:cubicBezTo>
                  <a:pt x="93" y="27"/>
                  <a:pt x="93" y="27"/>
                  <a:pt x="93" y="27"/>
                </a:cubicBezTo>
                <a:cubicBezTo>
                  <a:pt x="92" y="26"/>
                  <a:pt x="92" y="26"/>
                  <a:pt x="94" y="25"/>
                </a:cubicBezTo>
                <a:cubicBezTo>
                  <a:pt x="95" y="24"/>
                  <a:pt x="94" y="24"/>
                  <a:pt x="96" y="23"/>
                </a:cubicBezTo>
                <a:cubicBezTo>
                  <a:pt x="97" y="22"/>
                  <a:pt x="96" y="21"/>
                  <a:pt x="98" y="22"/>
                </a:cubicBezTo>
                <a:cubicBezTo>
                  <a:pt x="101" y="23"/>
                  <a:pt x="101" y="23"/>
                  <a:pt x="102" y="24"/>
                </a:cubicBezTo>
                <a:cubicBezTo>
                  <a:pt x="103" y="24"/>
                  <a:pt x="107" y="24"/>
                  <a:pt x="105" y="23"/>
                </a:cubicBezTo>
                <a:cubicBezTo>
                  <a:pt x="104" y="22"/>
                  <a:pt x="102" y="21"/>
                  <a:pt x="102" y="20"/>
                </a:cubicBezTo>
                <a:cubicBezTo>
                  <a:pt x="102" y="20"/>
                  <a:pt x="100" y="20"/>
                  <a:pt x="102" y="20"/>
                </a:cubicBezTo>
                <a:cubicBezTo>
                  <a:pt x="103" y="20"/>
                  <a:pt x="104" y="19"/>
                  <a:pt x="105" y="20"/>
                </a:cubicBezTo>
                <a:cubicBezTo>
                  <a:pt x="105" y="20"/>
                  <a:pt x="103" y="20"/>
                  <a:pt x="106" y="20"/>
                </a:cubicBezTo>
                <a:cubicBezTo>
                  <a:pt x="109" y="20"/>
                  <a:pt x="110" y="20"/>
                  <a:pt x="108" y="19"/>
                </a:cubicBezTo>
                <a:cubicBezTo>
                  <a:pt x="107" y="18"/>
                  <a:pt x="107" y="18"/>
                  <a:pt x="106" y="17"/>
                </a:cubicBezTo>
                <a:cubicBezTo>
                  <a:pt x="106" y="16"/>
                  <a:pt x="105" y="16"/>
                  <a:pt x="106" y="16"/>
                </a:cubicBezTo>
                <a:cubicBezTo>
                  <a:pt x="106" y="15"/>
                  <a:pt x="106" y="16"/>
                  <a:pt x="107" y="15"/>
                </a:cubicBezTo>
                <a:cubicBezTo>
                  <a:pt x="107" y="14"/>
                  <a:pt x="107" y="13"/>
                  <a:pt x="107" y="13"/>
                </a:cubicBezTo>
                <a:cubicBezTo>
                  <a:pt x="107" y="13"/>
                  <a:pt x="106" y="13"/>
                  <a:pt x="107" y="12"/>
                </a:cubicBezTo>
                <a:cubicBezTo>
                  <a:pt x="109" y="10"/>
                  <a:pt x="109" y="10"/>
                  <a:pt x="110" y="10"/>
                </a:cubicBezTo>
                <a:cubicBezTo>
                  <a:pt x="110" y="10"/>
                  <a:pt x="111" y="9"/>
                  <a:pt x="112" y="9"/>
                </a:cubicBezTo>
                <a:cubicBezTo>
                  <a:pt x="112" y="8"/>
                  <a:pt x="113" y="6"/>
                  <a:pt x="113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7" y="6"/>
                  <a:pt x="117" y="6"/>
                </a:cubicBezTo>
                <a:cubicBezTo>
                  <a:pt x="117" y="7"/>
                  <a:pt x="117" y="5"/>
                  <a:pt x="117" y="5"/>
                </a:cubicBezTo>
                <a:cubicBezTo>
                  <a:pt x="117" y="5"/>
                  <a:pt x="118" y="5"/>
                  <a:pt x="118" y="5"/>
                </a:cubicBezTo>
                <a:cubicBezTo>
                  <a:pt x="119" y="6"/>
                  <a:pt x="119" y="6"/>
                  <a:pt x="119" y="6"/>
                </a:cubicBezTo>
                <a:cubicBezTo>
                  <a:pt x="120" y="7"/>
                  <a:pt x="121" y="6"/>
                  <a:pt x="121" y="6"/>
                </a:cubicBezTo>
                <a:cubicBezTo>
                  <a:pt x="121" y="6"/>
                  <a:pt x="122" y="5"/>
                  <a:pt x="123" y="5"/>
                </a:cubicBezTo>
                <a:cubicBezTo>
                  <a:pt x="124" y="5"/>
                  <a:pt x="125" y="5"/>
                  <a:pt x="125" y="5"/>
                </a:cubicBezTo>
                <a:cubicBezTo>
                  <a:pt x="125" y="6"/>
                  <a:pt x="125" y="6"/>
                  <a:pt x="125" y="7"/>
                </a:cubicBezTo>
                <a:cubicBezTo>
                  <a:pt x="126" y="7"/>
                  <a:pt x="127" y="8"/>
                  <a:pt x="127" y="8"/>
                </a:cubicBezTo>
                <a:cubicBezTo>
                  <a:pt x="127" y="8"/>
                  <a:pt x="129" y="8"/>
                  <a:pt x="129" y="7"/>
                </a:cubicBezTo>
                <a:cubicBezTo>
                  <a:pt x="129" y="7"/>
                  <a:pt x="128" y="7"/>
                  <a:pt x="130" y="6"/>
                </a:cubicBezTo>
                <a:cubicBezTo>
                  <a:pt x="132" y="4"/>
                  <a:pt x="133" y="4"/>
                  <a:pt x="133" y="4"/>
                </a:cubicBezTo>
                <a:cubicBezTo>
                  <a:pt x="133" y="4"/>
                  <a:pt x="133" y="3"/>
                  <a:pt x="134" y="3"/>
                </a:cubicBezTo>
                <a:cubicBezTo>
                  <a:pt x="135" y="4"/>
                  <a:pt x="135" y="3"/>
                  <a:pt x="135" y="4"/>
                </a:cubicBezTo>
                <a:cubicBezTo>
                  <a:pt x="135" y="4"/>
                  <a:pt x="136" y="5"/>
                  <a:pt x="136" y="5"/>
                </a:cubicBezTo>
                <a:cubicBezTo>
                  <a:pt x="136" y="5"/>
                  <a:pt x="136" y="8"/>
                  <a:pt x="136" y="8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10"/>
                  <a:pt x="136" y="10"/>
                </a:cubicBezTo>
                <a:cubicBezTo>
                  <a:pt x="136" y="11"/>
                  <a:pt x="137" y="13"/>
                  <a:pt x="137" y="13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6" y="14"/>
                  <a:pt x="136" y="13"/>
                  <a:pt x="136" y="14"/>
                </a:cubicBezTo>
                <a:cubicBezTo>
                  <a:pt x="135" y="15"/>
                  <a:pt x="136" y="15"/>
                  <a:pt x="135" y="16"/>
                </a:cubicBezTo>
                <a:cubicBezTo>
                  <a:pt x="135" y="16"/>
                  <a:pt x="134" y="16"/>
                  <a:pt x="134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7"/>
                  <a:pt x="135" y="17"/>
                  <a:pt x="136" y="17"/>
                </a:cubicBezTo>
                <a:cubicBezTo>
                  <a:pt x="136" y="17"/>
                  <a:pt x="136" y="16"/>
                  <a:pt x="137" y="16"/>
                </a:cubicBezTo>
                <a:cubicBezTo>
                  <a:pt x="137" y="17"/>
                  <a:pt x="137" y="15"/>
                  <a:pt x="137" y="15"/>
                </a:cubicBezTo>
                <a:cubicBezTo>
                  <a:pt x="137" y="15"/>
                  <a:pt x="137" y="15"/>
                  <a:pt x="138" y="14"/>
                </a:cubicBezTo>
                <a:cubicBezTo>
                  <a:pt x="138" y="14"/>
                  <a:pt x="139" y="13"/>
                  <a:pt x="139" y="12"/>
                </a:cubicBezTo>
                <a:cubicBezTo>
                  <a:pt x="139" y="12"/>
                  <a:pt x="138" y="11"/>
                  <a:pt x="138" y="11"/>
                </a:cubicBezTo>
                <a:cubicBezTo>
                  <a:pt x="138" y="11"/>
                  <a:pt x="137" y="9"/>
                  <a:pt x="137" y="8"/>
                </a:cubicBezTo>
                <a:cubicBezTo>
                  <a:pt x="137" y="8"/>
                  <a:pt x="137" y="8"/>
                  <a:pt x="137" y="7"/>
                </a:cubicBezTo>
                <a:cubicBezTo>
                  <a:pt x="138" y="7"/>
                  <a:pt x="138" y="6"/>
                  <a:pt x="138" y="6"/>
                </a:cubicBezTo>
                <a:cubicBezTo>
                  <a:pt x="139" y="5"/>
                  <a:pt x="140" y="4"/>
                  <a:pt x="140" y="4"/>
                </a:cubicBezTo>
                <a:cubicBezTo>
                  <a:pt x="140" y="4"/>
                  <a:pt x="142" y="4"/>
                  <a:pt x="143" y="4"/>
                </a:cubicBezTo>
                <a:cubicBezTo>
                  <a:pt x="143" y="4"/>
                  <a:pt x="142" y="3"/>
                  <a:pt x="144" y="4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6"/>
                  <a:pt x="144" y="6"/>
                  <a:pt x="146" y="6"/>
                </a:cubicBezTo>
                <a:cubicBezTo>
                  <a:pt x="147" y="6"/>
                  <a:pt x="148" y="6"/>
                  <a:pt x="147" y="6"/>
                </a:cubicBezTo>
                <a:cubicBezTo>
                  <a:pt x="146" y="5"/>
                  <a:pt x="146" y="4"/>
                  <a:pt x="145" y="4"/>
                </a:cubicBezTo>
                <a:cubicBezTo>
                  <a:pt x="145" y="4"/>
                  <a:pt x="144" y="3"/>
                  <a:pt x="144" y="3"/>
                </a:cubicBezTo>
                <a:cubicBezTo>
                  <a:pt x="144" y="2"/>
                  <a:pt x="144" y="0"/>
                  <a:pt x="145" y="1"/>
                </a:cubicBezTo>
                <a:cubicBezTo>
                  <a:pt x="146" y="1"/>
                  <a:pt x="145" y="0"/>
                  <a:pt x="146" y="1"/>
                </a:cubicBezTo>
                <a:cubicBezTo>
                  <a:pt x="148" y="3"/>
                  <a:pt x="149" y="4"/>
                  <a:pt x="149" y="4"/>
                </a:cubicBezTo>
                <a:cubicBezTo>
                  <a:pt x="149" y="5"/>
                  <a:pt x="150" y="5"/>
                  <a:pt x="150" y="5"/>
                </a:cubicBezTo>
                <a:cubicBezTo>
                  <a:pt x="150" y="6"/>
                  <a:pt x="150" y="6"/>
                  <a:pt x="150" y="6"/>
                </a:cubicBezTo>
                <a:cubicBezTo>
                  <a:pt x="151" y="7"/>
                  <a:pt x="152" y="8"/>
                  <a:pt x="152" y="8"/>
                </a:cubicBezTo>
                <a:cubicBezTo>
                  <a:pt x="152" y="8"/>
                  <a:pt x="152" y="8"/>
                  <a:pt x="153" y="8"/>
                </a:cubicBezTo>
                <a:cubicBezTo>
                  <a:pt x="153" y="9"/>
                  <a:pt x="155" y="10"/>
                  <a:pt x="155" y="10"/>
                </a:cubicBezTo>
                <a:cubicBezTo>
                  <a:pt x="155" y="10"/>
                  <a:pt x="156" y="11"/>
                  <a:pt x="156" y="11"/>
                </a:cubicBezTo>
                <a:cubicBezTo>
                  <a:pt x="155" y="12"/>
                  <a:pt x="155" y="13"/>
                  <a:pt x="155" y="13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2" y="18"/>
                  <a:pt x="152" y="18"/>
                  <a:pt x="152" y="18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1" y="20"/>
                  <a:pt x="151" y="21"/>
                  <a:pt x="151" y="21"/>
                </a:cubicBezTo>
                <a:cubicBezTo>
                  <a:pt x="151" y="21"/>
                  <a:pt x="150" y="22"/>
                  <a:pt x="148" y="22"/>
                </a:cubicBezTo>
                <a:cubicBezTo>
                  <a:pt x="146" y="21"/>
                  <a:pt x="144" y="23"/>
                  <a:pt x="144" y="23"/>
                </a:cubicBezTo>
                <a:cubicBezTo>
                  <a:pt x="144" y="23"/>
                  <a:pt x="139" y="22"/>
                  <a:pt x="138" y="22"/>
                </a:cubicBezTo>
                <a:cubicBezTo>
                  <a:pt x="137" y="22"/>
                  <a:pt x="137" y="26"/>
                  <a:pt x="137" y="27"/>
                </a:cubicBezTo>
                <a:cubicBezTo>
                  <a:pt x="137" y="28"/>
                  <a:pt x="135" y="29"/>
                  <a:pt x="132" y="29"/>
                </a:cubicBezTo>
                <a:cubicBezTo>
                  <a:pt x="129" y="30"/>
                  <a:pt x="131" y="30"/>
                  <a:pt x="130" y="33"/>
                </a:cubicBezTo>
                <a:cubicBezTo>
                  <a:pt x="129" y="37"/>
                  <a:pt x="128" y="34"/>
                  <a:pt x="126" y="33"/>
                </a:cubicBezTo>
                <a:cubicBezTo>
                  <a:pt x="124" y="33"/>
                  <a:pt x="124" y="33"/>
                  <a:pt x="121" y="33"/>
                </a:cubicBezTo>
                <a:cubicBezTo>
                  <a:pt x="118" y="34"/>
                  <a:pt x="120" y="36"/>
                  <a:pt x="120" y="36"/>
                </a:cubicBezTo>
                <a:cubicBezTo>
                  <a:pt x="120" y="36"/>
                  <a:pt x="122" y="38"/>
                  <a:pt x="123" y="38"/>
                </a:cubicBezTo>
                <a:cubicBezTo>
                  <a:pt x="125" y="39"/>
                  <a:pt x="123" y="41"/>
                  <a:pt x="123" y="41"/>
                </a:cubicBezTo>
                <a:cubicBezTo>
                  <a:pt x="123" y="41"/>
                  <a:pt x="122" y="43"/>
                  <a:pt x="121" y="43"/>
                </a:cubicBezTo>
                <a:cubicBezTo>
                  <a:pt x="120" y="42"/>
                  <a:pt x="115" y="42"/>
                  <a:pt x="115" y="42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45"/>
                  <a:pt x="111" y="49"/>
                  <a:pt x="114" y="53"/>
                </a:cubicBezTo>
                <a:cubicBezTo>
                  <a:pt x="117" y="57"/>
                  <a:pt x="114" y="54"/>
                  <a:pt x="114" y="54"/>
                </a:cubicBezTo>
                <a:cubicBezTo>
                  <a:pt x="114" y="54"/>
                  <a:pt x="115" y="57"/>
                  <a:pt x="115" y="59"/>
                </a:cubicBezTo>
                <a:cubicBezTo>
                  <a:pt x="115" y="61"/>
                  <a:pt x="115" y="60"/>
                  <a:pt x="116" y="60"/>
                </a:cubicBezTo>
                <a:cubicBezTo>
                  <a:pt x="117" y="60"/>
                  <a:pt x="119" y="60"/>
                  <a:pt x="119" y="60"/>
                </a:cubicBezTo>
                <a:cubicBezTo>
                  <a:pt x="119" y="60"/>
                  <a:pt x="123" y="66"/>
                  <a:pt x="123" y="66"/>
                </a:cubicBezTo>
                <a:cubicBezTo>
                  <a:pt x="124" y="66"/>
                  <a:pt x="129" y="65"/>
                  <a:pt x="129" y="65"/>
                </a:cubicBezTo>
                <a:cubicBezTo>
                  <a:pt x="129" y="65"/>
                  <a:pt x="133" y="64"/>
                  <a:pt x="135" y="64"/>
                </a:cubicBezTo>
                <a:cubicBezTo>
                  <a:pt x="137" y="63"/>
                  <a:pt x="135" y="61"/>
                  <a:pt x="135" y="61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6" y="76"/>
                  <a:pt x="157" y="77"/>
                </a:cubicBezTo>
                <a:cubicBezTo>
                  <a:pt x="158" y="77"/>
                  <a:pt x="161" y="76"/>
                  <a:pt x="161" y="76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6" y="81"/>
                  <a:pt x="166" y="83"/>
                  <a:pt x="165" y="83"/>
                </a:cubicBezTo>
                <a:cubicBezTo>
                  <a:pt x="163" y="82"/>
                  <a:pt x="162" y="82"/>
                  <a:pt x="162" y="82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98"/>
                  <a:pt x="158" y="100"/>
                  <a:pt x="158" y="101"/>
                </a:cubicBezTo>
                <a:cubicBezTo>
                  <a:pt x="158" y="101"/>
                  <a:pt x="160" y="103"/>
                  <a:pt x="160" y="103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8" y="114"/>
                  <a:pt x="160" y="115"/>
                  <a:pt x="159" y="115"/>
                </a:cubicBezTo>
                <a:cubicBezTo>
                  <a:pt x="158" y="115"/>
                  <a:pt x="156" y="115"/>
                  <a:pt x="156" y="115"/>
                </a:cubicBezTo>
                <a:cubicBezTo>
                  <a:pt x="156" y="115"/>
                  <a:pt x="156" y="116"/>
                  <a:pt x="156" y="117"/>
                </a:cubicBezTo>
                <a:cubicBezTo>
                  <a:pt x="156" y="117"/>
                  <a:pt x="157" y="119"/>
                  <a:pt x="157" y="119"/>
                </a:cubicBezTo>
                <a:cubicBezTo>
                  <a:pt x="157" y="119"/>
                  <a:pt x="158" y="119"/>
                  <a:pt x="158" y="120"/>
                </a:cubicBezTo>
                <a:cubicBezTo>
                  <a:pt x="158" y="121"/>
                  <a:pt x="157" y="123"/>
                  <a:pt x="157" y="123"/>
                </a:cubicBezTo>
                <a:cubicBezTo>
                  <a:pt x="157" y="123"/>
                  <a:pt x="156" y="127"/>
                  <a:pt x="156" y="127"/>
                </a:cubicBezTo>
                <a:cubicBezTo>
                  <a:pt x="157" y="127"/>
                  <a:pt x="157" y="129"/>
                  <a:pt x="157" y="129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1" y="143"/>
                  <a:pt x="151" y="144"/>
                </a:cubicBezTo>
                <a:cubicBezTo>
                  <a:pt x="151" y="144"/>
                  <a:pt x="150" y="145"/>
                  <a:pt x="150" y="146"/>
                </a:cubicBezTo>
                <a:cubicBezTo>
                  <a:pt x="150" y="147"/>
                  <a:pt x="149" y="148"/>
                  <a:pt x="149" y="148"/>
                </a:cubicBezTo>
                <a:cubicBezTo>
                  <a:pt x="148" y="149"/>
                  <a:pt x="146" y="151"/>
                  <a:pt x="146" y="151"/>
                </a:cubicBezTo>
                <a:cubicBezTo>
                  <a:pt x="145" y="153"/>
                  <a:pt x="145" y="153"/>
                  <a:pt x="145" y="153"/>
                </a:cubicBezTo>
                <a:cubicBezTo>
                  <a:pt x="145" y="153"/>
                  <a:pt x="146" y="155"/>
                  <a:pt x="146" y="155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62"/>
                  <a:pt x="139" y="163"/>
                  <a:pt x="138" y="164"/>
                </a:cubicBezTo>
                <a:cubicBezTo>
                  <a:pt x="138" y="166"/>
                  <a:pt x="137" y="166"/>
                  <a:pt x="137" y="166"/>
                </a:cubicBezTo>
                <a:cubicBezTo>
                  <a:pt x="137" y="166"/>
                  <a:pt x="136" y="166"/>
                  <a:pt x="135" y="166"/>
                </a:cubicBezTo>
                <a:cubicBezTo>
                  <a:pt x="135" y="166"/>
                  <a:pt x="134" y="165"/>
                  <a:pt x="134" y="165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34" y="167"/>
                  <a:pt x="134" y="168"/>
                  <a:pt x="135" y="168"/>
                </a:cubicBezTo>
                <a:cubicBezTo>
                  <a:pt x="136" y="169"/>
                  <a:pt x="136" y="170"/>
                  <a:pt x="137" y="170"/>
                </a:cubicBezTo>
                <a:cubicBezTo>
                  <a:pt x="137" y="171"/>
                  <a:pt x="138" y="172"/>
                  <a:pt x="138" y="172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3" y="174"/>
                  <a:pt x="132" y="174"/>
                  <a:pt x="132" y="1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5"/>
          <p:cNvSpPr>
            <a:spLocks/>
          </p:cNvSpPr>
          <p:nvPr/>
        </p:nvSpPr>
        <p:spPr bwMode="auto">
          <a:xfrm>
            <a:off x="5432016" y="4048414"/>
            <a:ext cx="450747" cy="681838"/>
          </a:xfrm>
          <a:custGeom>
            <a:avLst/>
            <a:gdLst>
              <a:gd name="T0" fmla="*/ 84 w 178"/>
              <a:gd name="T1" fmla="*/ 3 h 278"/>
              <a:gd name="T2" fmla="*/ 97 w 178"/>
              <a:gd name="T3" fmla="*/ 2 h 278"/>
              <a:gd name="T4" fmla="*/ 107 w 178"/>
              <a:gd name="T5" fmla="*/ 5 h 278"/>
              <a:gd name="T6" fmla="*/ 102 w 178"/>
              <a:gd name="T7" fmla="*/ 16 h 278"/>
              <a:gd name="T8" fmla="*/ 113 w 178"/>
              <a:gd name="T9" fmla="*/ 16 h 278"/>
              <a:gd name="T10" fmla="*/ 119 w 178"/>
              <a:gd name="T11" fmla="*/ 18 h 278"/>
              <a:gd name="T12" fmla="*/ 126 w 178"/>
              <a:gd name="T13" fmla="*/ 24 h 278"/>
              <a:gd name="T14" fmla="*/ 134 w 178"/>
              <a:gd name="T15" fmla="*/ 25 h 278"/>
              <a:gd name="T16" fmla="*/ 145 w 178"/>
              <a:gd name="T17" fmla="*/ 19 h 278"/>
              <a:gd name="T18" fmla="*/ 154 w 178"/>
              <a:gd name="T19" fmla="*/ 24 h 278"/>
              <a:gd name="T20" fmla="*/ 164 w 178"/>
              <a:gd name="T21" fmla="*/ 27 h 278"/>
              <a:gd name="T22" fmla="*/ 167 w 178"/>
              <a:gd name="T23" fmla="*/ 34 h 278"/>
              <a:gd name="T24" fmla="*/ 165 w 178"/>
              <a:gd name="T25" fmla="*/ 42 h 278"/>
              <a:gd name="T26" fmla="*/ 178 w 178"/>
              <a:gd name="T27" fmla="*/ 50 h 278"/>
              <a:gd name="T28" fmla="*/ 168 w 178"/>
              <a:gd name="T29" fmla="*/ 59 h 278"/>
              <a:gd name="T30" fmla="*/ 156 w 178"/>
              <a:gd name="T31" fmla="*/ 65 h 278"/>
              <a:gd name="T32" fmla="*/ 144 w 178"/>
              <a:gd name="T33" fmla="*/ 74 h 278"/>
              <a:gd name="T34" fmla="*/ 142 w 178"/>
              <a:gd name="T35" fmla="*/ 81 h 278"/>
              <a:gd name="T36" fmla="*/ 141 w 178"/>
              <a:gd name="T37" fmla="*/ 92 h 278"/>
              <a:gd name="T38" fmla="*/ 137 w 178"/>
              <a:gd name="T39" fmla="*/ 103 h 278"/>
              <a:gd name="T40" fmla="*/ 135 w 178"/>
              <a:gd name="T41" fmla="*/ 112 h 278"/>
              <a:gd name="T42" fmla="*/ 126 w 178"/>
              <a:gd name="T43" fmla="*/ 117 h 278"/>
              <a:gd name="T44" fmla="*/ 130 w 178"/>
              <a:gd name="T45" fmla="*/ 128 h 278"/>
              <a:gd name="T46" fmla="*/ 123 w 178"/>
              <a:gd name="T47" fmla="*/ 137 h 278"/>
              <a:gd name="T48" fmla="*/ 120 w 178"/>
              <a:gd name="T49" fmla="*/ 144 h 278"/>
              <a:gd name="T50" fmla="*/ 111 w 178"/>
              <a:gd name="T51" fmla="*/ 143 h 278"/>
              <a:gd name="T52" fmla="*/ 102 w 178"/>
              <a:gd name="T53" fmla="*/ 141 h 278"/>
              <a:gd name="T54" fmla="*/ 102 w 178"/>
              <a:gd name="T55" fmla="*/ 149 h 278"/>
              <a:gd name="T56" fmla="*/ 103 w 178"/>
              <a:gd name="T57" fmla="*/ 157 h 278"/>
              <a:gd name="T58" fmla="*/ 104 w 178"/>
              <a:gd name="T59" fmla="*/ 166 h 278"/>
              <a:gd name="T60" fmla="*/ 107 w 178"/>
              <a:gd name="T61" fmla="*/ 174 h 278"/>
              <a:gd name="T62" fmla="*/ 114 w 178"/>
              <a:gd name="T63" fmla="*/ 180 h 278"/>
              <a:gd name="T64" fmla="*/ 106 w 178"/>
              <a:gd name="T65" fmla="*/ 189 h 278"/>
              <a:gd name="T66" fmla="*/ 96 w 178"/>
              <a:gd name="T67" fmla="*/ 196 h 278"/>
              <a:gd name="T68" fmla="*/ 93 w 178"/>
              <a:gd name="T69" fmla="*/ 205 h 278"/>
              <a:gd name="T70" fmla="*/ 94 w 178"/>
              <a:gd name="T71" fmla="*/ 214 h 278"/>
              <a:gd name="T72" fmla="*/ 100 w 178"/>
              <a:gd name="T73" fmla="*/ 224 h 278"/>
              <a:gd name="T74" fmla="*/ 100 w 178"/>
              <a:gd name="T75" fmla="*/ 233 h 278"/>
              <a:gd name="T76" fmla="*/ 91 w 178"/>
              <a:gd name="T77" fmla="*/ 233 h 278"/>
              <a:gd name="T78" fmla="*/ 80 w 178"/>
              <a:gd name="T79" fmla="*/ 243 h 278"/>
              <a:gd name="T80" fmla="*/ 71 w 178"/>
              <a:gd name="T81" fmla="*/ 254 h 278"/>
              <a:gd name="T82" fmla="*/ 71 w 178"/>
              <a:gd name="T83" fmla="*/ 268 h 278"/>
              <a:gd name="T84" fmla="*/ 62 w 178"/>
              <a:gd name="T85" fmla="*/ 275 h 278"/>
              <a:gd name="T86" fmla="*/ 40 w 178"/>
              <a:gd name="T87" fmla="*/ 274 h 278"/>
              <a:gd name="T88" fmla="*/ 26 w 178"/>
              <a:gd name="T89" fmla="*/ 268 h 278"/>
              <a:gd name="T90" fmla="*/ 11 w 178"/>
              <a:gd name="T91" fmla="*/ 265 h 278"/>
              <a:gd name="T92" fmla="*/ 4 w 178"/>
              <a:gd name="T93" fmla="*/ 261 h 278"/>
              <a:gd name="T94" fmla="*/ 14 w 178"/>
              <a:gd name="T95" fmla="*/ 247 h 278"/>
              <a:gd name="T96" fmla="*/ 21 w 178"/>
              <a:gd name="T97" fmla="*/ 225 h 278"/>
              <a:gd name="T98" fmla="*/ 28 w 178"/>
              <a:gd name="T99" fmla="*/ 199 h 278"/>
              <a:gd name="T100" fmla="*/ 25 w 178"/>
              <a:gd name="T101" fmla="*/ 188 h 278"/>
              <a:gd name="T102" fmla="*/ 11 w 178"/>
              <a:gd name="T103" fmla="*/ 188 h 278"/>
              <a:gd name="T104" fmla="*/ 14 w 178"/>
              <a:gd name="T105" fmla="*/ 174 h 278"/>
              <a:gd name="T106" fmla="*/ 4 w 178"/>
              <a:gd name="T107" fmla="*/ 171 h 278"/>
              <a:gd name="T108" fmla="*/ 11 w 178"/>
              <a:gd name="T109" fmla="*/ 157 h 278"/>
              <a:gd name="T110" fmla="*/ 18 w 178"/>
              <a:gd name="T111" fmla="*/ 143 h 278"/>
              <a:gd name="T112" fmla="*/ 22 w 178"/>
              <a:gd name="T113" fmla="*/ 135 h 278"/>
              <a:gd name="T114" fmla="*/ 32 w 178"/>
              <a:gd name="T115" fmla="*/ 129 h 278"/>
              <a:gd name="T116" fmla="*/ 49 w 178"/>
              <a:gd name="T117" fmla="*/ 98 h 278"/>
              <a:gd name="T118" fmla="*/ 71 w 178"/>
              <a:gd name="T119" fmla="*/ 55 h 278"/>
              <a:gd name="T120" fmla="*/ 70 w 178"/>
              <a:gd name="T121" fmla="*/ 32 h 278"/>
              <a:gd name="T122" fmla="*/ 72 w 178"/>
              <a:gd name="T123" fmla="*/ 1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8" h="278">
                <a:moveTo>
                  <a:pt x="74" y="9"/>
                </a:moveTo>
                <a:cubicBezTo>
                  <a:pt x="74" y="9"/>
                  <a:pt x="78" y="6"/>
                  <a:pt x="78" y="6"/>
                </a:cubicBezTo>
                <a:cubicBezTo>
                  <a:pt x="78" y="6"/>
                  <a:pt x="79" y="5"/>
                  <a:pt x="79" y="5"/>
                </a:cubicBezTo>
                <a:cubicBezTo>
                  <a:pt x="80" y="5"/>
                  <a:pt x="81" y="5"/>
                  <a:pt x="82" y="5"/>
                </a:cubicBezTo>
                <a:cubicBezTo>
                  <a:pt x="82" y="5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6" y="2"/>
                  <a:pt x="86" y="2"/>
                  <a:pt x="86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9" y="2"/>
                  <a:pt x="89" y="2"/>
                </a:cubicBezTo>
                <a:cubicBezTo>
                  <a:pt x="89" y="2"/>
                  <a:pt x="93" y="1"/>
                  <a:pt x="93" y="1"/>
                </a:cubicBezTo>
                <a:cubicBezTo>
                  <a:pt x="93" y="1"/>
                  <a:pt x="94" y="2"/>
                  <a:pt x="95" y="2"/>
                </a:cubicBezTo>
                <a:cubicBezTo>
                  <a:pt x="95" y="2"/>
                  <a:pt x="97" y="2"/>
                  <a:pt x="97" y="2"/>
                </a:cubicBezTo>
                <a:cubicBezTo>
                  <a:pt x="98" y="2"/>
                  <a:pt x="100" y="1"/>
                  <a:pt x="100" y="1"/>
                </a:cubicBezTo>
                <a:cubicBezTo>
                  <a:pt x="104" y="0"/>
                  <a:pt x="104" y="0"/>
                  <a:pt x="104" y="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4"/>
                  <a:pt x="105" y="4"/>
                </a:cubicBezTo>
                <a:cubicBezTo>
                  <a:pt x="105" y="4"/>
                  <a:pt x="105" y="5"/>
                  <a:pt x="106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6"/>
                  <a:pt x="107" y="9"/>
                  <a:pt x="107" y="9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3" y="10"/>
                  <a:pt x="103" y="11"/>
                </a:cubicBezTo>
                <a:cubicBezTo>
                  <a:pt x="103" y="11"/>
                  <a:pt x="101" y="12"/>
                  <a:pt x="101" y="12"/>
                </a:cubicBezTo>
                <a:cubicBezTo>
                  <a:pt x="101" y="13"/>
                  <a:pt x="100" y="13"/>
                  <a:pt x="101" y="14"/>
                </a:cubicBezTo>
                <a:cubicBezTo>
                  <a:pt x="101" y="15"/>
                  <a:pt x="102" y="16"/>
                  <a:pt x="102" y="16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8"/>
                  <a:pt x="102" y="19"/>
                  <a:pt x="103" y="19"/>
                </a:cubicBezTo>
                <a:cubicBezTo>
                  <a:pt x="103" y="20"/>
                  <a:pt x="104" y="19"/>
                  <a:pt x="105" y="19"/>
                </a:cubicBezTo>
                <a:cubicBezTo>
                  <a:pt x="107" y="19"/>
                  <a:pt x="108" y="18"/>
                  <a:pt x="109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7"/>
                  <a:pt x="113" y="16"/>
                  <a:pt x="113" y="16"/>
                </a:cubicBezTo>
                <a:cubicBezTo>
                  <a:pt x="113" y="16"/>
                  <a:pt x="113" y="14"/>
                  <a:pt x="114" y="15"/>
                </a:cubicBezTo>
                <a:cubicBezTo>
                  <a:pt x="114" y="15"/>
                  <a:pt x="114" y="17"/>
                  <a:pt x="114" y="17"/>
                </a:cubicBezTo>
                <a:cubicBezTo>
                  <a:pt x="114" y="17"/>
                  <a:pt x="113" y="19"/>
                  <a:pt x="113" y="19"/>
                </a:cubicBezTo>
                <a:cubicBezTo>
                  <a:pt x="114" y="20"/>
                  <a:pt x="115" y="19"/>
                  <a:pt x="115" y="19"/>
                </a:cubicBezTo>
                <a:cubicBezTo>
                  <a:pt x="116" y="18"/>
                  <a:pt x="117" y="18"/>
                  <a:pt x="117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18"/>
                  <a:pt x="121" y="18"/>
                  <a:pt x="121" y="18"/>
                </a:cubicBezTo>
                <a:cubicBezTo>
                  <a:pt x="121" y="18"/>
                  <a:pt x="122" y="19"/>
                  <a:pt x="123" y="19"/>
                </a:cubicBezTo>
                <a:cubicBezTo>
                  <a:pt x="123" y="20"/>
                  <a:pt x="126" y="21"/>
                  <a:pt x="126" y="21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3"/>
                  <a:pt x="124" y="25"/>
                  <a:pt x="125" y="25"/>
                </a:cubicBezTo>
                <a:cubicBezTo>
                  <a:pt x="125" y="25"/>
                  <a:pt x="126" y="24"/>
                  <a:pt x="126" y="24"/>
                </a:cubicBezTo>
                <a:cubicBezTo>
                  <a:pt x="127" y="24"/>
                  <a:pt x="128" y="23"/>
                  <a:pt x="128" y="23"/>
                </a:cubicBezTo>
                <a:cubicBezTo>
                  <a:pt x="128" y="23"/>
                  <a:pt x="128" y="22"/>
                  <a:pt x="128" y="22"/>
                </a:cubicBezTo>
                <a:cubicBezTo>
                  <a:pt x="128" y="23"/>
                  <a:pt x="130" y="24"/>
                  <a:pt x="130" y="24"/>
                </a:cubicBezTo>
                <a:cubicBezTo>
                  <a:pt x="130" y="24"/>
                  <a:pt x="131" y="26"/>
                  <a:pt x="131" y="26"/>
                </a:cubicBezTo>
                <a:cubicBezTo>
                  <a:pt x="131" y="26"/>
                  <a:pt x="133" y="25"/>
                  <a:pt x="133" y="25"/>
                </a:cubicBezTo>
                <a:cubicBezTo>
                  <a:pt x="133" y="25"/>
                  <a:pt x="133" y="25"/>
                  <a:pt x="134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6" y="26"/>
                  <a:pt x="139" y="26"/>
                  <a:pt x="139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5" y="19"/>
                  <a:pt x="145" y="19"/>
                </a:cubicBezTo>
                <a:cubicBezTo>
                  <a:pt x="145" y="19"/>
                  <a:pt x="146" y="19"/>
                  <a:pt x="146" y="20"/>
                </a:cubicBezTo>
                <a:cubicBezTo>
                  <a:pt x="146" y="20"/>
                  <a:pt x="148" y="22"/>
                  <a:pt x="148" y="22"/>
                </a:cubicBezTo>
                <a:cubicBezTo>
                  <a:pt x="148" y="22"/>
                  <a:pt x="150" y="22"/>
                  <a:pt x="150" y="22"/>
                </a:cubicBezTo>
                <a:cubicBezTo>
                  <a:pt x="151" y="22"/>
                  <a:pt x="151" y="21"/>
                  <a:pt x="152" y="22"/>
                </a:cubicBezTo>
                <a:cubicBezTo>
                  <a:pt x="152" y="23"/>
                  <a:pt x="152" y="24"/>
                  <a:pt x="153" y="24"/>
                </a:cubicBezTo>
                <a:cubicBezTo>
                  <a:pt x="153" y="24"/>
                  <a:pt x="154" y="24"/>
                  <a:pt x="154" y="24"/>
                </a:cubicBezTo>
                <a:cubicBezTo>
                  <a:pt x="155" y="25"/>
                  <a:pt x="157" y="25"/>
                  <a:pt x="157" y="25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8" y="23"/>
                  <a:pt x="158" y="22"/>
                  <a:pt x="159" y="23"/>
                </a:cubicBezTo>
                <a:cubicBezTo>
                  <a:pt x="160" y="23"/>
                  <a:pt x="160" y="25"/>
                  <a:pt x="160" y="25"/>
                </a:cubicBezTo>
                <a:cubicBezTo>
                  <a:pt x="160" y="25"/>
                  <a:pt x="161" y="26"/>
                  <a:pt x="161" y="26"/>
                </a:cubicBezTo>
                <a:cubicBezTo>
                  <a:pt x="161" y="26"/>
                  <a:pt x="164" y="27"/>
                  <a:pt x="164" y="27"/>
                </a:cubicBezTo>
                <a:cubicBezTo>
                  <a:pt x="164" y="27"/>
                  <a:pt x="166" y="26"/>
                  <a:pt x="166" y="26"/>
                </a:cubicBezTo>
                <a:cubicBezTo>
                  <a:pt x="167" y="26"/>
                  <a:pt x="167" y="28"/>
                  <a:pt x="167" y="28"/>
                </a:cubicBezTo>
                <a:cubicBezTo>
                  <a:pt x="167" y="28"/>
                  <a:pt x="167" y="29"/>
                  <a:pt x="167" y="29"/>
                </a:cubicBezTo>
                <a:cubicBezTo>
                  <a:pt x="166" y="30"/>
                  <a:pt x="166" y="30"/>
                  <a:pt x="167" y="30"/>
                </a:cubicBezTo>
                <a:cubicBezTo>
                  <a:pt x="167" y="31"/>
                  <a:pt x="168" y="32"/>
                  <a:pt x="168" y="32"/>
                </a:cubicBezTo>
                <a:cubicBezTo>
                  <a:pt x="168" y="32"/>
                  <a:pt x="167" y="34"/>
                  <a:pt x="167" y="34"/>
                </a:cubicBezTo>
                <a:cubicBezTo>
                  <a:pt x="167" y="35"/>
                  <a:pt x="166" y="36"/>
                  <a:pt x="166" y="36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5" y="40"/>
                  <a:pt x="165" y="40"/>
                </a:cubicBezTo>
                <a:cubicBezTo>
                  <a:pt x="164" y="40"/>
                  <a:pt x="165" y="42"/>
                  <a:pt x="165" y="42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3"/>
                  <a:pt x="168" y="42"/>
                  <a:pt x="168" y="42"/>
                </a:cubicBezTo>
                <a:cubicBezTo>
                  <a:pt x="168" y="42"/>
                  <a:pt x="171" y="43"/>
                  <a:pt x="171" y="43"/>
                </a:cubicBezTo>
                <a:cubicBezTo>
                  <a:pt x="171" y="43"/>
                  <a:pt x="173" y="44"/>
                  <a:pt x="173" y="45"/>
                </a:cubicBezTo>
                <a:cubicBezTo>
                  <a:pt x="174" y="45"/>
                  <a:pt x="176" y="47"/>
                  <a:pt x="176" y="47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1" y="58"/>
                  <a:pt x="171" y="58"/>
                </a:cubicBezTo>
                <a:cubicBezTo>
                  <a:pt x="171" y="58"/>
                  <a:pt x="169" y="59"/>
                  <a:pt x="169" y="59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72"/>
                  <a:pt x="146" y="72"/>
                  <a:pt x="146" y="73"/>
                </a:cubicBezTo>
                <a:cubicBezTo>
                  <a:pt x="145" y="73"/>
                  <a:pt x="144" y="74"/>
                  <a:pt x="144" y="74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6"/>
                  <a:pt x="141" y="76"/>
                  <a:pt x="14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2" y="76"/>
                  <a:pt x="142" y="78"/>
                  <a:pt x="142" y="78"/>
                </a:cubicBezTo>
                <a:cubicBezTo>
                  <a:pt x="142" y="79"/>
                  <a:pt x="142" y="81"/>
                  <a:pt x="142" y="81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82"/>
                  <a:pt x="144" y="85"/>
                  <a:pt x="143" y="85"/>
                </a:cubicBezTo>
                <a:cubicBezTo>
                  <a:pt x="143" y="85"/>
                  <a:pt x="141" y="86"/>
                  <a:pt x="141" y="86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89"/>
                  <a:pt x="142" y="92"/>
                  <a:pt x="141" y="92"/>
                </a:cubicBezTo>
                <a:cubicBezTo>
                  <a:pt x="141" y="93"/>
                  <a:pt x="140" y="95"/>
                  <a:pt x="140" y="95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9"/>
                  <a:pt x="126" y="120"/>
                  <a:pt x="126" y="120"/>
                </a:cubicBezTo>
                <a:cubicBezTo>
                  <a:pt x="127" y="120"/>
                  <a:pt x="127" y="121"/>
                  <a:pt x="127" y="121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30" y="128"/>
                  <a:pt x="129" y="130"/>
                  <a:pt x="129" y="130"/>
                </a:cubicBezTo>
                <a:cubicBezTo>
                  <a:pt x="129" y="130"/>
                  <a:pt x="128" y="132"/>
                  <a:pt x="128" y="132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19" y="144"/>
                  <a:pt x="119" y="144"/>
                </a:cubicBezTo>
                <a:cubicBezTo>
                  <a:pt x="118" y="144"/>
                  <a:pt x="117" y="145"/>
                  <a:pt x="117" y="145"/>
                </a:cubicBezTo>
                <a:cubicBezTo>
                  <a:pt x="117" y="145"/>
                  <a:pt x="115" y="145"/>
                  <a:pt x="115" y="144"/>
                </a:cubicBezTo>
                <a:cubicBezTo>
                  <a:pt x="115" y="144"/>
                  <a:pt x="114" y="145"/>
                  <a:pt x="113" y="144"/>
                </a:cubicBezTo>
                <a:cubicBezTo>
                  <a:pt x="113" y="144"/>
                  <a:pt x="112" y="143"/>
                  <a:pt x="112" y="143"/>
                </a:cubicBezTo>
                <a:cubicBezTo>
                  <a:pt x="111" y="143"/>
                  <a:pt x="111" y="143"/>
                  <a:pt x="111" y="143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0" y="141"/>
                  <a:pt x="100" y="141"/>
                  <a:pt x="100" y="141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141"/>
                  <a:pt x="98" y="142"/>
                  <a:pt x="99" y="143"/>
                </a:cubicBezTo>
                <a:cubicBezTo>
                  <a:pt x="99" y="143"/>
                  <a:pt x="100" y="145"/>
                  <a:pt x="100" y="145"/>
                </a:cubicBezTo>
                <a:cubicBezTo>
                  <a:pt x="100" y="145"/>
                  <a:pt x="100" y="147"/>
                  <a:pt x="100" y="147"/>
                </a:cubicBezTo>
                <a:cubicBezTo>
                  <a:pt x="100" y="147"/>
                  <a:pt x="102" y="149"/>
                  <a:pt x="102" y="149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103" y="152"/>
                  <a:pt x="103" y="152"/>
                </a:cubicBezTo>
                <a:cubicBezTo>
                  <a:pt x="103" y="152"/>
                  <a:pt x="105" y="153"/>
                  <a:pt x="105" y="153"/>
                </a:cubicBezTo>
                <a:cubicBezTo>
                  <a:pt x="105" y="155"/>
                  <a:pt x="105" y="155"/>
                  <a:pt x="105" y="155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7" y="173"/>
                  <a:pt x="107" y="173"/>
                  <a:pt x="107" y="173"/>
                </a:cubicBezTo>
                <a:cubicBezTo>
                  <a:pt x="107" y="173"/>
                  <a:pt x="107" y="174"/>
                  <a:pt x="107" y="174"/>
                </a:cubicBezTo>
                <a:cubicBezTo>
                  <a:pt x="108" y="174"/>
                  <a:pt x="109" y="175"/>
                  <a:pt x="109" y="175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1" y="174"/>
                  <a:pt x="112" y="174"/>
                  <a:pt x="112" y="174"/>
                </a:cubicBezTo>
                <a:cubicBezTo>
                  <a:pt x="112" y="175"/>
                  <a:pt x="113" y="177"/>
                  <a:pt x="113" y="177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09" y="185"/>
                  <a:pt x="109" y="185"/>
                  <a:pt x="109" y="185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8" y="188"/>
                  <a:pt x="108" y="188"/>
                  <a:pt x="108" y="188"/>
                </a:cubicBezTo>
                <a:cubicBezTo>
                  <a:pt x="106" y="189"/>
                  <a:pt x="106" y="189"/>
                  <a:pt x="106" y="189"/>
                </a:cubicBezTo>
                <a:cubicBezTo>
                  <a:pt x="104" y="190"/>
                  <a:pt x="104" y="190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2" y="191"/>
                  <a:pt x="102" y="191"/>
                  <a:pt x="102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8" y="192"/>
                  <a:pt x="98" y="192"/>
                  <a:pt x="98" y="192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96" y="196"/>
                  <a:pt x="96" y="198"/>
                  <a:pt x="96" y="198"/>
                </a:cubicBezTo>
                <a:cubicBezTo>
                  <a:pt x="96" y="198"/>
                  <a:pt x="97" y="199"/>
                  <a:pt x="97" y="199"/>
                </a:cubicBezTo>
                <a:cubicBezTo>
                  <a:pt x="97" y="199"/>
                  <a:pt x="95" y="201"/>
                  <a:pt x="95" y="201"/>
                </a:cubicBezTo>
                <a:cubicBezTo>
                  <a:pt x="95" y="201"/>
                  <a:pt x="93" y="202"/>
                  <a:pt x="93" y="202"/>
                </a:cubicBezTo>
                <a:cubicBezTo>
                  <a:pt x="92" y="204"/>
                  <a:pt x="92" y="204"/>
                  <a:pt x="92" y="204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1" y="205"/>
                  <a:pt x="91" y="205"/>
                  <a:pt x="91" y="205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1" y="208"/>
                  <a:pt x="91" y="208"/>
                  <a:pt x="91" y="208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9"/>
                  <a:pt x="93" y="212"/>
                  <a:pt x="93" y="212"/>
                </a:cubicBezTo>
                <a:cubicBezTo>
                  <a:pt x="93" y="213"/>
                  <a:pt x="94" y="214"/>
                  <a:pt x="94" y="214"/>
                </a:cubicBezTo>
                <a:cubicBezTo>
                  <a:pt x="94" y="214"/>
                  <a:pt x="95" y="215"/>
                  <a:pt x="95" y="215"/>
                </a:cubicBezTo>
                <a:cubicBezTo>
                  <a:pt x="95" y="216"/>
                  <a:pt x="95" y="217"/>
                  <a:pt x="95" y="218"/>
                </a:cubicBezTo>
                <a:cubicBezTo>
                  <a:pt x="95" y="219"/>
                  <a:pt x="96" y="221"/>
                  <a:pt x="96" y="221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7" y="223"/>
                  <a:pt x="97" y="224"/>
                  <a:pt x="97" y="224"/>
                </a:cubicBezTo>
                <a:cubicBezTo>
                  <a:pt x="98" y="224"/>
                  <a:pt x="100" y="224"/>
                  <a:pt x="100" y="224"/>
                </a:cubicBezTo>
                <a:cubicBezTo>
                  <a:pt x="100" y="224"/>
                  <a:pt x="102" y="224"/>
                  <a:pt x="102" y="224"/>
                </a:cubicBezTo>
                <a:cubicBezTo>
                  <a:pt x="102" y="224"/>
                  <a:pt x="103" y="223"/>
                  <a:pt x="104" y="224"/>
                </a:cubicBezTo>
                <a:cubicBezTo>
                  <a:pt x="104" y="224"/>
                  <a:pt x="104" y="225"/>
                  <a:pt x="104" y="225"/>
                </a:cubicBezTo>
                <a:cubicBezTo>
                  <a:pt x="104" y="225"/>
                  <a:pt x="104" y="226"/>
                  <a:pt x="104" y="226"/>
                </a:cubicBezTo>
                <a:cubicBezTo>
                  <a:pt x="100" y="230"/>
                  <a:pt x="100" y="230"/>
                  <a:pt x="100" y="230"/>
                </a:cubicBezTo>
                <a:cubicBezTo>
                  <a:pt x="100" y="233"/>
                  <a:pt x="100" y="233"/>
                  <a:pt x="100" y="233"/>
                </a:cubicBezTo>
                <a:cubicBezTo>
                  <a:pt x="100" y="233"/>
                  <a:pt x="99" y="233"/>
                  <a:pt x="99" y="233"/>
                </a:cubicBezTo>
                <a:cubicBezTo>
                  <a:pt x="98" y="233"/>
                  <a:pt x="97" y="233"/>
                  <a:pt x="97" y="233"/>
                </a:cubicBezTo>
                <a:cubicBezTo>
                  <a:pt x="95" y="231"/>
                  <a:pt x="95" y="231"/>
                  <a:pt x="95" y="231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33"/>
                  <a:pt x="93" y="233"/>
                  <a:pt x="93" y="233"/>
                </a:cubicBezTo>
                <a:cubicBezTo>
                  <a:pt x="93" y="233"/>
                  <a:pt x="91" y="233"/>
                  <a:pt x="91" y="233"/>
                </a:cubicBezTo>
                <a:cubicBezTo>
                  <a:pt x="91" y="233"/>
                  <a:pt x="88" y="233"/>
                  <a:pt x="88" y="233"/>
                </a:cubicBezTo>
                <a:cubicBezTo>
                  <a:pt x="87" y="234"/>
                  <a:pt x="87" y="234"/>
                  <a:pt x="87" y="234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4" y="240"/>
                  <a:pt x="84" y="240"/>
                  <a:pt x="84" y="240"/>
                </a:cubicBezTo>
                <a:cubicBezTo>
                  <a:pt x="82" y="241"/>
                  <a:pt x="82" y="241"/>
                  <a:pt x="82" y="241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44"/>
                  <a:pt x="76" y="245"/>
                  <a:pt x="76" y="245"/>
                </a:cubicBezTo>
                <a:cubicBezTo>
                  <a:pt x="76" y="246"/>
                  <a:pt x="75" y="249"/>
                  <a:pt x="75" y="249"/>
                </a:cubicBezTo>
                <a:cubicBezTo>
                  <a:pt x="75" y="249"/>
                  <a:pt x="73" y="250"/>
                  <a:pt x="73" y="251"/>
                </a:cubicBezTo>
                <a:cubicBezTo>
                  <a:pt x="73" y="251"/>
                  <a:pt x="71" y="252"/>
                  <a:pt x="71" y="252"/>
                </a:cubicBezTo>
                <a:cubicBezTo>
                  <a:pt x="71" y="252"/>
                  <a:pt x="71" y="254"/>
                  <a:pt x="71" y="254"/>
                </a:cubicBezTo>
                <a:cubicBezTo>
                  <a:pt x="71" y="254"/>
                  <a:pt x="72" y="256"/>
                  <a:pt x="72" y="256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2" y="261"/>
                  <a:pt x="72" y="261"/>
                  <a:pt x="72" y="261"/>
                </a:cubicBezTo>
                <a:cubicBezTo>
                  <a:pt x="73" y="263"/>
                  <a:pt x="73" y="263"/>
                  <a:pt x="73" y="263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69"/>
                </a:cubicBezTo>
                <a:cubicBezTo>
                  <a:pt x="71" y="271"/>
                  <a:pt x="71" y="271"/>
                  <a:pt x="71" y="271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68" y="274"/>
                  <a:pt x="68" y="274"/>
                  <a:pt x="68" y="274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2" y="275"/>
                  <a:pt x="62" y="275"/>
                  <a:pt x="62" y="275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52" y="278"/>
                  <a:pt x="52" y="278"/>
                  <a:pt x="52" y="278"/>
                </a:cubicBezTo>
                <a:cubicBezTo>
                  <a:pt x="47" y="278"/>
                  <a:pt x="47" y="278"/>
                  <a:pt x="47" y="278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2" y="276"/>
                  <a:pt x="42" y="276"/>
                  <a:pt x="42" y="276"/>
                </a:cubicBezTo>
                <a:cubicBezTo>
                  <a:pt x="40" y="274"/>
                  <a:pt x="40" y="274"/>
                  <a:pt x="40" y="274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4" y="271"/>
                  <a:pt x="34" y="271"/>
                  <a:pt x="34" y="271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0" y="269"/>
                  <a:pt x="30" y="269"/>
                  <a:pt x="30" y="269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18" y="264"/>
                  <a:pt x="18" y="264"/>
                  <a:pt x="18" y="264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3" y="265"/>
                  <a:pt x="13" y="265"/>
                  <a:pt x="13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9" y="265"/>
                  <a:pt x="9" y="265"/>
                  <a:pt x="9" y="265"/>
                </a:cubicBezTo>
                <a:cubicBezTo>
                  <a:pt x="5" y="266"/>
                  <a:pt x="5" y="266"/>
                  <a:pt x="5" y="266"/>
                </a:cubicBezTo>
                <a:cubicBezTo>
                  <a:pt x="2" y="267"/>
                  <a:pt x="2" y="267"/>
                  <a:pt x="2" y="267"/>
                </a:cubicBezTo>
                <a:cubicBezTo>
                  <a:pt x="0" y="266"/>
                  <a:pt x="0" y="266"/>
                  <a:pt x="0" y="266"/>
                </a:cubicBezTo>
                <a:cubicBezTo>
                  <a:pt x="2" y="264"/>
                  <a:pt x="2" y="264"/>
                  <a:pt x="2" y="264"/>
                </a:cubicBezTo>
                <a:cubicBezTo>
                  <a:pt x="4" y="261"/>
                  <a:pt x="4" y="261"/>
                  <a:pt x="4" y="261"/>
                </a:cubicBezTo>
                <a:cubicBezTo>
                  <a:pt x="6" y="260"/>
                  <a:pt x="6" y="260"/>
                  <a:pt x="6" y="260"/>
                </a:cubicBezTo>
                <a:cubicBezTo>
                  <a:pt x="7" y="257"/>
                  <a:pt x="7" y="257"/>
                  <a:pt x="7" y="257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12" y="248"/>
                  <a:pt x="14" y="248"/>
                  <a:pt x="14" y="247"/>
                </a:cubicBezTo>
                <a:cubicBezTo>
                  <a:pt x="15" y="245"/>
                  <a:pt x="15" y="244"/>
                  <a:pt x="16" y="243"/>
                </a:cubicBezTo>
                <a:cubicBezTo>
                  <a:pt x="16" y="242"/>
                  <a:pt x="17" y="242"/>
                  <a:pt x="17" y="241"/>
                </a:cubicBezTo>
                <a:cubicBezTo>
                  <a:pt x="17" y="240"/>
                  <a:pt x="16" y="237"/>
                  <a:pt x="16" y="237"/>
                </a:cubicBezTo>
                <a:cubicBezTo>
                  <a:pt x="16" y="237"/>
                  <a:pt x="18" y="233"/>
                  <a:pt x="18" y="233"/>
                </a:cubicBezTo>
                <a:cubicBezTo>
                  <a:pt x="19" y="232"/>
                  <a:pt x="19" y="228"/>
                  <a:pt x="19" y="228"/>
                </a:cubicBezTo>
                <a:cubicBezTo>
                  <a:pt x="19" y="228"/>
                  <a:pt x="20" y="226"/>
                  <a:pt x="21" y="225"/>
                </a:cubicBezTo>
                <a:cubicBezTo>
                  <a:pt x="21" y="224"/>
                  <a:pt x="21" y="221"/>
                  <a:pt x="21" y="221"/>
                </a:cubicBezTo>
                <a:cubicBezTo>
                  <a:pt x="19" y="218"/>
                  <a:pt x="19" y="218"/>
                  <a:pt x="19" y="218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4" y="209"/>
                  <a:pt x="24" y="209"/>
                  <a:pt x="24" y="209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8" y="199"/>
                  <a:pt x="28" y="197"/>
                  <a:pt x="28" y="196"/>
                </a:cubicBezTo>
                <a:cubicBezTo>
                  <a:pt x="28" y="196"/>
                  <a:pt x="28" y="194"/>
                  <a:pt x="28" y="194"/>
                </a:cubicBezTo>
                <a:cubicBezTo>
                  <a:pt x="28" y="194"/>
                  <a:pt x="28" y="192"/>
                  <a:pt x="28" y="192"/>
                </a:cubicBezTo>
                <a:cubicBezTo>
                  <a:pt x="28" y="192"/>
                  <a:pt x="27" y="190"/>
                  <a:pt x="27" y="190"/>
                </a:cubicBezTo>
                <a:cubicBezTo>
                  <a:pt x="26" y="187"/>
                  <a:pt x="26" y="187"/>
                  <a:pt x="26" y="187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4" y="189"/>
                  <a:pt x="23" y="188"/>
                </a:cubicBezTo>
                <a:cubicBezTo>
                  <a:pt x="23" y="188"/>
                  <a:pt x="19" y="188"/>
                  <a:pt x="19" y="188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4" y="188"/>
                  <a:pt x="13" y="189"/>
                  <a:pt x="12" y="189"/>
                </a:cubicBezTo>
                <a:cubicBezTo>
                  <a:pt x="12" y="189"/>
                  <a:pt x="11" y="189"/>
                  <a:pt x="11" y="188"/>
                </a:cubicBezTo>
                <a:cubicBezTo>
                  <a:pt x="11" y="188"/>
                  <a:pt x="14" y="185"/>
                  <a:pt x="14" y="185"/>
                </a:cubicBezTo>
                <a:cubicBezTo>
                  <a:pt x="14" y="185"/>
                  <a:pt x="14" y="185"/>
                  <a:pt x="14" y="184"/>
                </a:cubicBezTo>
                <a:cubicBezTo>
                  <a:pt x="14" y="183"/>
                  <a:pt x="14" y="181"/>
                  <a:pt x="14" y="181"/>
                </a:cubicBezTo>
                <a:cubicBezTo>
                  <a:pt x="14" y="180"/>
                  <a:pt x="13" y="177"/>
                  <a:pt x="13" y="177"/>
                </a:cubicBezTo>
                <a:cubicBezTo>
                  <a:pt x="13" y="177"/>
                  <a:pt x="12" y="176"/>
                  <a:pt x="13" y="175"/>
                </a:cubicBezTo>
                <a:cubicBezTo>
                  <a:pt x="13" y="174"/>
                  <a:pt x="14" y="174"/>
                  <a:pt x="14" y="174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2" y="173"/>
                  <a:pt x="12" y="173"/>
                  <a:pt x="11" y="173"/>
                </a:cubicBezTo>
                <a:cubicBezTo>
                  <a:pt x="10" y="174"/>
                  <a:pt x="9" y="174"/>
                  <a:pt x="9" y="17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2"/>
                  <a:pt x="7" y="173"/>
                  <a:pt x="7" y="172"/>
                </a:cubicBezTo>
                <a:cubicBezTo>
                  <a:pt x="6" y="172"/>
                  <a:pt x="4" y="171"/>
                  <a:pt x="4" y="171"/>
                </a:cubicBezTo>
                <a:cubicBezTo>
                  <a:pt x="4" y="171"/>
                  <a:pt x="4" y="169"/>
                  <a:pt x="4" y="169"/>
                </a:cubicBezTo>
                <a:cubicBezTo>
                  <a:pt x="5" y="168"/>
                  <a:pt x="5" y="168"/>
                  <a:pt x="5" y="167"/>
                </a:cubicBezTo>
                <a:cubicBezTo>
                  <a:pt x="5" y="166"/>
                  <a:pt x="5" y="165"/>
                  <a:pt x="6" y="164"/>
                </a:cubicBezTo>
                <a:cubicBezTo>
                  <a:pt x="6" y="163"/>
                  <a:pt x="7" y="162"/>
                  <a:pt x="8" y="162"/>
                </a:cubicBezTo>
                <a:cubicBezTo>
                  <a:pt x="9" y="161"/>
                  <a:pt x="9" y="161"/>
                  <a:pt x="9" y="161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1" y="155"/>
                  <a:pt x="11" y="155"/>
                </a:cubicBezTo>
                <a:cubicBezTo>
                  <a:pt x="11" y="155"/>
                  <a:pt x="12" y="153"/>
                  <a:pt x="12" y="152"/>
                </a:cubicBezTo>
                <a:cubicBezTo>
                  <a:pt x="12" y="152"/>
                  <a:pt x="13" y="150"/>
                  <a:pt x="13" y="150"/>
                </a:cubicBezTo>
                <a:cubicBezTo>
                  <a:pt x="13" y="150"/>
                  <a:pt x="14" y="149"/>
                  <a:pt x="14" y="148"/>
                </a:cubicBezTo>
                <a:cubicBezTo>
                  <a:pt x="15" y="148"/>
                  <a:pt x="17" y="146"/>
                  <a:pt x="17" y="146"/>
                </a:cubicBezTo>
                <a:cubicBezTo>
                  <a:pt x="17" y="146"/>
                  <a:pt x="18" y="143"/>
                  <a:pt x="18" y="143"/>
                </a:cubicBezTo>
                <a:cubicBezTo>
                  <a:pt x="18" y="143"/>
                  <a:pt x="19" y="140"/>
                  <a:pt x="19" y="140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19" y="136"/>
                  <a:pt x="19" y="136"/>
                  <a:pt x="20" y="136"/>
                </a:cubicBezTo>
                <a:cubicBezTo>
                  <a:pt x="21" y="136"/>
                  <a:pt x="22" y="135"/>
                  <a:pt x="22" y="135"/>
                </a:cubicBezTo>
                <a:cubicBezTo>
                  <a:pt x="23" y="135"/>
                  <a:pt x="25" y="134"/>
                  <a:pt x="25" y="134"/>
                </a:cubicBezTo>
                <a:cubicBezTo>
                  <a:pt x="25" y="133"/>
                  <a:pt x="26" y="133"/>
                  <a:pt x="26" y="133"/>
                </a:cubicBezTo>
                <a:cubicBezTo>
                  <a:pt x="27" y="133"/>
                  <a:pt x="29" y="132"/>
                  <a:pt x="29" y="132"/>
                </a:cubicBezTo>
                <a:cubicBezTo>
                  <a:pt x="29" y="132"/>
                  <a:pt x="30" y="131"/>
                  <a:pt x="30" y="1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2" y="129"/>
                  <a:pt x="33" y="128"/>
                  <a:pt x="33" y="127"/>
                </a:cubicBezTo>
                <a:cubicBezTo>
                  <a:pt x="33" y="127"/>
                  <a:pt x="34" y="125"/>
                  <a:pt x="34" y="125"/>
                </a:cubicBezTo>
                <a:cubicBezTo>
                  <a:pt x="34" y="124"/>
                  <a:pt x="37" y="121"/>
                  <a:pt x="37" y="121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9" y="98"/>
                  <a:pt x="49" y="98"/>
                  <a:pt x="49" y="98"/>
                </a:cubicBezTo>
                <a:cubicBezTo>
                  <a:pt x="52" y="93"/>
                  <a:pt x="52" y="93"/>
                  <a:pt x="52" y="93"/>
                </a:cubicBezTo>
                <a:cubicBezTo>
                  <a:pt x="57" y="85"/>
                  <a:pt x="57" y="85"/>
                  <a:pt x="57" y="85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68"/>
                  <a:pt x="65" y="68"/>
                  <a:pt x="65" y="68"/>
                </a:cubicBezTo>
                <a:cubicBezTo>
                  <a:pt x="69" y="61"/>
                  <a:pt x="69" y="61"/>
                  <a:pt x="69" y="61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5"/>
                  <a:pt x="71" y="35"/>
                  <a:pt x="71" y="35"/>
                </a:cubicBezTo>
                <a:cubicBezTo>
                  <a:pt x="70" y="32"/>
                  <a:pt x="70" y="32"/>
                  <a:pt x="70" y="32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24"/>
                  <a:pt x="72" y="24"/>
                </a:cubicBezTo>
                <a:cubicBezTo>
                  <a:pt x="73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7"/>
                  <a:pt x="73" y="17"/>
                  <a:pt x="73" y="17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1"/>
                  <a:pt x="73" y="11"/>
                  <a:pt x="73" y="11"/>
                </a:cubicBezTo>
                <a:lnTo>
                  <a:pt x="74" y="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8528612" y="3269509"/>
            <a:ext cx="934476" cy="653429"/>
          </a:xfrm>
          <a:custGeom>
            <a:avLst/>
            <a:gdLst>
              <a:gd name="T0" fmla="*/ 59 w 369"/>
              <a:gd name="T1" fmla="*/ 73 h 266"/>
              <a:gd name="T2" fmla="*/ 59 w 369"/>
              <a:gd name="T3" fmla="*/ 83 h 266"/>
              <a:gd name="T4" fmla="*/ 59 w 369"/>
              <a:gd name="T5" fmla="*/ 83 h 266"/>
              <a:gd name="T6" fmla="*/ 58 w 369"/>
              <a:gd name="T7" fmla="*/ 84 h 266"/>
              <a:gd name="T8" fmla="*/ 58 w 369"/>
              <a:gd name="T9" fmla="*/ 84 h 266"/>
              <a:gd name="T10" fmla="*/ 56 w 369"/>
              <a:gd name="T11" fmla="*/ 84 h 266"/>
              <a:gd name="T12" fmla="*/ 56 w 369"/>
              <a:gd name="T13" fmla="*/ 85 h 266"/>
              <a:gd name="T14" fmla="*/ 56 w 369"/>
              <a:gd name="T15" fmla="*/ 85 h 266"/>
              <a:gd name="T16" fmla="*/ 56 w 369"/>
              <a:gd name="T17" fmla="*/ 85 h 266"/>
              <a:gd name="T18" fmla="*/ 51 w 369"/>
              <a:gd name="T19" fmla="*/ 97 h 266"/>
              <a:gd name="T20" fmla="*/ 50 w 369"/>
              <a:gd name="T21" fmla="*/ 106 h 266"/>
              <a:gd name="T22" fmla="*/ 50 w 369"/>
              <a:gd name="T23" fmla="*/ 106 h 266"/>
              <a:gd name="T24" fmla="*/ 50 w 369"/>
              <a:gd name="T25" fmla="*/ 106 h 266"/>
              <a:gd name="T26" fmla="*/ 50 w 369"/>
              <a:gd name="T27" fmla="*/ 107 h 266"/>
              <a:gd name="T28" fmla="*/ 50 w 369"/>
              <a:gd name="T29" fmla="*/ 107 h 266"/>
              <a:gd name="T30" fmla="*/ 50 w 369"/>
              <a:gd name="T31" fmla="*/ 107 h 266"/>
              <a:gd name="T32" fmla="*/ 50 w 369"/>
              <a:gd name="T33" fmla="*/ 108 h 266"/>
              <a:gd name="T34" fmla="*/ 49 w 369"/>
              <a:gd name="T35" fmla="*/ 109 h 266"/>
              <a:gd name="T36" fmla="*/ 42 w 369"/>
              <a:gd name="T37" fmla="*/ 131 h 266"/>
              <a:gd name="T38" fmla="*/ 26 w 369"/>
              <a:gd name="T39" fmla="*/ 154 h 266"/>
              <a:gd name="T40" fmla="*/ 6 w 369"/>
              <a:gd name="T41" fmla="*/ 161 h 266"/>
              <a:gd name="T42" fmla="*/ 2 w 369"/>
              <a:gd name="T43" fmla="*/ 161 h 266"/>
              <a:gd name="T44" fmla="*/ 1 w 369"/>
              <a:gd name="T45" fmla="*/ 161 h 266"/>
              <a:gd name="T46" fmla="*/ 0 w 369"/>
              <a:gd name="T47" fmla="*/ 161 h 266"/>
              <a:gd name="T48" fmla="*/ 0 w 369"/>
              <a:gd name="T49" fmla="*/ 161 h 266"/>
              <a:gd name="T50" fmla="*/ 14 w 369"/>
              <a:gd name="T51" fmla="*/ 169 h 266"/>
              <a:gd name="T52" fmla="*/ 28 w 369"/>
              <a:gd name="T53" fmla="*/ 190 h 266"/>
              <a:gd name="T54" fmla="*/ 52 w 369"/>
              <a:gd name="T55" fmla="*/ 201 h 266"/>
              <a:gd name="T56" fmla="*/ 64 w 369"/>
              <a:gd name="T57" fmla="*/ 216 h 266"/>
              <a:gd name="T58" fmla="*/ 69 w 369"/>
              <a:gd name="T59" fmla="*/ 229 h 266"/>
              <a:gd name="T60" fmla="*/ 90 w 369"/>
              <a:gd name="T61" fmla="*/ 232 h 266"/>
              <a:gd name="T62" fmla="*/ 113 w 369"/>
              <a:gd name="T63" fmla="*/ 227 h 266"/>
              <a:gd name="T64" fmla="*/ 107 w 369"/>
              <a:gd name="T65" fmla="*/ 240 h 266"/>
              <a:gd name="T66" fmla="*/ 128 w 369"/>
              <a:gd name="T67" fmla="*/ 250 h 266"/>
              <a:gd name="T68" fmla="*/ 241 w 369"/>
              <a:gd name="T69" fmla="*/ 249 h 266"/>
              <a:gd name="T70" fmla="*/ 346 w 369"/>
              <a:gd name="T71" fmla="*/ 215 h 266"/>
              <a:gd name="T72" fmla="*/ 361 w 369"/>
              <a:gd name="T73" fmla="*/ 123 h 266"/>
              <a:gd name="T74" fmla="*/ 350 w 369"/>
              <a:gd name="T75" fmla="*/ 120 h 266"/>
              <a:gd name="T76" fmla="*/ 302 w 369"/>
              <a:gd name="T77" fmla="*/ 127 h 266"/>
              <a:gd name="T78" fmla="*/ 300 w 369"/>
              <a:gd name="T79" fmla="*/ 118 h 266"/>
              <a:gd name="T80" fmla="*/ 293 w 369"/>
              <a:gd name="T81" fmla="*/ 101 h 266"/>
              <a:gd name="T82" fmla="*/ 293 w 369"/>
              <a:gd name="T83" fmla="*/ 88 h 266"/>
              <a:gd name="T84" fmla="*/ 290 w 369"/>
              <a:gd name="T85" fmla="*/ 74 h 266"/>
              <a:gd name="T86" fmla="*/ 280 w 369"/>
              <a:gd name="T87" fmla="*/ 57 h 266"/>
              <a:gd name="T88" fmla="*/ 264 w 369"/>
              <a:gd name="T89" fmla="*/ 44 h 266"/>
              <a:gd name="T90" fmla="*/ 251 w 369"/>
              <a:gd name="T91" fmla="*/ 33 h 266"/>
              <a:gd name="T92" fmla="*/ 242 w 369"/>
              <a:gd name="T93" fmla="*/ 26 h 266"/>
              <a:gd name="T94" fmla="*/ 237 w 369"/>
              <a:gd name="T95" fmla="*/ 17 h 266"/>
              <a:gd name="T96" fmla="*/ 232 w 369"/>
              <a:gd name="T97" fmla="*/ 11 h 266"/>
              <a:gd name="T98" fmla="*/ 224 w 369"/>
              <a:gd name="T99" fmla="*/ 5 h 266"/>
              <a:gd name="T100" fmla="*/ 217 w 369"/>
              <a:gd name="T101" fmla="*/ 1 h 266"/>
              <a:gd name="T102" fmla="*/ 199 w 369"/>
              <a:gd name="T103" fmla="*/ 7 h 266"/>
              <a:gd name="T104" fmla="*/ 150 w 369"/>
              <a:gd name="T105" fmla="*/ 40 h 266"/>
              <a:gd name="T106" fmla="*/ 110 w 369"/>
              <a:gd name="T107" fmla="*/ 38 h 266"/>
              <a:gd name="T108" fmla="*/ 85 w 369"/>
              <a:gd name="T109" fmla="*/ 50 h 266"/>
              <a:gd name="T110" fmla="*/ 81 w 369"/>
              <a:gd name="T111" fmla="*/ 54 h 266"/>
              <a:gd name="T112" fmla="*/ 81 w 369"/>
              <a:gd name="T113" fmla="*/ 54 h 266"/>
              <a:gd name="T114" fmla="*/ 77 w 369"/>
              <a:gd name="T115" fmla="*/ 56 h 266"/>
              <a:gd name="T116" fmla="*/ 77 w 369"/>
              <a:gd name="T117" fmla="*/ 5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9" h="266">
                <a:moveTo>
                  <a:pt x="6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58" y="78"/>
                  <a:pt x="58" y="78"/>
                  <a:pt x="58" y="78"/>
                </a:cubicBezTo>
                <a:cubicBezTo>
                  <a:pt x="58" y="78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7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5" y="93"/>
                  <a:pt x="55" y="93"/>
                  <a:pt x="55" y="93"/>
                </a:cubicBezTo>
                <a:cubicBezTo>
                  <a:pt x="51" y="97"/>
                  <a:pt x="51" y="97"/>
                  <a:pt x="51" y="97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7" y="110"/>
                  <a:pt x="46" y="112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1" y="139"/>
                  <a:pt x="41" y="139"/>
                  <a:pt x="41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3" y="157"/>
                  <a:pt x="21" y="159"/>
                </a:cubicBezTo>
                <a:cubicBezTo>
                  <a:pt x="19" y="160"/>
                  <a:pt x="15" y="161"/>
                  <a:pt x="15" y="161"/>
                </a:cubicBezTo>
                <a:cubicBezTo>
                  <a:pt x="13" y="161"/>
                  <a:pt x="13" y="161"/>
                  <a:pt x="13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5" y="160"/>
                  <a:pt x="4" y="161"/>
                </a:cubicBezTo>
                <a:cubicBezTo>
                  <a:pt x="4" y="161"/>
                  <a:pt x="3" y="161"/>
                  <a:pt x="3" y="161"/>
                </a:cubicBezTo>
                <a:cubicBezTo>
                  <a:pt x="3" y="161"/>
                  <a:pt x="3" y="161"/>
                  <a:pt x="3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1" y="162"/>
                  <a:pt x="2" y="162"/>
                </a:cubicBezTo>
                <a:cubicBezTo>
                  <a:pt x="4" y="163"/>
                  <a:pt x="5" y="166"/>
                  <a:pt x="6" y="166"/>
                </a:cubicBezTo>
                <a:cubicBezTo>
                  <a:pt x="8" y="167"/>
                  <a:pt x="10" y="167"/>
                  <a:pt x="11" y="167"/>
                </a:cubicBezTo>
                <a:cubicBezTo>
                  <a:pt x="12" y="168"/>
                  <a:pt x="14" y="169"/>
                  <a:pt x="14" y="169"/>
                </a:cubicBezTo>
                <a:cubicBezTo>
                  <a:pt x="14" y="169"/>
                  <a:pt x="19" y="174"/>
                  <a:pt x="20" y="174"/>
                </a:cubicBezTo>
                <a:cubicBezTo>
                  <a:pt x="21" y="174"/>
                  <a:pt x="21" y="174"/>
                  <a:pt x="22" y="176"/>
                </a:cubicBezTo>
                <a:cubicBezTo>
                  <a:pt x="23" y="177"/>
                  <a:pt x="26" y="176"/>
                  <a:pt x="26" y="176"/>
                </a:cubicBezTo>
                <a:cubicBezTo>
                  <a:pt x="26" y="176"/>
                  <a:pt x="27" y="179"/>
                  <a:pt x="26" y="180"/>
                </a:cubicBezTo>
                <a:cubicBezTo>
                  <a:pt x="26" y="181"/>
                  <a:pt x="26" y="184"/>
                  <a:pt x="26" y="184"/>
                </a:cubicBezTo>
                <a:cubicBezTo>
                  <a:pt x="26" y="184"/>
                  <a:pt x="26" y="185"/>
                  <a:pt x="26" y="186"/>
                </a:cubicBezTo>
                <a:cubicBezTo>
                  <a:pt x="27" y="188"/>
                  <a:pt x="28" y="188"/>
                  <a:pt x="28" y="190"/>
                </a:cubicBezTo>
                <a:cubicBezTo>
                  <a:pt x="29" y="191"/>
                  <a:pt x="28" y="191"/>
                  <a:pt x="29" y="192"/>
                </a:cubicBezTo>
                <a:cubicBezTo>
                  <a:pt x="30" y="193"/>
                  <a:pt x="31" y="195"/>
                  <a:pt x="32" y="195"/>
                </a:cubicBezTo>
                <a:cubicBezTo>
                  <a:pt x="33" y="195"/>
                  <a:pt x="34" y="195"/>
                  <a:pt x="37" y="196"/>
                </a:cubicBezTo>
                <a:cubicBezTo>
                  <a:pt x="40" y="198"/>
                  <a:pt x="41" y="198"/>
                  <a:pt x="42" y="199"/>
                </a:cubicBezTo>
                <a:cubicBezTo>
                  <a:pt x="44" y="200"/>
                  <a:pt x="43" y="199"/>
                  <a:pt x="46" y="200"/>
                </a:cubicBezTo>
                <a:cubicBezTo>
                  <a:pt x="50" y="201"/>
                  <a:pt x="49" y="200"/>
                  <a:pt x="50" y="201"/>
                </a:cubicBezTo>
                <a:cubicBezTo>
                  <a:pt x="51" y="201"/>
                  <a:pt x="50" y="200"/>
                  <a:pt x="52" y="201"/>
                </a:cubicBezTo>
                <a:cubicBezTo>
                  <a:pt x="55" y="201"/>
                  <a:pt x="57" y="202"/>
                  <a:pt x="57" y="202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1"/>
                  <a:pt x="53" y="211"/>
                  <a:pt x="55" y="212"/>
                </a:cubicBezTo>
                <a:cubicBezTo>
                  <a:pt x="57" y="213"/>
                  <a:pt x="61" y="214"/>
                  <a:pt x="61" y="214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4" y="216"/>
                  <a:pt x="62" y="219"/>
                  <a:pt x="61" y="220"/>
                </a:cubicBezTo>
                <a:cubicBezTo>
                  <a:pt x="60" y="220"/>
                  <a:pt x="57" y="220"/>
                  <a:pt x="57" y="220"/>
                </a:cubicBezTo>
                <a:cubicBezTo>
                  <a:pt x="57" y="220"/>
                  <a:pt x="56" y="223"/>
                  <a:pt x="58" y="223"/>
                </a:cubicBezTo>
                <a:cubicBezTo>
                  <a:pt x="59" y="224"/>
                  <a:pt x="61" y="224"/>
                  <a:pt x="62" y="224"/>
                </a:cubicBezTo>
                <a:cubicBezTo>
                  <a:pt x="63" y="224"/>
                  <a:pt x="65" y="225"/>
                  <a:pt x="65" y="225"/>
                </a:cubicBezTo>
                <a:cubicBezTo>
                  <a:pt x="65" y="225"/>
                  <a:pt x="66" y="225"/>
                  <a:pt x="67" y="226"/>
                </a:cubicBezTo>
                <a:cubicBezTo>
                  <a:pt x="67" y="228"/>
                  <a:pt x="68" y="229"/>
                  <a:pt x="69" y="229"/>
                </a:cubicBezTo>
                <a:cubicBezTo>
                  <a:pt x="70" y="229"/>
                  <a:pt x="72" y="229"/>
                  <a:pt x="73" y="229"/>
                </a:cubicBezTo>
                <a:cubicBezTo>
                  <a:pt x="74" y="229"/>
                  <a:pt x="74" y="228"/>
                  <a:pt x="75" y="228"/>
                </a:cubicBezTo>
                <a:cubicBezTo>
                  <a:pt x="76" y="229"/>
                  <a:pt x="82" y="228"/>
                  <a:pt x="82" y="228"/>
                </a:cubicBezTo>
                <a:cubicBezTo>
                  <a:pt x="82" y="228"/>
                  <a:pt x="82" y="228"/>
                  <a:pt x="83" y="230"/>
                </a:cubicBezTo>
                <a:cubicBezTo>
                  <a:pt x="85" y="233"/>
                  <a:pt x="88" y="234"/>
                  <a:pt x="88" y="234"/>
                </a:cubicBezTo>
                <a:cubicBezTo>
                  <a:pt x="88" y="234"/>
                  <a:pt x="89" y="235"/>
                  <a:pt x="89" y="234"/>
                </a:cubicBezTo>
                <a:cubicBezTo>
                  <a:pt x="89" y="233"/>
                  <a:pt x="90" y="232"/>
                  <a:pt x="90" y="232"/>
                </a:cubicBezTo>
                <a:cubicBezTo>
                  <a:pt x="90" y="232"/>
                  <a:pt x="92" y="229"/>
                  <a:pt x="92" y="228"/>
                </a:cubicBezTo>
                <a:cubicBezTo>
                  <a:pt x="93" y="227"/>
                  <a:pt x="94" y="224"/>
                  <a:pt x="95" y="224"/>
                </a:cubicBezTo>
                <a:cubicBezTo>
                  <a:pt x="96" y="223"/>
                  <a:pt x="99" y="221"/>
                  <a:pt x="99" y="221"/>
                </a:cubicBezTo>
                <a:cubicBezTo>
                  <a:pt x="99" y="221"/>
                  <a:pt x="99" y="220"/>
                  <a:pt x="101" y="221"/>
                </a:cubicBezTo>
                <a:cubicBezTo>
                  <a:pt x="102" y="223"/>
                  <a:pt x="105" y="225"/>
                  <a:pt x="105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10" y="225"/>
                  <a:pt x="113" y="226"/>
                  <a:pt x="113" y="227"/>
                </a:cubicBezTo>
                <a:cubicBezTo>
                  <a:pt x="113" y="228"/>
                  <a:pt x="112" y="228"/>
                  <a:pt x="110" y="229"/>
                </a:cubicBezTo>
                <a:cubicBezTo>
                  <a:pt x="109" y="229"/>
                  <a:pt x="106" y="226"/>
                  <a:pt x="106" y="227"/>
                </a:cubicBezTo>
                <a:cubicBezTo>
                  <a:pt x="105" y="228"/>
                  <a:pt x="105" y="230"/>
                  <a:pt x="105" y="230"/>
                </a:cubicBezTo>
                <a:cubicBezTo>
                  <a:pt x="101" y="232"/>
                  <a:pt x="101" y="232"/>
                  <a:pt x="101" y="232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234"/>
                  <a:pt x="107" y="236"/>
                  <a:pt x="107" y="237"/>
                </a:cubicBezTo>
                <a:cubicBezTo>
                  <a:pt x="107" y="238"/>
                  <a:pt x="107" y="240"/>
                  <a:pt x="107" y="240"/>
                </a:cubicBezTo>
                <a:cubicBezTo>
                  <a:pt x="110" y="241"/>
                  <a:pt x="110" y="241"/>
                  <a:pt x="110" y="241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2" y="244"/>
                  <a:pt x="112" y="244"/>
                  <a:pt x="112" y="244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9" y="246"/>
                  <a:pt x="125" y="250"/>
                  <a:pt x="128" y="250"/>
                </a:cubicBezTo>
                <a:cubicBezTo>
                  <a:pt x="134" y="251"/>
                  <a:pt x="121" y="258"/>
                  <a:pt x="123" y="258"/>
                </a:cubicBezTo>
                <a:cubicBezTo>
                  <a:pt x="125" y="257"/>
                  <a:pt x="123" y="263"/>
                  <a:pt x="126" y="264"/>
                </a:cubicBezTo>
                <a:cubicBezTo>
                  <a:pt x="131" y="265"/>
                  <a:pt x="135" y="261"/>
                  <a:pt x="141" y="261"/>
                </a:cubicBezTo>
                <a:cubicBezTo>
                  <a:pt x="146" y="260"/>
                  <a:pt x="152" y="263"/>
                  <a:pt x="154" y="261"/>
                </a:cubicBezTo>
                <a:cubicBezTo>
                  <a:pt x="158" y="256"/>
                  <a:pt x="174" y="266"/>
                  <a:pt x="182" y="261"/>
                </a:cubicBezTo>
                <a:cubicBezTo>
                  <a:pt x="187" y="257"/>
                  <a:pt x="207" y="255"/>
                  <a:pt x="214" y="255"/>
                </a:cubicBezTo>
                <a:cubicBezTo>
                  <a:pt x="232" y="254"/>
                  <a:pt x="233" y="254"/>
                  <a:pt x="241" y="249"/>
                </a:cubicBezTo>
                <a:cubicBezTo>
                  <a:pt x="241" y="249"/>
                  <a:pt x="246" y="238"/>
                  <a:pt x="249" y="233"/>
                </a:cubicBezTo>
                <a:cubicBezTo>
                  <a:pt x="251" y="229"/>
                  <a:pt x="257" y="227"/>
                  <a:pt x="263" y="223"/>
                </a:cubicBezTo>
                <a:cubicBezTo>
                  <a:pt x="268" y="219"/>
                  <a:pt x="281" y="215"/>
                  <a:pt x="284" y="214"/>
                </a:cubicBezTo>
                <a:cubicBezTo>
                  <a:pt x="287" y="214"/>
                  <a:pt x="308" y="215"/>
                  <a:pt x="308" y="215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21" y="220"/>
                  <a:pt x="324" y="221"/>
                </a:cubicBezTo>
                <a:cubicBezTo>
                  <a:pt x="337" y="223"/>
                  <a:pt x="345" y="222"/>
                  <a:pt x="346" y="215"/>
                </a:cubicBezTo>
                <a:cubicBezTo>
                  <a:pt x="347" y="210"/>
                  <a:pt x="342" y="201"/>
                  <a:pt x="341" y="194"/>
                </a:cubicBezTo>
                <a:cubicBezTo>
                  <a:pt x="340" y="186"/>
                  <a:pt x="344" y="178"/>
                  <a:pt x="344" y="171"/>
                </a:cubicBezTo>
                <a:cubicBezTo>
                  <a:pt x="344" y="170"/>
                  <a:pt x="342" y="168"/>
                  <a:pt x="348" y="160"/>
                </a:cubicBezTo>
                <a:cubicBezTo>
                  <a:pt x="353" y="152"/>
                  <a:pt x="367" y="156"/>
                  <a:pt x="369" y="151"/>
                </a:cubicBezTo>
                <a:cubicBezTo>
                  <a:pt x="363" y="123"/>
                  <a:pt x="363" y="123"/>
                  <a:pt x="363" y="123"/>
                </a:cubicBezTo>
                <a:cubicBezTo>
                  <a:pt x="362" y="123"/>
                  <a:pt x="362" y="123"/>
                  <a:pt x="362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59" y="122"/>
                  <a:pt x="359" y="122"/>
                  <a:pt x="359" y="122"/>
                </a:cubicBezTo>
                <a:cubicBezTo>
                  <a:pt x="357" y="122"/>
                  <a:pt x="357" y="122"/>
                  <a:pt x="357" y="122"/>
                </a:cubicBezTo>
                <a:cubicBezTo>
                  <a:pt x="355" y="121"/>
                  <a:pt x="355" y="121"/>
                  <a:pt x="355" y="121"/>
                </a:cubicBezTo>
                <a:cubicBezTo>
                  <a:pt x="353" y="120"/>
                  <a:pt x="353" y="120"/>
                  <a:pt x="353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43" y="119"/>
                  <a:pt x="334" y="135"/>
                  <a:pt x="334" y="135"/>
                </a:cubicBezTo>
                <a:cubicBezTo>
                  <a:pt x="330" y="142"/>
                  <a:pt x="330" y="142"/>
                  <a:pt x="330" y="142"/>
                </a:cubicBezTo>
                <a:cubicBezTo>
                  <a:pt x="320" y="140"/>
                  <a:pt x="310" y="139"/>
                  <a:pt x="303" y="131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2" y="127"/>
                  <a:pt x="302" y="127"/>
                  <a:pt x="302" y="127"/>
                </a:cubicBezTo>
                <a:cubicBezTo>
                  <a:pt x="302" y="127"/>
                  <a:pt x="301" y="127"/>
                  <a:pt x="301" y="127"/>
                </a:cubicBezTo>
                <a:cubicBezTo>
                  <a:pt x="300" y="127"/>
                  <a:pt x="299" y="126"/>
                  <a:pt x="299" y="126"/>
                </a:cubicBezTo>
                <a:cubicBezTo>
                  <a:pt x="300" y="124"/>
                  <a:pt x="300" y="124"/>
                  <a:pt x="300" y="124"/>
                </a:cubicBezTo>
                <a:cubicBezTo>
                  <a:pt x="300" y="124"/>
                  <a:pt x="301" y="123"/>
                  <a:pt x="301" y="123"/>
                </a:cubicBezTo>
                <a:cubicBezTo>
                  <a:pt x="302" y="123"/>
                  <a:pt x="301" y="123"/>
                  <a:pt x="301" y="122"/>
                </a:cubicBezTo>
                <a:cubicBezTo>
                  <a:pt x="301" y="122"/>
                  <a:pt x="301" y="120"/>
                  <a:pt x="301" y="119"/>
                </a:cubicBezTo>
                <a:cubicBezTo>
                  <a:pt x="300" y="118"/>
                  <a:pt x="300" y="118"/>
                  <a:pt x="300" y="118"/>
                </a:cubicBezTo>
                <a:cubicBezTo>
                  <a:pt x="300" y="118"/>
                  <a:pt x="299" y="116"/>
                  <a:pt x="298" y="115"/>
                </a:cubicBezTo>
                <a:cubicBezTo>
                  <a:pt x="297" y="115"/>
                  <a:pt x="298" y="114"/>
                  <a:pt x="298" y="114"/>
                </a:cubicBezTo>
                <a:cubicBezTo>
                  <a:pt x="297" y="113"/>
                  <a:pt x="298" y="113"/>
                  <a:pt x="298" y="112"/>
                </a:cubicBezTo>
                <a:cubicBezTo>
                  <a:pt x="298" y="112"/>
                  <a:pt x="297" y="110"/>
                  <a:pt x="297" y="110"/>
                </a:cubicBezTo>
                <a:cubicBezTo>
                  <a:pt x="297" y="110"/>
                  <a:pt x="295" y="107"/>
                  <a:pt x="294" y="105"/>
                </a:cubicBezTo>
                <a:cubicBezTo>
                  <a:pt x="294" y="104"/>
                  <a:pt x="294" y="103"/>
                  <a:pt x="294" y="103"/>
                </a:cubicBezTo>
                <a:cubicBezTo>
                  <a:pt x="295" y="102"/>
                  <a:pt x="293" y="101"/>
                  <a:pt x="293" y="101"/>
                </a:cubicBezTo>
                <a:cubicBezTo>
                  <a:pt x="293" y="101"/>
                  <a:pt x="293" y="99"/>
                  <a:pt x="293" y="99"/>
                </a:cubicBezTo>
                <a:cubicBezTo>
                  <a:pt x="293" y="99"/>
                  <a:pt x="293" y="97"/>
                  <a:pt x="293" y="97"/>
                </a:cubicBezTo>
                <a:cubicBezTo>
                  <a:pt x="294" y="96"/>
                  <a:pt x="293" y="95"/>
                  <a:pt x="293" y="94"/>
                </a:cubicBezTo>
                <a:cubicBezTo>
                  <a:pt x="293" y="94"/>
                  <a:pt x="291" y="93"/>
                  <a:pt x="291" y="93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2" y="90"/>
                  <a:pt x="292" y="90"/>
                  <a:pt x="292" y="90"/>
                </a:cubicBezTo>
                <a:cubicBezTo>
                  <a:pt x="292" y="90"/>
                  <a:pt x="293" y="88"/>
                  <a:pt x="293" y="88"/>
                </a:cubicBezTo>
                <a:cubicBezTo>
                  <a:pt x="294" y="87"/>
                  <a:pt x="293" y="86"/>
                  <a:pt x="292" y="86"/>
                </a:cubicBezTo>
                <a:cubicBezTo>
                  <a:pt x="291" y="86"/>
                  <a:pt x="292" y="85"/>
                  <a:pt x="292" y="85"/>
                </a:cubicBezTo>
                <a:cubicBezTo>
                  <a:pt x="293" y="83"/>
                  <a:pt x="293" y="83"/>
                  <a:pt x="293" y="83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92" y="79"/>
                  <a:pt x="292" y="79"/>
                  <a:pt x="292" y="79"/>
                </a:cubicBezTo>
                <a:cubicBezTo>
                  <a:pt x="292" y="79"/>
                  <a:pt x="291" y="77"/>
                  <a:pt x="291" y="77"/>
                </a:cubicBezTo>
                <a:cubicBezTo>
                  <a:pt x="291" y="76"/>
                  <a:pt x="290" y="74"/>
                  <a:pt x="290" y="74"/>
                </a:cubicBezTo>
                <a:cubicBezTo>
                  <a:pt x="290" y="74"/>
                  <a:pt x="290" y="73"/>
                  <a:pt x="290" y="73"/>
                </a:cubicBezTo>
                <a:cubicBezTo>
                  <a:pt x="290" y="72"/>
                  <a:pt x="290" y="72"/>
                  <a:pt x="290" y="72"/>
                </a:cubicBezTo>
                <a:cubicBezTo>
                  <a:pt x="290" y="71"/>
                  <a:pt x="289" y="70"/>
                  <a:pt x="288" y="69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7"/>
                  <a:pt x="285" y="65"/>
                  <a:pt x="284" y="64"/>
                </a:cubicBezTo>
                <a:cubicBezTo>
                  <a:pt x="284" y="62"/>
                  <a:pt x="284" y="62"/>
                  <a:pt x="283" y="61"/>
                </a:cubicBezTo>
                <a:cubicBezTo>
                  <a:pt x="283" y="59"/>
                  <a:pt x="281" y="57"/>
                  <a:pt x="280" y="57"/>
                </a:cubicBezTo>
                <a:cubicBezTo>
                  <a:pt x="280" y="57"/>
                  <a:pt x="279" y="54"/>
                  <a:pt x="279" y="53"/>
                </a:cubicBezTo>
                <a:cubicBezTo>
                  <a:pt x="278" y="53"/>
                  <a:pt x="276" y="52"/>
                  <a:pt x="276" y="52"/>
                </a:cubicBezTo>
                <a:cubicBezTo>
                  <a:pt x="275" y="52"/>
                  <a:pt x="273" y="51"/>
                  <a:pt x="273" y="51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47"/>
                  <a:pt x="266" y="47"/>
                  <a:pt x="265" y="46"/>
                </a:cubicBezTo>
                <a:cubicBezTo>
                  <a:pt x="265" y="46"/>
                  <a:pt x="264" y="44"/>
                  <a:pt x="264" y="44"/>
                </a:cubicBezTo>
                <a:cubicBezTo>
                  <a:pt x="263" y="42"/>
                  <a:pt x="263" y="42"/>
                  <a:pt x="263" y="42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6" y="38"/>
                  <a:pt x="256" y="38"/>
                </a:cubicBezTo>
                <a:cubicBezTo>
                  <a:pt x="256" y="37"/>
                  <a:pt x="255" y="37"/>
                  <a:pt x="255" y="36"/>
                </a:cubicBezTo>
                <a:cubicBezTo>
                  <a:pt x="255" y="35"/>
                  <a:pt x="254" y="35"/>
                  <a:pt x="254" y="34"/>
                </a:cubicBezTo>
                <a:cubicBezTo>
                  <a:pt x="254" y="33"/>
                  <a:pt x="253" y="33"/>
                  <a:pt x="253" y="33"/>
                </a:cubicBezTo>
                <a:cubicBezTo>
                  <a:pt x="252" y="33"/>
                  <a:pt x="251" y="33"/>
                  <a:pt x="251" y="33"/>
                </a:cubicBezTo>
                <a:cubicBezTo>
                  <a:pt x="251" y="33"/>
                  <a:pt x="250" y="32"/>
                  <a:pt x="250" y="32"/>
                </a:cubicBezTo>
                <a:cubicBezTo>
                  <a:pt x="250" y="32"/>
                  <a:pt x="248" y="30"/>
                  <a:pt x="247" y="30"/>
                </a:cubicBezTo>
                <a:cubicBezTo>
                  <a:pt x="247" y="29"/>
                  <a:pt x="247" y="29"/>
                  <a:pt x="247" y="29"/>
                </a:cubicBezTo>
                <a:cubicBezTo>
                  <a:pt x="247" y="29"/>
                  <a:pt x="247" y="29"/>
                  <a:pt x="246" y="29"/>
                </a:cubicBezTo>
                <a:cubicBezTo>
                  <a:pt x="245" y="29"/>
                  <a:pt x="245" y="29"/>
                  <a:pt x="245" y="28"/>
                </a:cubicBezTo>
                <a:cubicBezTo>
                  <a:pt x="244" y="28"/>
                  <a:pt x="244" y="26"/>
                  <a:pt x="243" y="26"/>
                </a:cubicBezTo>
                <a:cubicBezTo>
                  <a:pt x="243" y="26"/>
                  <a:pt x="243" y="26"/>
                  <a:pt x="242" y="26"/>
                </a:cubicBezTo>
                <a:cubicBezTo>
                  <a:pt x="241" y="26"/>
                  <a:pt x="240" y="24"/>
                  <a:pt x="240" y="24"/>
                </a:cubicBezTo>
                <a:cubicBezTo>
                  <a:pt x="239" y="24"/>
                  <a:pt x="240" y="23"/>
                  <a:pt x="240" y="22"/>
                </a:cubicBezTo>
                <a:cubicBezTo>
                  <a:pt x="240" y="21"/>
                  <a:pt x="239" y="21"/>
                  <a:pt x="239" y="21"/>
                </a:cubicBezTo>
                <a:cubicBezTo>
                  <a:pt x="239" y="21"/>
                  <a:pt x="239" y="21"/>
                  <a:pt x="239" y="21"/>
                </a:cubicBezTo>
                <a:cubicBezTo>
                  <a:pt x="239" y="21"/>
                  <a:pt x="238" y="21"/>
                  <a:pt x="238" y="20"/>
                </a:cubicBezTo>
                <a:cubicBezTo>
                  <a:pt x="238" y="20"/>
                  <a:pt x="237" y="19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7" y="17"/>
                  <a:pt x="236" y="16"/>
                  <a:pt x="236" y="16"/>
                </a:cubicBezTo>
                <a:cubicBezTo>
                  <a:pt x="235" y="15"/>
                  <a:pt x="235" y="15"/>
                  <a:pt x="235" y="1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3" y="14"/>
                  <a:pt x="233" y="13"/>
                  <a:pt x="233" y="12"/>
                </a:cubicBezTo>
                <a:cubicBezTo>
                  <a:pt x="233" y="12"/>
                  <a:pt x="233" y="12"/>
                  <a:pt x="233" y="12"/>
                </a:cubicBezTo>
                <a:cubicBezTo>
                  <a:pt x="232" y="11"/>
                  <a:pt x="232" y="11"/>
                  <a:pt x="232" y="11"/>
                </a:cubicBezTo>
                <a:cubicBezTo>
                  <a:pt x="231" y="10"/>
                  <a:pt x="231" y="10"/>
                  <a:pt x="231" y="10"/>
                </a:cubicBezTo>
                <a:cubicBezTo>
                  <a:pt x="230" y="9"/>
                  <a:pt x="230" y="9"/>
                  <a:pt x="230" y="9"/>
                </a:cubicBezTo>
                <a:cubicBezTo>
                  <a:pt x="230" y="9"/>
                  <a:pt x="229" y="8"/>
                  <a:pt x="229" y="8"/>
                </a:cubicBezTo>
                <a:cubicBezTo>
                  <a:pt x="228" y="7"/>
                  <a:pt x="227" y="6"/>
                  <a:pt x="227" y="6"/>
                </a:cubicBezTo>
                <a:cubicBezTo>
                  <a:pt x="227" y="6"/>
                  <a:pt x="227" y="5"/>
                  <a:pt x="227" y="5"/>
                </a:cubicBezTo>
                <a:cubicBezTo>
                  <a:pt x="227" y="5"/>
                  <a:pt x="226" y="5"/>
                  <a:pt x="226" y="5"/>
                </a:cubicBezTo>
                <a:cubicBezTo>
                  <a:pt x="224" y="5"/>
                  <a:pt x="224" y="5"/>
                  <a:pt x="224" y="5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3" y="3"/>
                </a:cubicBezTo>
                <a:cubicBezTo>
                  <a:pt x="222" y="3"/>
                  <a:pt x="222" y="2"/>
                  <a:pt x="222" y="2"/>
                </a:cubicBezTo>
                <a:cubicBezTo>
                  <a:pt x="222" y="1"/>
                  <a:pt x="222" y="1"/>
                  <a:pt x="222" y="1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7" y="1"/>
                  <a:pt x="217" y="1"/>
                </a:cubicBezTo>
                <a:cubicBezTo>
                  <a:pt x="217" y="0"/>
                  <a:pt x="216" y="0"/>
                  <a:pt x="216" y="0"/>
                </a:cubicBezTo>
                <a:cubicBezTo>
                  <a:pt x="215" y="1"/>
                  <a:pt x="215" y="1"/>
                  <a:pt x="215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2" y="1"/>
                  <a:pt x="212" y="1"/>
                  <a:pt x="212" y="1"/>
                </a:cubicBezTo>
                <a:cubicBezTo>
                  <a:pt x="211" y="0"/>
                  <a:pt x="211" y="0"/>
                  <a:pt x="211" y="0"/>
                </a:cubicBezTo>
                <a:cubicBezTo>
                  <a:pt x="208" y="1"/>
                  <a:pt x="207" y="1"/>
                  <a:pt x="207" y="1"/>
                </a:cubicBezTo>
                <a:cubicBezTo>
                  <a:pt x="204" y="2"/>
                  <a:pt x="199" y="5"/>
                  <a:pt x="199" y="7"/>
                </a:cubicBezTo>
                <a:cubicBezTo>
                  <a:pt x="198" y="9"/>
                  <a:pt x="199" y="14"/>
                  <a:pt x="197" y="15"/>
                </a:cubicBezTo>
                <a:cubicBezTo>
                  <a:pt x="194" y="15"/>
                  <a:pt x="191" y="20"/>
                  <a:pt x="190" y="20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5"/>
                  <a:pt x="174" y="28"/>
                  <a:pt x="170" y="28"/>
                </a:cubicBezTo>
                <a:cubicBezTo>
                  <a:pt x="166" y="29"/>
                  <a:pt x="163" y="32"/>
                  <a:pt x="163" y="32"/>
                </a:cubicBezTo>
                <a:cubicBezTo>
                  <a:pt x="158" y="39"/>
                  <a:pt x="158" y="39"/>
                  <a:pt x="158" y="39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6" y="36"/>
                  <a:pt x="146" y="36"/>
                  <a:pt x="146" y="36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8"/>
                  <a:pt x="102" y="39"/>
                  <a:pt x="100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5" y="38"/>
                  <a:pt x="93" y="36"/>
                  <a:pt x="93" y="36"/>
                </a:cubicBezTo>
                <a:cubicBezTo>
                  <a:pt x="93" y="36"/>
                  <a:pt x="89" y="37"/>
                  <a:pt x="88" y="38"/>
                </a:cubicBezTo>
                <a:cubicBezTo>
                  <a:pt x="87" y="39"/>
                  <a:pt x="83" y="44"/>
                  <a:pt x="83" y="44"/>
                </a:cubicBezTo>
                <a:cubicBezTo>
                  <a:pt x="83" y="45"/>
                  <a:pt x="83" y="45"/>
                  <a:pt x="83" y="45"/>
                </a:cubicBezTo>
                <a:cubicBezTo>
                  <a:pt x="85" y="50"/>
                  <a:pt x="85" y="50"/>
                  <a:pt x="85" y="5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0" y="55"/>
                  <a:pt x="79" y="55"/>
                </a:cubicBezTo>
                <a:cubicBezTo>
                  <a:pt x="79" y="56"/>
                  <a:pt x="78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9" y="61"/>
                  <a:pt x="69" y="61"/>
                  <a:pt x="69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2"/>
          <p:cNvSpPr>
            <a:spLocks noEditPoints="1"/>
          </p:cNvSpPr>
          <p:nvPr/>
        </p:nvSpPr>
        <p:spPr bwMode="auto">
          <a:xfrm>
            <a:off x="7611237" y="635673"/>
            <a:ext cx="714599" cy="1882158"/>
          </a:xfrm>
          <a:custGeom>
            <a:avLst/>
            <a:gdLst>
              <a:gd name="T0" fmla="*/ 246 w 282"/>
              <a:gd name="T1" fmla="*/ 59 h 766"/>
              <a:gd name="T2" fmla="*/ 210 w 282"/>
              <a:gd name="T3" fmla="*/ 30 h 766"/>
              <a:gd name="T4" fmla="*/ 183 w 282"/>
              <a:gd name="T5" fmla="*/ 8 h 766"/>
              <a:gd name="T6" fmla="*/ 167 w 282"/>
              <a:gd name="T7" fmla="*/ 32 h 766"/>
              <a:gd name="T8" fmla="*/ 123 w 282"/>
              <a:gd name="T9" fmla="*/ 69 h 766"/>
              <a:gd name="T10" fmla="*/ 100 w 282"/>
              <a:gd name="T11" fmla="*/ 111 h 766"/>
              <a:gd name="T12" fmla="*/ 65 w 282"/>
              <a:gd name="T13" fmla="*/ 180 h 766"/>
              <a:gd name="T14" fmla="*/ 52 w 282"/>
              <a:gd name="T15" fmla="*/ 265 h 766"/>
              <a:gd name="T16" fmla="*/ 15 w 282"/>
              <a:gd name="T17" fmla="*/ 333 h 766"/>
              <a:gd name="T18" fmla="*/ 25 w 282"/>
              <a:gd name="T19" fmla="*/ 418 h 766"/>
              <a:gd name="T20" fmla="*/ 27 w 282"/>
              <a:gd name="T21" fmla="*/ 466 h 766"/>
              <a:gd name="T22" fmla="*/ 29 w 282"/>
              <a:gd name="T23" fmla="*/ 515 h 766"/>
              <a:gd name="T24" fmla="*/ 13 w 282"/>
              <a:gd name="T25" fmla="*/ 535 h 766"/>
              <a:gd name="T26" fmla="*/ 8 w 282"/>
              <a:gd name="T27" fmla="*/ 567 h 766"/>
              <a:gd name="T28" fmla="*/ 10 w 282"/>
              <a:gd name="T29" fmla="*/ 603 h 766"/>
              <a:gd name="T30" fmla="*/ 12 w 282"/>
              <a:gd name="T31" fmla="*/ 616 h 766"/>
              <a:gd name="T32" fmla="*/ 19 w 282"/>
              <a:gd name="T33" fmla="*/ 636 h 766"/>
              <a:gd name="T34" fmla="*/ 25 w 282"/>
              <a:gd name="T35" fmla="*/ 655 h 766"/>
              <a:gd name="T36" fmla="*/ 46 w 282"/>
              <a:gd name="T37" fmla="*/ 685 h 766"/>
              <a:gd name="T38" fmla="*/ 50 w 282"/>
              <a:gd name="T39" fmla="*/ 705 h 766"/>
              <a:gd name="T40" fmla="*/ 60 w 282"/>
              <a:gd name="T41" fmla="*/ 739 h 766"/>
              <a:gd name="T42" fmla="*/ 64 w 282"/>
              <a:gd name="T43" fmla="*/ 764 h 766"/>
              <a:gd name="T44" fmla="*/ 93 w 282"/>
              <a:gd name="T45" fmla="*/ 758 h 766"/>
              <a:gd name="T46" fmla="*/ 107 w 282"/>
              <a:gd name="T47" fmla="*/ 752 h 766"/>
              <a:gd name="T48" fmla="*/ 114 w 282"/>
              <a:gd name="T49" fmla="*/ 729 h 766"/>
              <a:gd name="T50" fmla="*/ 122 w 282"/>
              <a:gd name="T51" fmla="*/ 717 h 766"/>
              <a:gd name="T52" fmla="*/ 158 w 282"/>
              <a:gd name="T53" fmla="*/ 688 h 766"/>
              <a:gd name="T54" fmla="*/ 165 w 282"/>
              <a:gd name="T55" fmla="*/ 629 h 766"/>
              <a:gd name="T56" fmla="*/ 163 w 282"/>
              <a:gd name="T57" fmla="*/ 590 h 766"/>
              <a:gd name="T58" fmla="*/ 182 w 282"/>
              <a:gd name="T59" fmla="*/ 559 h 766"/>
              <a:gd name="T60" fmla="*/ 191 w 282"/>
              <a:gd name="T61" fmla="*/ 558 h 766"/>
              <a:gd name="T62" fmla="*/ 205 w 282"/>
              <a:gd name="T63" fmla="*/ 541 h 766"/>
              <a:gd name="T64" fmla="*/ 207 w 282"/>
              <a:gd name="T65" fmla="*/ 514 h 766"/>
              <a:gd name="T66" fmla="*/ 199 w 282"/>
              <a:gd name="T67" fmla="*/ 493 h 766"/>
              <a:gd name="T68" fmla="*/ 180 w 282"/>
              <a:gd name="T69" fmla="*/ 467 h 766"/>
              <a:gd name="T70" fmla="*/ 161 w 282"/>
              <a:gd name="T71" fmla="*/ 459 h 766"/>
              <a:gd name="T72" fmla="*/ 151 w 282"/>
              <a:gd name="T73" fmla="*/ 424 h 766"/>
              <a:gd name="T74" fmla="*/ 157 w 282"/>
              <a:gd name="T75" fmla="*/ 407 h 766"/>
              <a:gd name="T76" fmla="*/ 154 w 282"/>
              <a:gd name="T77" fmla="*/ 369 h 766"/>
              <a:gd name="T78" fmla="*/ 168 w 282"/>
              <a:gd name="T79" fmla="*/ 350 h 766"/>
              <a:gd name="T80" fmla="*/ 182 w 282"/>
              <a:gd name="T81" fmla="*/ 325 h 766"/>
              <a:gd name="T82" fmla="*/ 196 w 282"/>
              <a:gd name="T83" fmla="*/ 307 h 766"/>
              <a:gd name="T84" fmla="*/ 210 w 282"/>
              <a:gd name="T85" fmla="*/ 295 h 766"/>
              <a:gd name="T86" fmla="*/ 225 w 282"/>
              <a:gd name="T87" fmla="*/ 266 h 766"/>
              <a:gd name="T88" fmla="*/ 229 w 282"/>
              <a:gd name="T89" fmla="*/ 238 h 766"/>
              <a:gd name="T90" fmla="*/ 225 w 282"/>
              <a:gd name="T91" fmla="*/ 219 h 766"/>
              <a:gd name="T92" fmla="*/ 229 w 282"/>
              <a:gd name="T93" fmla="*/ 198 h 766"/>
              <a:gd name="T94" fmla="*/ 242 w 282"/>
              <a:gd name="T95" fmla="*/ 187 h 766"/>
              <a:gd name="T96" fmla="*/ 258 w 282"/>
              <a:gd name="T97" fmla="*/ 170 h 766"/>
              <a:gd name="T98" fmla="*/ 269 w 282"/>
              <a:gd name="T99" fmla="*/ 173 h 766"/>
              <a:gd name="T100" fmla="*/ 275 w 282"/>
              <a:gd name="T101" fmla="*/ 169 h 766"/>
              <a:gd name="T102" fmla="*/ 279 w 282"/>
              <a:gd name="T103" fmla="*/ 165 h 766"/>
              <a:gd name="T104" fmla="*/ 266 w 282"/>
              <a:gd name="T105" fmla="*/ 119 h 766"/>
              <a:gd name="T106" fmla="*/ 164 w 282"/>
              <a:gd name="T107" fmla="*/ 699 h 766"/>
              <a:gd name="T108" fmla="*/ 174 w 282"/>
              <a:gd name="T109" fmla="*/ 650 h 766"/>
              <a:gd name="T110" fmla="*/ 175 w 282"/>
              <a:gd name="T111" fmla="*/ 673 h 766"/>
              <a:gd name="T112" fmla="*/ 165 w 282"/>
              <a:gd name="T113" fmla="*/ 710 h 766"/>
              <a:gd name="T114" fmla="*/ 210 w 282"/>
              <a:gd name="T115" fmla="*/ 625 h 766"/>
              <a:gd name="T116" fmla="*/ 229 w 282"/>
              <a:gd name="T117" fmla="*/ 607 h 766"/>
              <a:gd name="T118" fmla="*/ 224 w 282"/>
              <a:gd name="T119" fmla="*/ 631 h 766"/>
              <a:gd name="T120" fmla="*/ 216 w 282"/>
              <a:gd name="T121" fmla="*/ 66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766">
                <a:moveTo>
                  <a:pt x="255" y="88"/>
                </a:moveTo>
                <a:cubicBezTo>
                  <a:pt x="255" y="87"/>
                  <a:pt x="255" y="87"/>
                  <a:pt x="255" y="87"/>
                </a:cubicBezTo>
                <a:cubicBezTo>
                  <a:pt x="255" y="87"/>
                  <a:pt x="253" y="83"/>
                  <a:pt x="254" y="81"/>
                </a:cubicBezTo>
                <a:cubicBezTo>
                  <a:pt x="254" y="81"/>
                  <a:pt x="254" y="81"/>
                  <a:pt x="254" y="80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8" y="53"/>
                  <a:pt x="248" y="53"/>
                  <a:pt x="248" y="53"/>
                </a:cubicBezTo>
                <a:cubicBezTo>
                  <a:pt x="242" y="50"/>
                  <a:pt x="242" y="50"/>
                  <a:pt x="242" y="50"/>
                </a:cubicBezTo>
                <a:cubicBezTo>
                  <a:pt x="238" y="44"/>
                  <a:pt x="238" y="44"/>
                  <a:pt x="238" y="44"/>
                </a:cubicBezTo>
                <a:cubicBezTo>
                  <a:pt x="238" y="44"/>
                  <a:pt x="237" y="46"/>
                  <a:pt x="236" y="45"/>
                </a:cubicBezTo>
                <a:cubicBezTo>
                  <a:pt x="235" y="44"/>
                  <a:pt x="230" y="36"/>
                  <a:pt x="230" y="36"/>
                </a:cubicBezTo>
                <a:cubicBezTo>
                  <a:pt x="221" y="33"/>
                  <a:pt x="221" y="33"/>
                  <a:pt x="221" y="33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1" y="32"/>
                  <a:pt x="210" y="30"/>
                </a:cubicBezTo>
                <a:cubicBezTo>
                  <a:pt x="209" y="28"/>
                  <a:pt x="207" y="26"/>
                  <a:pt x="207" y="26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199" y="23"/>
                  <a:pt x="198" y="23"/>
                </a:cubicBezTo>
                <a:cubicBezTo>
                  <a:pt x="197" y="22"/>
                  <a:pt x="195" y="21"/>
                  <a:pt x="195" y="21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3" y="12"/>
                  <a:pt x="183" y="12"/>
                  <a:pt x="183" y="12"/>
                </a:cubicBezTo>
                <a:cubicBezTo>
                  <a:pt x="183" y="8"/>
                  <a:pt x="183" y="8"/>
                  <a:pt x="183" y="8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4"/>
                  <a:pt x="175" y="2"/>
                  <a:pt x="176" y="2"/>
                </a:cubicBezTo>
                <a:cubicBezTo>
                  <a:pt x="177" y="1"/>
                  <a:pt x="180" y="1"/>
                  <a:pt x="182" y="1"/>
                </a:cubicBezTo>
                <a:cubicBezTo>
                  <a:pt x="177" y="0"/>
                  <a:pt x="177" y="0"/>
                  <a:pt x="177" y="0"/>
                </a:cubicBezTo>
                <a:cubicBezTo>
                  <a:pt x="171" y="5"/>
                  <a:pt x="171" y="5"/>
                  <a:pt x="171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68" y="5"/>
                  <a:pt x="166" y="6"/>
                  <a:pt x="166" y="7"/>
                </a:cubicBezTo>
                <a:cubicBezTo>
                  <a:pt x="167" y="8"/>
                  <a:pt x="169" y="17"/>
                  <a:pt x="170" y="19"/>
                </a:cubicBezTo>
                <a:cubicBezTo>
                  <a:pt x="171" y="20"/>
                  <a:pt x="171" y="27"/>
                  <a:pt x="167" y="32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55" y="41"/>
                  <a:pt x="154" y="40"/>
                </a:cubicBezTo>
                <a:cubicBezTo>
                  <a:pt x="153" y="39"/>
                  <a:pt x="148" y="37"/>
                  <a:pt x="147" y="37"/>
                </a:cubicBezTo>
                <a:cubicBezTo>
                  <a:pt x="145" y="38"/>
                  <a:pt x="131" y="37"/>
                  <a:pt x="131" y="37"/>
                </a:cubicBezTo>
                <a:cubicBezTo>
                  <a:pt x="128" y="41"/>
                  <a:pt x="129" y="62"/>
                  <a:pt x="130" y="65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2"/>
                  <a:pt x="105" y="76"/>
                  <a:pt x="105" y="78"/>
                </a:cubicBezTo>
                <a:cubicBezTo>
                  <a:pt x="105" y="79"/>
                  <a:pt x="103" y="83"/>
                  <a:pt x="103" y="83"/>
                </a:cubicBezTo>
                <a:cubicBezTo>
                  <a:pt x="103" y="84"/>
                  <a:pt x="103" y="91"/>
                  <a:pt x="103" y="91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95" y="99"/>
                  <a:pt x="95" y="99"/>
                  <a:pt x="95" y="99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5" y="104"/>
                  <a:pt x="98" y="110"/>
                  <a:pt x="100" y="111"/>
                </a:cubicBezTo>
                <a:cubicBezTo>
                  <a:pt x="101" y="113"/>
                  <a:pt x="103" y="121"/>
                  <a:pt x="103" y="121"/>
                </a:cubicBezTo>
                <a:cubicBezTo>
                  <a:pt x="103" y="121"/>
                  <a:pt x="100" y="128"/>
                  <a:pt x="99" y="130"/>
                </a:cubicBezTo>
                <a:cubicBezTo>
                  <a:pt x="98" y="132"/>
                  <a:pt x="90" y="142"/>
                  <a:pt x="90" y="142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68" y="177"/>
                  <a:pt x="68" y="177"/>
                  <a:pt x="68" y="177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2"/>
                  <a:pt x="65" y="218"/>
                  <a:pt x="66" y="219"/>
                </a:cubicBezTo>
                <a:cubicBezTo>
                  <a:pt x="67" y="221"/>
                  <a:pt x="68" y="225"/>
                  <a:pt x="68" y="225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61" y="267"/>
                  <a:pt x="61" y="267"/>
                  <a:pt x="61" y="267"/>
                </a:cubicBezTo>
                <a:cubicBezTo>
                  <a:pt x="62" y="283"/>
                  <a:pt x="62" y="283"/>
                  <a:pt x="62" y="283"/>
                </a:cubicBezTo>
                <a:cubicBezTo>
                  <a:pt x="59" y="290"/>
                  <a:pt x="59" y="290"/>
                  <a:pt x="59" y="290"/>
                </a:cubicBezTo>
                <a:cubicBezTo>
                  <a:pt x="58" y="292"/>
                  <a:pt x="58" y="292"/>
                  <a:pt x="58" y="292"/>
                </a:cubicBezTo>
                <a:cubicBezTo>
                  <a:pt x="34" y="293"/>
                  <a:pt x="34" y="293"/>
                  <a:pt x="34" y="293"/>
                </a:cubicBezTo>
                <a:cubicBezTo>
                  <a:pt x="21" y="310"/>
                  <a:pt x="21" y="310"/>
                  <a:pt x="21" y="310"/>
                </a:cubicBezTo>
                <a:cubicBezTo>
                  <a:pt x="19" y="320"/>
                  <a:pt x="19" y="320"/>
                  <a:pt x="19" y="320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8" y="327"/>
                  <a:pt x="15" y="331"/>
                  <a:pt x="15" y="333"/>
                </a:cubicBezTo>
                <a:cubicBezTo>
                  <a:pt x="15" y="334"/>
                  <a:pt x="15" y="340"/>
                  <a:pt x="15" y="340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19" y="354"/>
                  <a:pt x="19" y="354"/>
                  <a:pt x="19" y="354"/>
                </a:cubicBezTo>
                <a:cubicBezTo>
                  <a:pt x="17" y="357"/>
                  <a:pt x="17" y="357"/>
                  <a:pt x="17" y="357"/>
                </a:cubicBezTo>
                <a:cubicBezTo>
                  <a:pt x="18" y="364"/>
                  <a:pt x="18" y="364"/>
                  <a:pt x="18" y="364"/>
                </a:cubicBezTo>
                <a:cubicBezTo>
                  <a:pt x="18" y="364"/>
                  <a:pt x="19" y="366"/>
                  <a:pt x="18" y="367"/>
                </a:cubicBezTo>
                <a:cubicBezTo>
                  <a:pt x="16" y="369"/>
                  <a:pt x="16" y="371"/>
                  <a:pt x="17" y="373"/>
                </a:cubicBezTo>
                <a:cubicBezTo>
                  <a:pt x="17" y="374"/>
                  <a:pt x="24" y="387"/>
                  <a:pt x="24" y="387"/>
                </a:cubicBezTo>
                <a:cubicBezTo>
                  <a:pt x="25" y="418"/>
                  <a:pt x="25" y="418"/>
                  <a:pt x="25" y="418"/>
                </a:cubicBezTo>
                <a:cubicBezTo>
                  <a:pt x="28" y="426"/>
                  <a:pt x="28" y="426"/>
                  <a:pt x="28" y="426"/>
                </a:cubicBezTo>
                <a:cubicBezTo>
                  <a:pt x="35" y="431"/>
                  <a:pt x="35" y="431"/>
                  <a:pt x="35" y="431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2" y="445"/>
                  <a:pt x="42" y="445"/>
                  <a:pt x="42" y="445"/>
                </a:cubicBezTo>
                <a:cubicBezTo>
                  <a:pt x="42" y="445"/>
                  <a:pt x="40" y="452"/>
                  <a:pt x="40" y="453"/>
                </a:cubicBezTo>
                <a:cubicBezTo>
                  <a:pt x="41" y="454"/>
                  <a:pt x="35" y="454"/>
                  <a:pt x="35" y="454"/>
                </a:cubicBezTo>
                <a:cubicBezTo>
                  <a:pt x="30" y="455"/>
                  <a:pt x="30" y="455"/>
                  <a:pt x="30" y="455"/>
                </a:cubicBezTo>
                <a:cubicBezTo>
                  <a:pt x="25" y="460"/>
                  <a:pt x="25" y="460"/>
                  <a:pt x="25" y="460"/>
                </a:cubicBezTo>
                <a:cubicBezTo>
                  <a:pt x="27" y="466"/>
                  <a:pt x="27" y="466"/>
                  <a:pt x="27" y="466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6" y="482"/>
                  <a:pt x="36" y="482"/>
                  <a:pt x="36" y="482"/>
                </a:cubicBezTo>
                <a:cubicBezTo>
                  <a:pt x="38" y="488"/>
                  <a:pt x="38" y="488"/>
                  <a:pt x="38" y="488"/>
                </a:cubicBezTo>
                <a:cubicBezTo>
                  <a:pt x="35" y="494"/>
                  <a:pt x="35" y="494"/>
                  <a:pt x="35" y="494"/>
                </a:cubicBezTo>
                <a:cubicBezTo>
                  <a:pt x="33" y="497"/>
                  <a:pt x="33" y="497"/>
                  <a:pt x="33" y="497"/>
                </a:cubicBezTo>
                <a:cubicBezTo>
                  <a:pt x="35" y="502"/>
                  <a:pt x="35" y="502"/>
                  <a:pt x="35" y="502"/>
                </a:cubicBezTo>
                <a:cubicBezTo>
                  <a:pt x="35" y="507"/>
                  <a:pt x="35" y="507"/>
                  <a:pt x="35" y="507"/>
                </a:cubicBezTo>
                <a:cubicBezTo>
                  <a:pt x="35" y="507"/>
                  <a:pt x="33" y="510"/>
                  <a:pt x="33" y="511"/>
                </a:cubicBezTo>
                <a:cubicBezTo>
                  <a:pt x="33" y="512"/>
                  <a:pt x="29" y="515"/>
                  <a:pt x="29" y="515"/>
                </a:cubicBezTo>
                <a:cubicBezTo>
                  <a:pt x="26" y="518"/>
                  <a:pt x="26" y="518"/>
                  <a:pt x="26" y="518"/>
                </a:cubicBezTo>
                <a:cubicBezTo>
                  <a:pt x="23" y="519"/>
                  <a:pt x="23" y="519"/>
                  <a:pt x="23" y="519"/>
                </a:cubicBezTo>
                <a:cubicBezTo>
                  <a:pt x="23" y="519"/>
                  <a:pt x="21" y="518"/>
                  <a:pt x="20" y="519"/>
                </a:cubicBezTo>
                <a:cubicBezTo>
                  <a:pt x="20" y="519"/>
                  <a:pt x="18" y="521"/>
                  <a:pt x="18" y="521"/>
                </a:cubicBezTo>
                <a:cubicBezTo>
                  <a:pt x="18" y="524"/>
                  <a:pt x="18" y="524"/>
                  <a:pt x="18" y="524"/>
                </a:cubicBezTo>
                <a:cubicBezTo>
                  <a:pt x="20" y="526"/>
                  <a:pt x="20" y="526"/>
                  <a:pt x="20" y="526"/>
                </a:cubicBezTo>
                <a:cubicBezTo>
                  <a:pt x="19" y="531"/>
                  <a:pt x="19" y="531"/>
                  <a:pt x="19" y="531"/>
                </a:cubicBezTo>
                <a:cubicBezTo>
                  <a:pt x="16" y="534"/>
                  <a:pt x="16" y="534"/>
                  <a:pt x="16" y="534"/>
                </a:cubicBezTo>
                <a:cubicBezTo>
                  <a:pt x="13" y="535"/>
                  <a:pt x="13" y="535"/>
                  <a:pt x="13" y="535"/>
                </a:cubicBezTo>
                <a:cubicBezTo>
                  <a:pt x="15" y="541"/>
                  <a:pt x="15" y="541"/>
                  <a:pt x="15" y="541"/>
                </a:cubicBezTo>
                <a:cubicBezTo>
                  <a:pt x="19" y="548"/>
                  <a:pt x="19" y="548"/>
                  <a:pt x="19" y="548"/>
                </a:cubicBezTo>
                <a:cubicBezTo>
                  <a:pt x="19" y="554"/>
                  <a:pt x="19" y="554"/>
                  <a:pt x="19" y="554"/>
                </a:cubicBezTo>
                <a:cubicBezTo>
                  <a:pt x="16" y="560"/>
                  <a:pt x="16" y="560"/>
                  <a:pt x="16" y="560"/>
                </a:cubicBezTo>
                <a:cubicBezTo>
                  <a:pt x="15" y="567"/>
                  <a:pt x="15" y="567"/>
                  <a:pt x="15" y="567"/>
                </a:cubicBezTo>
                <a:cubicBezTo>
                  <a:pt x="14" y="573"/>
                  <a:pt x="14" y="573"/>
                  <a:pt x="14" y="573"/>
                </a:cubicBezTo>
                <a:cubicBezTo>
                  <a:pt x="12" y="574"/>
                  <a:pt x="12" y="574"/>
                  <a:pt x="12" y="574"/>
                </a:cubicBezTo>
                <a:cubicBezTo>
                  <a:pt x="9" y="574"/>
                  <a:pt x="9" y="574"/>
                  <a:pt x="9" y="574"/>
                </a:cubicBezTo>
                <a:cubicBezTo>
                  <a:pt x="9" y="574"/>
                  <a:pt x="9" y="568"/>
                  <a:pt x="8" y="567"/>
                </a:cubicBezTo>
                <a:cubicBezTo>
                  <a:pt x="8" y="567"/>
                  <a:pt x="1" y="561"/>
                  <a:pt x="1" y="561"/>
                </a:cubicBezTo>
                <a:cubicBezTo>
                  <a:pt x="1" y="567"/>
                  <a:pt x="1" y="567"/>
                  <a:pt x="1" y="567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74"/>
                  <a:pt x="1" y="578"/>
                  <a:pt x="2" y="579"/>
                </a:cubicBezTo>
                <a:cubicBezTo>
                  <a:pt x="3" y="580"/>
                  <a:pt x="4" y="587"/>
                  <a:pt x="4" y="587"/>
                </a:cubicBezTo>
                <a:cubicBezTo>
                  <a:pt x="3" y="594"/>
                  <a:pt x="3" y="594"/>
                  <a:pt x="3" y="594"/>
                </a:cubicBezTo>
                <a:cubicBezTo>
                  <a:pt x="3" y="594"/>
                  <a:pt x="5" y="599"/>
                  <a:pt x="5" y="599"/>
                </a:cubicBezTo>
                <a:cubicBezTo>
                  <a:pt x="5" y="600"/>
                  <a:pt x="6" y="604"/>
                  <a:pt x="6" y="604"/>
                </a:cubicBezTo>
                <a:cubicBezTo>
                  <a:pt x="10" y="603"/>
                  <a:pt x="10" y="603"/>
                  <a:pt x="10" y="603"/>
                </a:cubicBezTo>
                <a:cubicBezTo>
                  <a:pt x="9" y="600"/>
                  <a:pt x="9" y="600"/>
                  <a:pt x="9" y="600"/>
                </a:cubicBezTo>
                <a:cubicBezTo>
                  <a:pt x="12" y="604"/>
                  <a:pt x="12" y="604"/>
                  <a:pt x="12" y="604"/>
                </a:cubicBezTo>
                <a:cubicBezTo>
                  <a:pt x="12" y="604"/>
                  <a:pt x="10" y="605"/>
                  <a:pt x="12" y="604"/>
                </a:cubicBezTo>
                <a:cubicBezTo>
                  <a:pt x="13" y="604"/>
                  <a:pt x="15" y="602"/>
                  <a:pt x="15" y="602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2" y="609"/>
                  <a:pt x="12" y="609"/>
                  <a:pt x="12" y="609"/>
                </a:cubicBezTo>
                <a:cubicBezTo>
                  <a:pt x="13" y="610"/>
                  <a:pt x="13" y="610"/>
                  <a:pt x="13" y="610"/>
                </a:cubicBezTo>
                <a:cubicBezTo>
                  <a:pt x="16" y="611"/>
                  <a:pt x="16" y="611"/>
                  <a:pt x="16" y="611"/>
                </a:cubicBezTo>
                <a:cubicBezTo>
                  <a:pt x="12" y="616"/>
                  <a:pt x="12" y="616"/>
                  <a:pt x="12" y="616"/>
                </a:cubicBezTo>
                <a:cubicBezTo>
                  <a:pt x="12" y="616"/>
                  <a:pt x="14" y="619"/>
                  <a:pt x="15" y="620"/>
                </a:cubicBezTo>
                <a:cubicBezTo>
                  <a:pt x="15" y="620"/>
                  <a:pt x="19" y="617"/>
                  <a:pt x="19" y="617"/>
                </a:cubicBezTo>
                <a:cubicBezTo>
                  <a:pt x="19" y="617"/>
                  <a:pt x="19" y="618"/>
                  <a:pt x="19" y="619"/>
                </a:cubicBezTo>
                <a:cubicBezTo>
                  <a:pt x="19" y="619"/>
                  <a:pt x="16" y="622"/>
                  <a:pt x="16" y="624"/>
                </a:cubicBezTo>
                <a:cubicBezTo>
                  <a:pt x="17" y="625"/>
                  <a:pt x="22" y="623"/>
                  <a:pt x="21" y="624"/>
                </a:cubicBezTo>
                <a:cubicBezTo>
                  <a:pt x="20" y="625"/>
                  <a:pt x="20" y="627"/>
                  <a:pt x="20" y="627"/>
                </a:cubicBezTo>
                <a:cubicBezTo>
                  <a:pt x="20" y="627"/>
                  <a:pt x="17" y="630"/>
                  <a:pt x="19" y="631"/>
                </a:cubicBezTo>
                <a:cubicBezTo>
                  <a:pt x="20" y="632"/>
                  <a:pt x="23" y="633"/>
                  <a:pt x="22" y="633"/>
                </a:cubicBezTo>
                <a:cubicBezTo>
                  <a:pt x="22" y="634"/>
                  <a:pt x="19" y="636"/>
                  <a:pt x="19" y="636"/>
                </a:cubicBezTo>
                <a:cubicBezTo>
                  <a:pt x="19" y="636"/>
                  <a:pt x="18" y="638"/>
                  <a:pt x="19" y="639"/>
                </a:cubicBezTo>
                <a:cubicBezTo>
                  <a:pt x="20" y="640"/>
                  <a:pt x="23" y="640"/>
                  <a:pt x="23" y="640"/>
                </a:cubicBezTo>
                <a:cubicBezTo>
                  <a:pt x="23" y="640"/>
                  <a:pt x="23" y="638"/>
                  <a:pt x="23" y="639"/>
                </a:cubicBezTo>
                <a:cubicBezTo>
                  <a:pt x="23" y="640"/>
                  <a:pt x="22" y="642"/>
                  <a:pt x="22" y="642"/>
                </a:cubicBezTo>
                <a:cubicBezTo>
                  <a:pt x="22" y="642"/>
                  <a:pt x="21" y="644"/>
                  <a:pt x="22" y="645"/>
                </a:cubicBezTo>
                <a:cubicBezTo>
                  <a:pt x="23" y="645"/>
                  <a:pt x="25" y="645"/>
                  <a:pt x="25" y="645"/>
                </a:cubicBezTo>
                <a:cubicBezTo>
                  <a:pt x="25" y="645"/>
                  <a:pt x="25" y="646"/>
                  <a:pt x="25" y="648"/>
                </a:cubicBezTo>
                <a:cubicBezTo>
                  <a:pt x="25" y="649"/>
                  <a:pt x="25" y="652"/>
                  <a:pt x="25" y="652"/>
                </a:cubicBezTo>
                <a:cubicBezTo>
                  <a:pt x="25" y="653"/>
                  <a:pt x="25" y="655"/>
                  <a:pt x="25" y="655"/>
                </a:cubicBezTo>
                <a:cubicBezTo>
                  <a:pt x="25" y="655"/>
                  <a:pt x="24" y="656"/>
                  <a:pt x="27" y="656"/>
                </a:cubicBezTo>
                <a:cubicBezTo>
                  <a:pt x="29" y="656"/>
                  <a:pt x="29" y="655"/>
                  <a:pt x="30" y="655"/>
                </a:cubicBezTo>
                <a:cubicBezTo>
                  <a:pt x="31" y="655"/>
                  <a:pt x="31" y="656"/>
                  <a:pt x="32" y="657"/>
                </a:cubicBezTo>
                <a:cubicBezTo>
                  <a:pt x="32" y="659"/>
                  <a:pt x="32" y="660"/>
                  <a:pt x="32" y="661"/>
                </a:cubicBezTo>
                <a:cubicBezTo>
                  <a:pt x="33" y="662"/>
                  <a:pt x="37" y="672"/>
                  <a:pt x="37" y="672"/>
                </a:cubicBezTo>
                <a:cubicBezTo>
                  <a:pt x="37" y="672"/>
                  <a:pt x="38" y="676"/>
                  <a:pt x="39" y="677"/>
                </a:cubicBezTo>
                <a:cubicBezTo>
                  <a:pt x="39" y="678"/>
                  <a:pt x="40" y="679"/>
                  <a:pt x="41" y="680"/>
                </a:cubicBezTo>
                <a:cubicBezTo>
                  <a:pt x="41" y="680"/>
                  <a:pt x="43" y="683"/>
                  <a:pt x="43" y="683"/>
                </a:cubicBezTo>
                <a:cubicBezTo>
                  <a:pt x="46" y="685"/>
                  <a:pt x="46" y="685"/>
                  <a:pt x="46" y="685"/>
                </a:cubicBezTo>
                <a:cubicBezTo>
                  <a:pt x="50" y="692"/>
                  <a:pt x="50" y="692"/>
                  <a:pt x="50" y="692"/>
                </a:cubicBezTo>
                <a:cubicBezTo>
                  <a:pt x="50" y="692"/>
                  <a:pt x="53" y="695"/>
                  <a:pt x="53" y="695"/>
                </a:cubicBezTo>
                <a:cubicBezTo>
                  <a:pt x="54" y="695"/>
                  <a:pt x="56" y="693"/>
                  <a:pt x="56" y="693"/>
                </a:cubicBezTo>
                <a:cubicBezTo>
                  <a:pt x="56" y="693"/>
                  <a:pt x="59" y="694"/>
                  <a:pt x="59" y="695"/>
                </a:cubicBezTo>
                <a:cubicBezTo>
                  <a:pt x="58" y="695"/>
                  <a:pt x="57" y="699"/>
                  <a:pt x="57" y="700"/>
                </a:cubicBezTo>
                <a:cubicBezTo>
                  <a:pt x="58" y="701"/>
                  <a:pt x="58" y="703"/>
                  <a:pt x="58" y="703"/>
                </a:cubicBezTo>
                <a:cubicBezTo>
                  <a:pt x="56" y="704"/>
                  <a:pt x="56" y="704"/>
                  <a:pt x="56" y="704"/>
                </a:cubicBezTo>
                <a:cubicBezTo>
                  <a:pt x="54" y="705"/>
                  <a:pt x="54" y="705"/>
                  <a:pt x="54" y="705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53" y="711"/>
                  <a:pt x="53" y="711"/>
                  <a:pt x="53" y="711"/>
                </a:cubicBezTo>
                <a:cubicBezTo>
                  <a:pt x="53" y="711"/>
                  <a:pt x="55" y="713"/>
                  <a:pt x="56" y="713"/>
                </a:cubicBezTo>
                <a:cubicBezTo>
                  <a:pt x="56" y="714"/>
                  <a:pt x="56" y="718"/>
                  <a:pt x="56" y="718"/>
                </a:cubicBezTo>
                <a:cubicBezTo>
                  <a:pt x="55" y="718"/>
                  <a:pt x="51" y="718"/>
                  <a:pt x="51" y="718"/>
                </a:cubicBezTo>
                <a:cubicBezTo>
                  <a:pt x="51" y="718"/>
                  <a:pt x="49" y="721"/>
                  <a:pt x="49" y="721"/>
                </a:cubicBezTo>
                <a:cubicBezTo>
                  <a:pt x="49" y="722"/>
                  <a:pt x="48" y="722"/>
                  <a:pt x="50" y="725"/>
                </a:cubicBezTo>
                <a:cubicBezTo>
                  <a:pt x="51" y="727"/>
                  <a:pt x="56" y="733"/>
                  <a:pt x="56" y="733"/>
                </a:cubicBezTo>
                <a:cubicBezTo>
                  <a:pt x="56" y="733"/>
                  <a:pt x="60" y="739"/>
                  <a:pt x="60" y="739"/>
                </a:cubicBezTo>
                <a:cubicBezTo>
                  <a:pt x="60" y="740"/>
                  <a:pt x="63" y="744"/>
                  <a:pt x="63" y="744"/>
                </a:cubicBezTo>
                <a:cubicBezTo>
                  <a:pt x="64" y="744"/>
                  <a:pt x="64" y="748"/>
                  <a:pt x="64" y="748"/>
                </a:cubicBezTo>
                <a:cubicBezTo>
                  <a:pt x="63" y="750"/>
                  <a:pt x="63" y="750"/>
                  <a:pt x="63" y="750"/>
                </a:cubicBezTo>
                <a:cubicBezTo>
                  <a:pt x="62" y="753"/>
                  <a:pt x="62" y="753"/>
                  <a:pt x="62" y="753"/>
                </a:cubicBezTo>
                <a:cubicBezTo>
                  <a:pt x="61" y="756"/>
                  <a:pt x="61" y="756"/>
                  <a:pt x="61" y="756"/>
                </a:cubicBezTo>
                <a:cubicBezTo>
                  <a:pt x="62" y="758"/>
                  <a:pt x="62" y="758"/>
                  <a:pt x="62" y="758"/>
                </a:cubicBezTo>
                <a:cubicBezTo>
                  <a:pt x="61" y="760"/>
                  <a:pt x="61" y="760"/>
                  <a:pt x="61" y="760"/>
                </a:cubicBezTo>
                <a:cubicBezTo>
                  <a:pt x="59" y="763"/>
                  <a:pt x="59" y="763"/>
                  <a:pt x="59" y="763"/>
                </a:cubicBezTo>
                <a:cubicBezTo>
                  <a:pt x="64" y="764"/>
                  <a:pt x="64" y="764"/>
                  <a:pt x="64" y="764"/>
                </a:cubicBezTo>
                <a:cubicBezTo>
                  <a:pt x="70" y="763"/>
                  <a:pt x="70" y="763"/>
                  <a:pt x="70" y="763"/>
                </a:cubicBezTo>
                <a:cubicBezTo>
                  <a:pt x="70" y="763"/>
                  <a:pt x="71" y="765"/>
                  <a:pt x="71" y="765"/>
                </a:cubicBezTo>
                <a:cubicBezTo>
                  <a:pt x="72" y="766"/>
                  <a:pt x="77" y="765"/>
                  <a:pt x="77" y="765"/>
                </a:cubicBezTo>
                <a:cubicBezTo>
                  <a:pt x="81" y="763"/>
                  <a:pt x="81" y="763"/>
                  <a:pt x="81" y="763"/>
                </a:cubicBezTo>
                <a:cubicBezTo>
                  <a:pt x="84" y="761"/>
                  <a:pt x="84" y="761"/>
                  <a:pt x="84" y="761"/>
                </a:cubicBezTo>
                <a:cubicBezTo>
                  <a:pt x="84" y="759"/>
                  <a:pt x="84" y="759"/>
                  <a:pt x="84" y="759"/>
                </a:cubicBezTo>
                <a:cubicBezTo>
                  <a:pt x="84" y="759"/>
                  <a:pt x="86" y="756"/>
                  <a:pt x="86" y="756"/>
                </a:cubicBezTo>
                <a:cubicBezTo>
                  <a:pt x="87" y="756"/>
                  <a:pt x="90" y="757"/>
                  <a:pt x="90" y="757"/>
                </a:cubicBezTo>
                <a:cubicBezTo>
                  <a:pt x="90" y="757"/>
                  <a:pt x="93" y="757"/>
                  <a:pt x="93" y="758"/>
                </a:cubicBezTo>
                <a:cubicBezTo>
                  <a:pt x="93" y="759"/>
                  <a:pt x="95" y="760"/>
                  <a:pt x="95" y="760"/>
                </a:cubicBezTo>
                <a:cubicBezTo>
                  <a:pt x="98" y="760"/>
                  <a:pt x="98" y="760"/>
                  <a:pt x="98" y="760"/>
                </a:cubicBezTo>
                <a:cubicBezTo>
                  <a:pt x="101" y="759"/>
                  <a:pt x="101" y="759"/>
                  <a:pt x="101" y="759"/>
                </a:cubicBezTo>
                <a:cubicBezTo>
                  <a:pt x="105" y="758"/>
                  <a:pt x="105" y="758"/>
                  <a:pt x="105" y="758"/>
                </a:cubicBezTo>
                <a:cubicBezTo>
                  <a:pt x="105" y="758"/>
                  <a:pt x="104" y="756"/>
                  <a:pt x="105" y="756"/>
                </a:cubicBezTo>
                <a:cubicBezTo>
                  <a:pt x="106" y="756"/>
                  <a:pt x="109" y="756"/>
                  <a:pt x="109" y="756"/>
                </a:cubicBezTo>
                <a:cubicBezTo>
                  <a:pt x="109" y="756"/>
                  <a:pt x="110" y="758"/>
                  <a:pt x="111" y="758"/>
                </a:cubicBezTo>
                <a:cubicBezTo>
                  <a:pt x="111" y="758"/>
                  <a:pt x="113" y="756"/>
                  <a:pt x="112" y="755"/>
                </a:cubicBezTo>
                <a:cubicBezTo>
                  <a:pt x="111" y="754"/>
                  <a:pt x="107" y="752"/>
                  <a:pt x="107" y="752"/>
                </a:cubicBezTo>
                <a:cubicBezTo>
                  <a:pt x="107" y="752"/>
                  <a:pt x="105" y="749"/>
                  <a:pt x="105" y="748"/>
                </a:cubicBezTo>
                <a:cubicBezTo>
                  <a:pt x="104" y="747"/>
                  <a:pt x="104" y="744"/>
                  <a:pt x="103" y="743"/>
                </a:cubicBezTo>
                <a:cubicBezTo>
                  <a:pt x="102" y="743"/>
                  <a:pt x="101" y="742"/>
                  <a:pt x="101" y="740"/>
                </a:cubicBezTo>
                <a:cubicBezTo>
                  <a:pt x="102" y="737"/>
                  <a:pt x="102" y="736"/>
                  <a:pt x="102" y="736"/>
                </a:cubicBezTo>
                <a:cubicBezTo>
                  <a:pt x="102" y="735"/>
                  <a:pt x="102" y="731"/>
                  <a:pt x="102" y="731"/>
                </a:cubicBezTo>
                <a:cubicBezTo>
                  <a:pt x="102" y="731"/>
                  <a:pt x="101" y="729"/>
                  <a:pt x="104" y="727"/>
                </a:cubicBezTo>
                <a:cubicBezTo>
                  <a:pt x="107" y="725"/>
                  <a:pt x="107" y="723"/>
                  <a:pt x="108" y="724"/>
                </a:cubicBezTo>
                <a:cubicBezTo>
                  <a:pt x="109" y="725"/>
                  <a:pt x="111" y="727"/>
                  <a:pt x="112" y="727"/>
                </a:cubicBezTo>
                <a:cubicBezTo>
                  <a:pt x="112" y="728"/>
                  <a:pt x="113" y="728"/>
                  <a:pt x="114" y="729"/>
                </a:cubicBezTo>
                <a:cubicBezTo>
                  <a:pt x="114" y="730"/>
                  <a:pt x="113" y="731"/>
                  <a:pt x="115" y="731"/>
                </a:cubicBezTo>
                <a:cubicBezTo>
                  <a:pt x="116" y="731"/>
                  <a:pt x="118" y="731"/>
                  <a:pt x="118" y="731"/>
                </a:cubicBezTo>
                <a:cubicBezTo>
                  <a:pt x="118" y="731"/>
                  <a:pt x="119" y="731"/>
                  <a:pt x="119" y="730"/>
                </a:cubicBezTo>
                <a:cubicBezTo>
                  <a:pt x="119" y="729"/>
                  <a:pt x="119" y="726"/>
                  <a:pt x="118" y="726"/>
                </a:cubicBezTo>
                <a:cubicBezTo>
                  <a:pt x="117" y="725"/>
                  <a:pt x="116" y="724"/>
                  <a:pt x="116" y="724"/>
                </a:cubicBezTo>
                <a:cubicBezTo>
                  <a:pt x="116" y="724"/>
                  <a:pt x="118" y="723"/>
                  <a:pt x="115" y="722"/>
                </a:cubicBezTo>
                <a:cubicBezTo>
                  <a:pt x="112" y="720"/>
                  <a:pt x="112" y="719"/>
                  <a:pt x="113" y="718"/>
                </a:cubicBezTo>
                <a:cubicBezTo>
                  <a:pt x="115" y="717"/>
                  <a:pt x="119" y="718"/>
                  <a:pt x="119" y="718"/>
                </a:cubicBezTo>
                <a:cubicBezTo>
                  <a:pt x="122" y="717"/>
                  <a:pt x="122" y="717"/>
                  <a:pt x="122" y="717"/>
                </a:cubicBezTo>
                <a:cubicBezTo>
                  <a:pt x="122" y="717"/>
                  <a:pt x="124" y="715"/>
                  <a:pt x="126" y="716"/>
                </a:cubicBezTo>
                <a:cubicBezTo>
                  <a:pt x="127" y="717"/>
                  <a:pt x="131" y="716"/>
                  <a:pt x="131" y="716"/>
                </a:cubicBezTo>
                <a:cubicBezTo>
                  <a:pt x="136" y="717"/>
                  <a:pt x="136" y="717"/>
                  <a:pt x="136" y="717"/>
                </a:cubicBezTo>
                <a:cubicBezTo>
                  <a:pt x="138" y="715"/>
                  <a:pt x="138" y="715"/>
                  <a:pt x="138" y="715"/>
                </a:cubicBezTo>
                <a:cubicBezTo>
                  <a:pt x="143" y="717"/>
                  <a:pt x="143" y="717"/>
                  <a:pt x="143" y="717"/>
                </a:cubicBezTo>
                <a:cubicBezTo>
                  <a:pt x="143" y="717"/>
                  <a:pt x="142" y="717"/>
                  <a:pt x="145" y="718"/>
                </a:cubicBezTo>
                <a:cubicBezTo>
                  <a:pt x="147" y="718"/>
                  <a:pt x="150" y="716"/>
                  <a:pt x="150" y="715"/>
                </a:cubicBezTo>
                <a:cubicBezTo>
                  <a:pt x="151" y="715"/>
                  <a:pt x="155" y="708"/>
                  <a:pt x="155" y="708"/>
                </a:cubicBezTo>
                <a:cubicBezTo>
                  <a:pt x="158" y="688"/>
                  <a:pt x="158" y="688"/>
                  <a:pt x="158" y="688"/>
                </a:cubicBezTo>
                <a:cubicBezTo>
                  <a:pt x="158" y="688"/>
                  <a:pt x="162" y="685"/>
                  <a:pt x="161" y="685"/>
                </a:cubicBezTo>
                <a:cubicBezTo>
                  <a:pt x="161" y="684"/>
                  <a:pt x="161" y="677"/>
                  <a:pt x="161" y="676"/>
                </a:cubicBezTo>
                <a:cubicBezTo>
                  <a:pt x="161" y="675"/>
                  <a:pt x="163" y="668"/>
                  <a:pt x="163" y="668"/>
                </a:cubicBezTo>
                <a:cubicBezTo>
                  <a:pt x="163" y="668"/>
                  <a:pt x="167" y="665"/>
                  <a:pt x="165" y="662"/>
                </a:cubicBezTo>
                <a:cubicBezTo>
                  <a:pt x="164" y="659"/>
                  <a:pt x="163" y="654"/>
                  <a:pt x="163" y="654"/>
                </a:cubicBezTo>
                <a:cubicBezTo>
                  <a:pt x="163" y="654"/>
                  <a:pt x="162" y="649"/>
                  <a:pt x="162" y="648"/>
                </a:cubicBezTo>
                <a:cubicBezTo>
                  <a:pt x="162" y="647"/>
                  <a:pt x="166" y="642"/>
                  <a:pt x="166" y="642"/>
                </a:cubicBezTo>
                <a:cubicBezTo>
                  <a:pt x="163" y="633"/>
                  <a:pt x="163" y="633"/>
                  <a:pt x="163" y="633"/>
                </a:cubicBezTo>
                <a:cubicBezTo>
                  <a:pt x="163" y="633"/>
                  <a:pt x="165" y="630"/>
                  <a:pt x="165" y="629"/>
                </a:cubicBezTo>
                <a:cubicBezTo>
                  <a:pt x="165" y="628"/>
                  <a:pt x="163" y="619"/>
                  <a:pt x="163" y="619"/>
                </a:cubicBezTo>
                <a:cubicBezTo>
                  <a:pt x="163" y="617"/>
                  <a:pt x="163" y="617"/>
                  <a:pt x="163" y="617"/>
                </a:cubicBezTo>
                <a:cubicBezTo>
                  <a:pt x="163" y="617"/>
                  <a:pt x="166" y="612"/>
                  <a:pt x="165" y="611"/>
                </a:cubicBezTo>
                <a:cubicBezTo>
                  <a:pt x="165" y="610"/>
                  <a:pt x="165" y="605"/>
                  <a:pt x="165" y="605"/>
                </a:cubicBezTo>
                <a:cubicBezTo>
                  <a:pt x="163" y="599"/>
                  <a:pt x="163" y="599"/>
                  <a:pt x="163" y="599"/>
                </a:cubicBezTo>
                <a:cubicBezTo>
                  <a:pt x="163" y="599"/>
                  <a:pt x="165" y="598"/>
                  <a:pt x="164" y="597"/>
                </a:cubicBezTo>
                <a:cubicBezTo>
                  <a:pt x="163" y="595"/>
                  <a:pt x="162" y="594"/>
                  <a:pt x="162" y="594"/>
                </a:cubicBezTo>
                <a:cubicBezTo>
                  <a:pt x="162" y="592"/>
                  <a:pt x="162" y="592"/>
                  <a:pt x="162" y="592"/>
                </a:cubicBezTo>
                <a:cubicBezTo>
                  <a:pt x="163" y="590"/>
                  <a:pt x="163" y="590"/>
                  <a:pt x="163" y="590"/>
                </a:cubicBezTo>
                <a:cubicBezTo>
                  <a:pt x="165" y="588"/>
                  <a:pt x="165" y="588"/>
                  <a:pt x="165" y="588"/>
                </a:cubicBezTo>
                <a:cubicBezTo>
                  <a:pt x="164" y="582"/>
                  <a:pt x="164" y="582"/>
                  <a:pt x="164" y="582"/>
                </a:cubicBezTo>
                <a:cubicBezTo>
                  <a:pt x="160" y="581"/>
                  <a:pt x="160" y="581"/>
                  <a:pt x="160" y="581"/>
                </a:cubicBezTo>
                <a:cubicBezTo>
                  <a:pt x="160" y="581"/>
                  <a:pt x="160" y="579"/>
                  <a:pt x="161" y="579"/>
                </a:cubicBezTo>
                <a:cubicBezTo>
                  <a:pt x="163" y="578"/>
                  <a:pt x="170" y="575"/>
                  <a:pt x="170" y="575"/>
                </a:cubicBezTo>
                <a:cubicBezTo>
                  <a:pt x="170" y="575"/>
                  <a:pt x="172" y="572"/>
                  <a:pt x="173" y="572"/>
                </a:cubicBezTo>
                <a:cubicBezTo>
                  <a:pt x="173" y="571"/>
                  <a:pt x="181" y="566"/>
                  <a:pt x="181" y="566"/>
                </a:cubicBezTo>
                <a:cubicBezTo>
                  <a:pt x="181" y="566"/>
                  <a:pt x="181" y="563"/>
                  <a:pt x="181" y="562"/>
                </a:cubicBezTo>
                <a:cubicBezTo>
                  <a:pt x="182" y="562"/>
                  <a:pt x="182" y="561"/>
                  <a:pt x="182" y="559"/>
                </a:cubicBezTo>
                <a:cubicBezTo>
                  <a:pt x="183" y="559"/>
                  <a:pt x="181" y="550"/>
                  <a:pt x="181" y="547"/>
                </a:cubicBezTo>
                <a:cubicBezTo>
                  <a:pt x="182" y="545"/>
                  <a:pt x="184" y="549"/>
                  <a:pt x="184" y="549"/>
                </a:cubicBezTo>
                <a:cubicBezTo>
                  <a:pt x="185" y="552"/>
                  <a:pt x="185" y="552"/>
                  <a:pt x="185" y="552"/>
                </a:cubicBezTo>
                <a:cubicBezTo>
                  <a:pt x="185" y="558"/>
                  <a:pt x="185" y="558"/>
                  <a:pt x="185" y="558"/>
                </a:cubicBezTo>
                <a:cubicBezTo>
                  <a:pt x="188" y="559"/>
                  <a:pt x="188" y="559"/>
                  <a:pt x="188" y="559"/>
                </a:cubicBezTo>
                <a:cubicBezTo>
                  <a:pt x="189" y="562"/>
                  <a:pt x="189" y="562"/>
                  <a:pt x="189" y="562"/>
                </a:cubicBezTo>
                <a:cubicBezTo>
                  <a:pt x="189" y="562"/>
                  <a:pt x="188" y="565"/>
                  <a:pt x="189" y="565"/>
                </a:cubicBezTo>
                <a:cubicBezTo>
                  <a:pt x="190" y="564"/>
                  <a:pt x="190" y="564"/>
                  <a:pt x="190" y="564"/>
                </a:cubicBezTo>
                <a:cubicBezTo>
                  <a:pt x="191" y="558"/>
                  <a:pt x="191" y="558"/>
                  <a:pt x="191" y="558"/>
                </a:cubicBezTo>
                <a:cubicBezTo>
                  <a:pt x="191" y="558"/>
                  <a:pt x="195" y="558"/>
                  <a:pt x="194" y="556"/>
                </a:cubicBezTo>
                <a:cubicBezTo>
                  <a:pt x="194" y="555"/>
                  <a:pt x="193" y="553"/>
                  <a:pt x="194" y="553"/>
                </a:cubicBezTo>
                <a:cubicBezTo>
                  <a:pt x="200" y="552"/>
                  <a:pt x="198" y="552"/>
                  <a:pt x="201" y="550"/>
                </a:cubicBezTo>
                <a:cubicBezTo>
                  <a:pt x="201" y="550"/>
                  <a:pt x="203" y="546"/>
                  <a:pt x="203" y="546"/>
                </a:cubicBezTo>
                <a:cubicBezTo>
                  <a:pt x="203" y="545"/>
                  <a:pt x="204" y="543"/>
                  <a:pt x="204" y="543"/>
                </a:cubicBezTo>
                <a:cubicBezTo>
                  <a:pt x="202" y="542"/>
                  <a:pt x="202" y="542"/>
                  <a:pt x="202" y="542"/>
                </a:cubicBezTo>
                <a:cubicBezTo>
                  <a:pt x="201" y="539"/>
                  <a:pt x="201" y="539"/>
                  <a:pt x="201" y="539"/>
                </a:cubicBezTo>
                <a:cubicBezTo>
                  <a:pt x="201" y="539"/>
                  <a:pt x="202" y="537"/>
                  <a:pt x="203" y="538"/>
                </a:cubicBezTo>
                <a:cubicBezTo>
                  <a:pt x="203" y="539"/>
                  <a:pt x="204" y="541"/>
                  <a:pt x="205" y="541"/>
                </a:cubicBezTo>
                <a:cubicBezTo>
                  <a:pt x="206" y="541"/>
                  <a:pt x="209" y="538"/>
                  <a:pt x="209" y="538"/>
                </a:cubicBezTo>
                <a:cubicBezTo>
                  <a:pt x="209" y="535"/>
                  <a:pt x="202" y="531"/>
                  <a:pt x="200" y="530"/>
                </a:cubicBezTo>
                <a:cubicBezTo>
                  <a:pt x="200" y="526"/>
                  <a:pt x="210" y="521"/>
                  <a:pt x="210" y="520"/>
                </a:cubicBezTo>
                <a:cubicBezTo>
                  <a:pt x="211" y="519"/>
                  <a:pt x="211" y="519"/>
                  <a:pt x="211" y="518"/>
                </a:cubicBezTo>
                <a:cubicBezTo>
                  <a:pt x="211" y="517"/>
                  <a:pt x="210" y="516"/>
                  <a:pt x="209" y="517"/>
                </a:cubicBezTo>
                <a:cubicBezTo>
                  <a:pt x="209" y="517"/>
                  <a:pt x="208" y="519"/>
                  <a:pt x="207" y="519"/>
                </a:cubicBezTo>
                <a:cubicBezTo>
                  <a:pt x="207" y="519"/>
                  <a:pt x="205" y="519"/>
                  <a:pt x="205" y="519"/>
                </a:cubicBezTo>
                <a:cubicBezTo>
                  <a:pt x="205" y="519"/>
                  <a:pt x="204" y="517"/>
                  <a:pt x="205" y="516"/>
                </a:cubicBezTo>
                <a:cubicBezTo>
                  <a:pt x="206" y="515"/>
                  <a:pt x="205" y="515"/>
                  <a:pt x="207" y="514"/>
                </a:cubicBezTo>
                <a:cubicBezTo>
                  <a:pt x="208" y="513"/>
                  <a:pt x="209" y="513"/>
                  <a:pt x="210" y="513"/>
                </a:cubicBezTo>
                <a:cubicBezTo>
                  <a:pt x="210" y="512"/>
                  <a:pt x="211" y="511"/>
                  <a:pt x="212" y="511"/>
                </a:cubicBezTo>
                <a:cubicBezTo>
                  <a:pt x="213" y="511"/>
                  <a:pt x="218" y="508"/>
                  <a:pt x="218" y="508"/>
                </a:cubicBezTo>
                <a:cubicBezTo>
                  <a:pt x="219" y="506"/>
                  <a:pt x="219" y="506"/>
                  <a:pt x="219" y="506"/>
                </a:cubicBezTo>
                <a:cubicBezTo>
                  <a:pt x="219" y="506"/>
                  <a:pt x="216" y="503"/>
                  <a:pt x="216" y="503"/>
                </a:cubicBezTo>
                <a:cubicBezTo>
                  <a:pt x="216" y="503"/>
                  <a:pt x="211" y="499"/>
                  <a:pt x="211" y="499"/>
                </a:cubicBezTo>
                <a:cubicBezTo>
                  <a:pt x="211" y="499"/>
                  <a:pt x="209" y="499"/>
                  <a:pt x="209" y="498"/>
                </a:cubicBezTo>
                <a:cubicBezTo>
                  <a:pt x="209" y="498"/>
                  <a:pt x="207" y="496"/>
                  <a:pt x="207" y="496"/>
                </a:cubicBezTo>
                <a:cubicBezTo>
                  <a:pt x="205" y="491"/>
                  <a:pt x="203" y="495"/>
                  <a:pt x="199" y="493"/>
                </a:cubicBezTo>
                <a:cubicBezTo>
                  <a:pt x="199" y="493"/>
                  <a:pt x="197" y="489"/>
                  <a:pt x="197" y="489"/>
                </a:cubicBezTo>
                <a:cubicBezTo>
                  <a:pt x="197" y="489"/>
                  <a:pt x="199" y="489"/>
                  <a:pt x="199" y="488"/>
                </a:cubicBezTo>
                <a:cubicBezTo>
                  <a:pt x="199" y="486"/>
                  <a:pt x="197" y="484"/>
                  <a:pt x="197" y="484"/>
                </a:cubicBezTo>
                <a:cubicBezTo>
                  <a:pt x="195" y="482"/>
                  <a:pt x="195" y="482"/>
                  <a:pt x="195" y="482"/>
                </a:cubicBezTo>
                <a:cubicBezTo>
                  <a:pt x="191" y="478"/>
                  <a:pt x="192" y="487"/>
                  <a:pt x="189" y="479"/>
                </a:cubicBezTo>
                <a:cubicBezTo>
                  <a:pt x="189" y="479"/>
                  <a:pt x="188" y="479"/>
                  <a:pt x="187" y="477"/>
                </a:cubicBezTo>
                <a:cubicBezTo>
                  <a:pt x="186" y="476"/>
                  <a:pt x="183" y="473"/>
                  <a:pt x="183" y="473"/>
                </a:cubicBezTo>
                <a:cubicBezTo>
                  <a:pt x="183" y="473"/>
                  <a:pt x="182" y="470"/>
                  <a:pt x="182" y="470"/>
                </a:cubicBezTo>
                <a:cubicBezTo>
                  <a:pt x="181" y="470"/>
                  <a:pt x="180" y="467"/>
                  <a:pt x="180" y="467"/>
                </a:cubicBezTo>
                <a:cubicBezTo>
                  <a:pt x="175" y="470"/>
                  <a:pt x="175" y="470"/>
                  <a:pt x="175" y="470"/>
                </a:cubicBezTo>
                <a:cubicBezTo>
                  <a:pt x="172" y="473"/>
                  <a:pt x="172" y="473"/>
                  <a:pt x="172" y="473"/>
                </a:cubicBezTo>
                <a:cubicBezTo>
                  <a:pt x="172" y="473"/>
                  <a:pt x="171" y="471"/>
                  <a:pt x="171" y="471"/>
                </a:cubicBezTo>
                <a:cubicBezTo>
                  <a:pt x="171" y="471"/>
                  <a:pt x="171" y="467"/>
                  <a:pt x="171" y="467"/>
                </a:cubicBezTo>
                <a:cubicBezTo>
                  <a:pt x="171" y="467"/>
                  <a:pt x="168" y="466"/>
                  <a:pt x="167" y="466"/>
                </a:cubicBezTo>
                <a:cubicBezTo>
                  <a:pt x="167" y="466"/>
                  <a:pt x="164" y="466"/>
                  <a:pt x="164" y="466"/>
                </a:cubicBezTo>
                <a:cubicBezTo>
                  <a:pt x="160" y="465"/>
                  <a:pt x="160" y="465"/>
                  <a:pt x="160" y="465"/>
                </a:cubicBezTo>
                <a:cubicBezTo>
                  <a:pt x="160" y="462"/>
                  <a:pt x="160" y="462"/>
                  <a:pt x="160" y="462"/>
                </a:cubicBezTo>
                <a:cubicBezTo>
                  <a:pt x="160" y="462"/>
                  <a:pt x="162" y="460"/>
                  <a:pt x="161" y="459"/>
                </a:cubicBezTo>
                <a:cubicBezTo>
                  <a:pt x="161" y="458"/>
                  <a:pt x="158" y="456"/>
                  <a:pt x="158" y="456"/>
                </a:cubicBezTo>
                <a:cubicBezTo>
                  <a:pt x="158" y="454"/>
                  <a:pt x="158" y="454"/>
                  <a:pt x="158" y="454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7" y="447"/>
                  <a:pt x="157" y="447"/>
                </a:cubicBezTo>
                <a:cubicBezTo>
                  <a:pt x="157" y="446"/>
                  <a:pt x="153" y="437"/>
                  <a:pt x="153" y="437"/>
                </a:cubicBezTo>
                <a:cubicBezTo>
                  <a:pt x="153" y="437"/>
                  <a:pt x="155" y="433"/>
                  <a:pt x="155" y="432"/>
                </a:cubicBezTo>
                <a:cubicBezTo>
                  <a:pt x="155" y="432"/>
                  <a:pt x="153" y="428"/>
                  <a:pt x="153" y="428"/>
                </a:cubicBezTo>
                <a:cubicBezTo>
                  <a:pt x="151" y="428"/>
                  <a:pt x="151" y="428"/>
                  <a:pt x="151" y="428"/>
                </a:cubicBezTo>
                <a:cubicBezTo>
                  <a:pt x="151" y="424"/>
                  <a:pt x="151" y="424"/>
                  <a:pt x="151" y="424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0" y="419"/>
                  <a:pt x="150" y="419"/>
                  <a:pt x="150" y="419"/>
                </a:cubicBezTo>
                <a:cubicBezTo>
                  <a:pt x="150" y="419"/>
                  <a:pt x="151" y="417"/>
                  <a:pt x="152" y="417"/>
                </a:cubicBezTo>
                <a:cubicBezTo>
                  <a:pt x="152" y="417"/>
                  <a:pt x="152" y="413"/>
                  <a:pt x="152" y="413"/>
                </a:cubicBezTo>
                <a:cubicBezTo>
                  <a:pt x="152" y="413"/>
                  <a:pt x="153" y="411"/>
                  <a:pt x="154" y="411"/>
                </a:cubicBezTo>
                <a:cubicBezTo>
                  <a:pt x="154" y="411"/>
                  <a:pt x="157" y="413"/>
                  <a:pt x="157" y="413"/>
                </a:cubicBezTo>
                <a:cubicBezTo>
                  <a:pt x="157" y="413"/>
                  <a:pt x="160" y="414"/>
                  <a:pt x="160" y="413"/>
                </a:cubicBezTo>
                <a:cubicBezTo>
                  <a:pt x="160" y="413"/>
                  <a:pt x="159" y="410"/>
                  <a:pt x="159" y="410"/>
                </a:cubicBezTo>
                <a:cubicBezTo>
                  <a:pt x="159" y="409"/>
                  <a:pt x="157" y="407"/>
                  <a:pt x="157" y="407"/>
                </a:cubicBezTo>
                <a:cubicBezTo>
                  <a:pt x="156" y="406"/>
                  <a:pt x="156" y="401"/>
                  <a:pt x="156" y="401"/>
                </a:cubicBezTo>
                <a:cubicBezTo>
                  <a:pt x="156" y="401"/>
                  <a:pt x="154" y="397"/>
                  <a:pt x="155" y="397"/>
                </a:cubicBezTo>
                <a:cubicBezTo>
                  <a:pt x="155" y="397"/>
                  <a:pt x="156" y="395"/>
                  <a:pt x="156" y="395"/>
                </a:cubicBezTo>
                <a:cubicBezTo>
                  <a:pt x="157" y="388"/>
                  <a:pt x="157" y="388"/>
                  <a:pt x="157" y="388"/>
                </a:cubicBezTo>
                <a:cubicBezTo>
                  <a:pt x="158" y="382"/>
                  <a:pt x="158" y="382"/>
                  <a:pt x="158" y="382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54" y="377"/>
                  <a:pt x="154" y="377"/>
                  <a:pt x="154" y="377"/>
                </a:cubicBezTo>
                <a:cubicBezTo>
                  <a:pt x="152" y="375"/>
                  <a:pt x="152" y="375"/>
                  <a:pt x="152" y="375"/>
                </a:cubicBezTo>
                <a:cubicBezTo>
                  <a:pt x="154" y="369"/>
                  <a:pt x="154" y="369"/>
                  <a:pt x="154" y="369"/>
                </a:cubicBezTo>
                <a:cubicBezTo>
                  <a:pt x="158" y="369"/>
                  <a:pt x="158" y="369"/>
                  <a:pt x="158" y="369"/>
                </a:cubicBezTo>
                <a:cubicBezTo>
                  <a:pt x="160" y="366"/>
                  <a:pt x="160" y="366"/>
                  <a:pt x="160" y="366"/>
                </a:cubicBezTo>
                <a:cubicBezTo>
                  <a:pt x="160" y="366"/>
                  <a:pt x="163" y="364"/>
                  <a:pt x="163" y="363"/>
                </a:cubicBezTo>
                <a:cubicBezTo>
                  <a:pt x="163" y="363"/>
                  <a:pt x="164" y="359"/>
                  <a:pt x="164" y="359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5" y="357"/>
                  <a:pt x="165" y="357"/>
                  <a:pt x="165" y="357"/>
                </a:cubicBezTo>
                <a:cubicBezTo>
                  <a:pt x="165" y="354"/>
                  <a:pt x="165" y="354"/>
                  <a:pt x="165" y="354"/>
                </a:cubicBezTo>
                <a:cubicBezTo>
                  <a:pt x="165" y="354"/>
                  <a:pt x="166" y="351"/>
                  <a:pt x="166" y="351"/>
                </a:cubicBezTo>
                <a:cubicBezTo>
                  <a:pt x="167" y="351"/>
                  <a:pt x="168" y="350"/>
                  <a:pt x="168" y="350"/>
                </a:cubicBezTo>
                <a:cubicBezTo>
                  <a:pt x="168" y="350"/>
                  <a:pt x="170" y="346"/>
                  <a:pt x="170" y="346"/>
                </a:cubicBezTo>
                <a:cubicBezTo>
                  <a:pt x="170" y="346"/>
                  <a:pt x="171" y="347"/>
                  <a:pt x="172" y="346"/>
                </a:cubicBezTo>
                <a:cubicBezTo>
                  <a:pt x="173" y="345"/>
                  <a:pt x="173" y="345"/>
                  <a:pt x="173" y="344"/>
                </a:cubicBezTo>
                <a:cubicBezTo>
                  <a:pt x="174" y="342"/>
                  <a:pt x="176" y="338"/>
                  <a:pt x="176" y="338"/>
                </a:cubicBezTo>
                <a:cubicBezTo>
                  <a:pt x="176" y="338"/>
                  <a:pt x="176" y="337"/>
                  <a:pt x="176" y="336"/>
                </a:cubicBezTo>
                <a:cubicBezTo>
                  <a:pt x="177" y="336"/>
                  <a:pt x="179" y="336"/>
                  <a:pt x="179" y="335"/>
                </a:cubicBezTo>
                <a:cubicBezTo>
                  <a:pt x="178" y="334"/>
                  <a:pt x="176" y="331"/>
                  <a:pt x="176" y="331"/>
                </a:cubicBezTo>
                <a:cubicBezTo>
                  <a:pt x="179" y="328"/>
                  <a:pt x="179" y="328"/>
                  <a:pt x="179" y="328"/>
                </a:cubicBezTo>
                <a:cubicBezTo>
                  <a:pt x="179" y="328"/>
                  <a:pt x="182" y="325"/>
                  <a:pt x="182" y="325"/>
                </a:cubicBezTo>
                <a:cubicBezTo>
                  <a:pt x="182" y="326"/>
                  <a:pt x="183" y="326"/>
                  <a:pt x="184" y="325"/>
                </a:cubicBezTo>
                <a:cubicBezTo>
                  <a:pt x="184" y="325"/>
                  <a:pt x="185" y="324"/>
                  <a:pt x="186" y="323"/>
                </a:cubicBezTo>
                <a:cubicBezTo>
                  <a:pt x="186" y="323"/>
                  <a:pt x="187" y="322"/>
                  <a:pt x="188" y="322"/>
                </a:cubicBezTo>
                <a:cubicBezTo>
                  <a:pt x="188" y="321"/>
                  <a:pt x="189" y="319"/>
                  <a:pt x="189" y="318"/>
                </a:cubicBezTo>
                <a:cubicBezTo>
                  <a:pt x="189" y="318"/>
                  <a:pt x="191" y="313"/>
                  <a:pt x="191" y="313"/>
                </a:cubicBezTo>
                <a:cubicBezTo>
                  <a:pt x="191" y="310"/>
                  <a:pt x="191" y="310"/>
                  <a:pt x="191" y="310"/>
                </a:cubicBezTo>
                <a:cubicBezTo>
                  <a:pt x="192" y="309"/>
                  <a:pt x="192" y="309"/>
                  <a:pt x="192" y="309"/>
                </a:cubicBezTo>
                <a:cubicBezTo>
                  <a:pt x="194" y="307"/>
                  <a:pt x="194" y="307"/>
                  <a:pt x="194" y="307"/>
                </a:cubicBezTo>
                <a:cubicBezTo>
                  <a:pt x="194" y="307"/>
                  <a:pt x="196" y="306"/>
                  <a:pt x="196" y="307"/>
                </a:cubicBezTo>
                <a:cubicBezTo>
                  <a:pt x="196" y="307"/>
                  <a:pt x="195" y="309"/>
                  <a:pt x="195" y="309"/>
                </a:cubicBezTo>
                <a:cubicBezTo>
                  <a:pt x="198" y="309"/>
                  <a:pt x="198" y="309"/>
                  <a:pt x="198" y="309"/>
                </a:cubicBezTo>
                <a:cubicBezTo>
                  <a:pt x="198" y="309"/>
                  <a:pt x="198" y="307"/>
                  <a:pt x="198" y="308"/>
                </a:cubicBezTo>
                <a:cubicBezTo>
                  <a:pt x="199" y="308"/>
                  <a:pt x="200" y="309"/>
                  <a:pt x="200" y="309"/>
                </a:cubicBezTo>
                <a:cubicBezTo>
                  <a:pt x="200" y="308"/>
                  <a:pt x="201" y="306"/>
                  <a:pt x="201" y="306"/>
                </a:cubicBezTo>
                <a:cubicBezTo>
                  <a:pt x="201" y="303"/>
                  <a:pt x="201" y="303"/>
                  <a:pt x="201" y="303"/>
                </a:cubicBezTo>
                <a:cubicBezTo>
                  <a:pt x="201" y="303"/>
                  <a:pt x="203" y="301"/>
                  <a:pt x="204" y="300"/>
                </a:cubicBezTo>
                <a:cubicBezTo>
                  <a:pt x="204" y="299"/>
                  <a:pt x="207" y="296"/>
                  <a:pt x="207" y="296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5"/>
                  <a:pt x="211" y="294"/>
                  <a:pt x="212" y="294"/>
                </a:cubicBezTo>
                <a:cubicBezTo>
                  <a:pt x="212" y="294"/>
                  <a:pt x="215" y="290"/>
                  <a:pt x="215" y="290"/>
                </a:cubicBezTo>
                <a:cubicBezTo>
                  <a:pt x="215" y="290"/>
                  <a:pt x="215" y="289"/>
                  <a:pt x="216" y="288"/>
                </a:cubicBezTo>
                <a:cubicBezTo>
                  <a:pt x="216" y="287"/>
                  <a:pt x="218" y="287"/>
                  <a:pt x="218" y="286"/>
                </a:cubicBezTo>
                <a:cubicBezTo>
                  <a:pt x="219" y="286"/>
                  <a:pt x="221" y="281"/>
                  <a:pt x="221" y="281"/>
                </a:cubicBezTo>
                <a:cubicBezTo>
                  <a:pt x="221" y="281"/>
                  <a:pt x="222" y="281"/>
                  <a:pt x="222" y="280"/>
                </a:cubicBezTo>
                <a:cubicBezTo>
                  <a:pt x="222" y="278"/>
                  <a:pt x="223" y="276"/>
                  <a:pt x="223" y="276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225" y="266"/>
                  <a:pt x="225" y="266"/>
                  <a:pt x="225" y="266"/>
                </a:cubicBezTo>
                <a:cubicBezTo>
                  <a:pt x="227" y="261"/>
                  <a:pt x="227" y="261"/>
                  <a:pt x="227" y="261"/>
                </a:cubicBezTo>
                <a:cubicBezTo>
                  <a:pt x="227" y="261"/>
                  <a:pt x="228" y="260"/>
                  <a:pt x="228" y="259"/>
                </a:cubicBezTo>
                <a:cubicBezTo>
                  <a:pt x="229" y="259"/>
                  <a:pt x="230" y="256"/>
                  <a:pt x="230" y="256"/>
                </a:cubicBezTo>
                <a:cubicBezTo>
                  <a:pt x="230" y="256"/>
                  <a:pt x="233" y="252"/>
                  <a:pt x="233" y="252"/>
                </a:cubicBezTo>
                <a:cubicBezTo>
                  <a:pt x="233" y="252"/>
                  <a:pt x="234" y="249"/>
                  <a:pt x="234" y="248"/>
                </a:cubicBezTo>
                <a:cubicBezTo>
                  <a:pt x="235" y="248"/>
                  <a:pt x="235" y="248"/>
                  <a:pt x="235" y="248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29" y="238"/>
                  <a:pt x="229" y="238"/>
                  <a:pt x="229" y="238"/>
                </a:cubicBezTo>
                <a:cubicBezTo>
                  <a:pt x="226" y="238"/>
                  <a:pt x="226" y="238"/>
                  <a:pt x="226" y="238"/>
                </a:cubicBezTo>
                <a:cubicBezTo>
                  <a:pt x="224" y="236"/>
                  <a:pt x="224" y="236"/>
                  <a:pt x="224" y="236"/>
                </a:cubicBezTo>
                <a:cubicBezTo>
                  <a:pt x="225" y="234"/>
                  <a:pt x="225" y="234"/>
                  <a:pt x="225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22" y="229"/>
                  <a:pt x="222" y="229"/>
                  <a:pt x="222" y="229"/>
                </a:cubicBezTo>
                <a:cubicBezTo>
                  <a:pt x="220" y="227"/>
                  <a:pt x="220" y="227"/>
                  <a:pt x="220" y="227"/>
                </a:cubicBezTo>
                <a:cubicBezTo>
                  <a:pt x="220" y="227"/>
                  <a:pt x="222" y="224"/>
                  <a:pt x="222" y="224"/>
                </a:cubicBezTo>
                <a:cubicBezTo>
                  <a:pt x="222" y="224"/>
                  <a:pt x="223" y="223"/>
                  <a:pt x="223" y="222"/>
                </a:cubicBezTo>
                <a:cubicBezTo>
                  <a:pt x="223" y="222"/>
                  <a:pt x="225" y="219"/>
                  <a:pt x="225" y="219"/>
                </a:cubicBezTo>
                <a:cubicBezTo>
                  <a:pt x="225" y="219"/>
                  <a:pt x="227" y="216"/>
                  <a:pt x="227" y="216"/>
                </a:cubicBezTo>
                <a:cubicBezTo>
                  <a:pt x="227" y="216"/>
                  <a:pt x="228" y="215"/>
                  <a:pt x="228" y="214"/>
                </a:cubicBezTo>
                <a:cubicBezTo>
                  <a:pt x="228" y="213"/>
                  <a:pt x="227" y="209"/>
                  <a:pt x="227" y="209"/>
                </a:cubicBezTo>
                <a:cubicBezTo>
                  <a:pt x="227" y="209"/>
                  <a:pt x="227" y="206"/>
                  <a:pt x="228" y="206"/>
                </a:cubicBezTo>
                <a:cubicBezTo>
                  <a:pt x="228" y="205"/>
                  <a:pt x="229" y="204"/>
                  <a:pt x="229" y="204"/>
                </a:cubicBezTo>
                <a:cubicBezTo>
                  <a:pt x="229" y="204"/>
                  <a:pt x="230" y="204"/>
                  <a:pt x="231" y="205"/>
                </a:cubicBezTo>
                <a:cubicBezTo>
                  <a:pt x="232" y="205"/>
                  <a:pt x="232" y="203"/>
                  <a:pt x="232" y="203"/>
                </a:cubicBezTo>
                <a:cubicBezTo>
                  <a:pt x="232" y="203"/>
                  <a:pt x="232" y="200"/>
                  <a:pt x="231" y="200"/>
                </a:cubicBezTo>
                <a:cubicBezTo>
                  <a:pt x="230" y="200"/>
                  <a:pt x="229" y="198"/>
                  <a:pt x="229" y="198"/>
                </a:cubicBezTo>
                <a:cubicBezTo>
                  <a:pt x="229" y="198"/>
                  <a:pt x="230" y="197"/>
                  <a:pt x="230" y="197"/>
                </a:cubicBezTo>
                <a:cubicBezTo>
                  <a:pt x="230" y="196"/>
                  <a:pt x="232" y="195"/>
                  <a:pt x="232" y="195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4" y="191"/>
                  <a:pt x="234" y="191"/>
                  <a:pt x="234" y="191"/>
                </a:cubicBezTo>
                <a:cubicBezTo>
                  <a:pt x="234" y="188"/>
                  <a:pt x="234" y="188"/>
                  <a:pt x="234" y="188"/>
                </a:cubicBezTo>
                <a:cubicBezTo>
                  <a:pt x="234" y="188"/>
                  <a:pt x="238" y="189"/>
                  <a:pt x="238" y="189"/>
                </a:cubicBezTo>
                <a:cubicBezTo>
                  <a:pt x="238" y="190"/>
                  <a:pt x="239" y="192"/>
                  <a:pt x="240" y="192"/>
                </a:cubicBezTo>
                <a:cubicBezTo>
                  <a:pt x="240" y="191"/>
                  <a:pt x="240" y="189"/>
                  <a:pt x="240" y="189"/>
                </a:cubicBezTo>
                <a:cubicBezTo>
                  <a:pt x="240" y="189"/>
                  <a:pt x="241" y="186"/>
                  <a:pt x="242" y="187"/>
                </a:cubicBezTo>
                <a:cubicBezTo>
                  <a:pt x="244" y="188"/>
                  <a:pt x="245" y="186"/>
                  <a:pt x="246" y="186"/>
                </a:cubicBezTo>
                <a:cubicBezTo>
                  <a:pt x="246" y="185"/>
                  <a:pt x="247" y="183"/>
                  <a:pt x="247" y="183"/>
                </a:cubicBezTo>
                <a:cubicBezTo>
                  <a:pt x="247" y="183"/>
                  <a:pt x="248" y="180"/>
                  <a:pt x="247" y="179"/>
                </a:cubicBezTo>
                <a:cubicBezTo>
                  <a:pt x="246" y="179"/>
                  <a:pt x="245" y="179"/>
                  <a:pt x="245" y="178"/>
                </a:cubicBezTo>
                <a:cubicBezTo>
                  <a:pt x="245" y="178"/>
                  <a:pt x="246" y="176"/>
                  <a:pt x="247" y="176"/>
                </a:cubicBezTo>
                <a:cubicBezTo>
                  <a:pt x="248" y="176"/>
                  <a:pt x="248" y="176"/>
                  <a:pt x="250" y="175"/>
                </a:cubicBezTo>
                <a:cubicBezTo>
                  <a:pt x="251" y="174"/>
                  <a:pt x="251" y="173"/>
                  <a:pt x="251" y="173"/>
                </a:cubicBezTo>
                <a:cubicBezTo>
                  <a:pt x="251" y="173"/>
                  <a:pt x="254" y="172"/>
                  <a:pt x="254" y="172"/>
                </a:cubicBezTo>
                <a:cubicBezTo>
                  <a:pt x="258" y="170"/>
                  <a:pt x="258" y="170"/>
                  <a:pt x="258" y="170"/>
                </a:cubicBezTo>
                <a:cubicBezTo>
                  <a:pt x="258" y="168"/>
                  <a:pt x="258" y="168"/>
                  <a:pt x="258" y="168"/>
                </a:cubicBezTo>
                <a:cubicBezTo>
                  <a:pt x="258" y="168"/>
                  <a:pt x="260" y="168"/>
                  <a:pt x="260" y="168"/>
                </a:cubicBezTo>
                <a:cubicBezTo>
                  <a:pt x="261" y="168"/>
                  <a:pt x="262" y="169"/>
                  <a:pt x="262" y="169"/>
                </a:cubicBezTo>
                <a:cubicBezTo>
                  <a:pt x="262" y="169"/>
                  <a:pt x="264" y="169"/>
                  <a:pt x="264" y="169"/>
                </a:cubicBezTo>
                <a:cubicBezTo>
                  <a:pt x="264" y="168"/>
                  <a:pt x="263" y="167"/>
                  <a:pt x="264" y="167"/>
                </a:cubicBezTo>
                <a:cubicBezTo>
                  <a:pt x="265" y="168"/>
                  <a:pt x="265" y="168"/>
                  <a:pt x="265" y="169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7" y="169"/>
                  <a:pt x="268" y="170"/>
                  <a:pt x="269" y="171"/>
                </a:cubicBezTo>
                <a:cubicBezTo>
                  <a:pt x="269" y="171"/>
                  <a:pt x="269" y="172"/>
                  <a:pt x="269" y="173"/>
                </a:cubicBezTo>
                <a:cubicBezTo>
                  <a:pt x="269" y="174"/>
                  <a:pt x="269" y="174"/>
                  <a:pt x="269" y="1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76"/>
                  <a:pt x="272" y="178"/>
                  <a:pt x="272" y="177"/>
                </a:cubicBezTo>
                <a:cubicBezTo>
                  <a:pt x="272" y="176"/>
                  <a:pt x="272" y="177"/>
                  <a:pt x="272" y="175"/>
                </a:cubicBezTo>
                <a:cubicBezTo>
                  <a:pt x="271" y="174"/>
                  <a:pt x="272" y="173"/>
                  <a:pt x="272" y="172"/>
                </a:cubicBezTo>
                <a:cubicBezTo>
                  <a:pt x="271" y="171"/>
                  <a:pt x="270" y="169"/>
                  <a:pt x="270" y="168"/>
                </a:cubicBezTo>
                <a:cubicBezTo>
                  <a:pt x="270" y="168"/>
                  <a:pt x="271" y="167"/>
                  <a:pt x="272" y="167"/>
                </a:cubicBezTo>
                <a:cubicBezTo>
                  <a:pt x="273" y="167"/>
                  <a:pt x="272" y="166"/>
                  <a:pt x="273" y="167"/>
                </a:cubicBezTo>
                <a:cubicBezTo>
                  <a:pt x="274" y="168"/>
                  <a:pt x="274" y="169"/>
                  <a:pt x="275" y="169"/>
                </a:cubicBezTo>
                <a:cubicBezTo>
                  <a:pt x="276" y="169"/>
                  <a:pt x="276" y="169"/>
                  <a:pt x="276" y="169"/>
                </a:cubicBezTo>
                <a:cubicBezTo>
                  <a:pt x="276" y="170"/>
                  <a:pt x="277" y="171"/>
                  <a:pt x="277" y="172"/>
                </a:cubicBezTo>
                <a:cubicBezTo>
                  <a:pt x="277" y="173"/>
                  <a:pt x="277" y="173"/>
                  <a:pt x="277" y="174"/>
                </a:cubicBezTo>
                <a:cubicBezTo>
                  <a:pt x="277" y="174"/>
                  <a:pt x="279" y="177"/>
                  <a:pt x="279" y="177"/>
                </a:cubicBezTo>
                <a:cubicBezTo>
                  <a:pt x="279" y="177"/>
                  <a:pt x="281" y="175"/>
                  <a:pt x="281" y="175"/>
                </a:cubicBezTo>
                <a:cubicBezTo>
                  <a:pt x="281" y="174"/>
                  <a:pt x="281" y="173"/>
                  <a:pt x="281" y="173"/>
                </a:cubicBezTo>
                <a:cubicBezTo>
                  <a:pt x="281" y="172"/>
                  <a:pt x="281" y="171"/>
                  <a:pt x="281" y="171"/>
                </a:cubicBezTo>
                <a:cubicBezTo>
                  <a:pt x="281" y="170"/>
                  <a:pt x="278" y="167"/>
                  <a:pt x="278" y="167"/>
                </a:cubicBezTo>
                <a:cubicBezTo>
                  <a:pt x="278" y="167"/>
                  <a:pt x="278" y="166"/>
                  <a:pt x="279" y="165"/>
                </a:cubicBezTo>
                <a:cubicBezTo>
                  <a:pt x="279" y="165"/>
                  <a:pt x="280" y="164"/>
                  <a:pt x="282" y="163"/>
                </a:cubicBezTo>
                <a:cubicBezTo>
                  <a:pt x="276" y="150"/>
                  <a:pt x="276" y="150"/>
                  <a:pt x="276" y="150"/>
                </a:cubicBezTo>
                <a:cubicBezTo>
                  <a:pt x="270" y="147"/>
                  <a:pt x="270" y="147"/>
                  <a:pt x="270" y="147"/>
                </a:cubicBezTo>
                <a:cubicBezTo>
                  <a:pt x="266" y="143"/>
                  <a:pt x="266" y="143"/>
                  <a:pt x="266" y="143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3" y="134"/>
                  <a:pt x="264" y="131"/>
                  <a:pt x="264" y="130"/>
                </a:cubicBezTo>
                <a:cubicBezTo>
                  <a:pt x="265" y="129"/>
                  <a:pt x="267" y="124"/>
                  <a:pt x="267" y="124"/>
                </a:cubicBezTo>
                <a:cubicBezTo>
                  <a:pt x="267" y="124"/>
                  <a:pt x="266" y="120"/>
                  <a:pt x="266" y="119"/>
                </a:cubicBezTo>
                <a:cubicBezTo>
                  <a:pt x="266" y="118"/>
                  <a:pt x="267" y="113"/>
                  <a:pt x="267" y="113"/>
                </a:cubicBezTo>
                <a:cubicBezTo>
                  <a:pt x="266" y="108"/>
                  <a:pt x="266" y="108"/>
                  <a:pt x="266" y="108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5" y="88"/>
                  <a:pt x="255" y="88"/>
                  <a:pt x="255" y="88"/>
                </a:cubicBezTo>
                <a:cubicBezTo>
                  <a:pt x="255" y="88"/>
                  <a:pt x="255" y="88"/>
                  <a:pt x="255" y="88"/>
                </a:cubicBezTo>
                <a:close/>
                <a:moveTo>
                  <a:pt x="165" y="710"/>
                </a:moveTo>
                <a:cubicBezTo>
                  <a:pt x="165" y="710"/>
                  <a:pt x="165" y="710"/>
                  <a:pt x="165" y="710"/>
                </a:cubicBezTo>
                <a:cubicBezTo>
                  <a:pt x="166" y="702"/>
                  <a:pt x="166" y="702"/>
                  <a:pt x="166" y="702"/>
                </a:cubicBezTo>
                <a:cubicBezTo>
                  <a:pt x="166" y="702"/>
                  <a:pt x="164" y="699"/>
                  <a:pt x="164" y="699"/>
                </a:cubicBezTo>
                <a:cubicBezTo>
                  <a:pt x="164" y="698"/>
                  <a:pt x="163" y="696"/>
                  <a:pt x="163" y="693"/>
                </a:cubicBezTo>
                <a:cubicBezTo>
                  <a:pt x="164" y="690"/>
                  <a:pt x="164" y="689"/>
                  <a:pt x="165" y="687"/>
                </a:cubicBezTo>
                <a:cubicBezTo>
                  <a:pt x="165" y="685"/>
                  <a:pt x="167" y="684"/>
                  <a:pt x="167" y="682"/>
                </a:cubicBezTo>
                <a:cubicBezTo>
                  <a:pt x="167" y="679"/>
                  <a:pt x="167" y="678"/>
                  <a:pt x="168" y="676"/>
                </a:cubicBezTo>
                <a:cubicBezTo>
                  <a:pt x="168" y="674"/>
                  <a:pt x="169" y="672"/>
                  <a:pt x="170" y="672"/>
                </a:cubicBezTo>
                <a:cubicBezTo>
                  <a:pt x="170" y="671"/>
                  <a:pt x="172" y="667"/>
                  <a:pt x="172" y="667"/>
                </a:cubicBezTo>
                <a:cubicBezTo>
                  <a:pt x="173" y="662"/>
                  <a:pt x="173" y="662"/>
                  <a:pt x="173" y="662"/>
                </a:cubicBezTo>
                <a:cubicBezTo>
                  <a:pt x="173" y="662"/>
                  <a:pt x="175" y="657"/>
                  <a:pt x="175" y="656"/>
                </a:cubicBezTo>
                <a:cubicBezTo>
                  <a:pt x="175" y="655"/>
                  <a:pt x="174" y="651"/>
                  <a:pt x="174" y="650"/>
                </a:cubicBezTo>
                <a:cubicBezTo>
                  <a:pt x="175" y="649"/>
                  <a:pt x="177" y="647"/>
                  <a:pt x="177" y="647"/>
                </a:cubicBezTo>
                <a:cubicBezTo>
                  <a:pt x="180" y="647"/>
                  <a:pt x="180" y="647"/>
                  <a:pt x="180" y="647"/>
                </a:cubicBezTo>
                <a:cubicBezTo>
                  <a:pt x="180" y="647"/>
                  <a:pt x="180" y="650"/>
                  <a:pt x="179" y="651"/>
                </a:cubicBezTo>
                <a:cubicBezTo>
                  <a:pt x="178" y="651"/>
                  <a:pt x="177" y="652"/>
                  <a:pt x="177" y="652"/>
                </a:cubicBezTo>
                <a:cubicBezTo>
                  <a:pt x="177" y="653"/>
                  <a:pt x="179" y="655"/>
                  <a:pt x="179" y="655"/>
                </a:cubicBezTo>
                <a:cubicBezTo>
                  <a:pt x="179" y="659"/>
                  <a:pt x="179" y="659"/>
                  <a:pt x="179" y="659"/>
                </a:cubicBezTo>
                <a:cubicBezTo>
                  <a:pt x="177" y="663"/>
                  <a:pt x="177" y="663"/>
                  <a:pt x="177" y="663"/>
                </a:cubicBezTo>
                <a:cubicBezTo>
                  <a:pt x="175" y="668"/>
                  <a:pt x="175" y="668"/>
                  <a:pt x="175" y="668"/>
                </a:cubicBezTo>
                <a:cubicBezTo>
                  <a:pt x="175" y="673"/>
                  <a:pt x="175" y="673"/>
                  <a:pt x="175" y="673"/>
                </a:cubicBezTo>
                <a:cubicBezTo>
                  <a:pt x="174" y="676"/>
                  <a:pt x="174" y="676"/>
                  <a:pt x="174" y="676"/>
                </a:cubicBezTo>
                <a:cubicBezTo>
                  <a:pt x="173" y="679"/>
                  <a:pt x="173" y="679"/>
                  <a:pt x="173" y="679"/>
                </a:cubicBezTo>
                <a:cubicBezTo>
                  <a:pt x="171" y="685"/>
                  <a:pt x="171" y="685"/>
                  <a:pt x="171" y="685"/>
                </a:cubicBezTo>
                <a:cubicBezTo>
                  <a:pt x="172" y="690"/>
                  <a:pt x="172" y="690"/>
                  <a:pt x="172" y="690"/>
                </a:cubicBezTo>
                <a:cubicBezTo>
                  <a:pt x="169" y="696"/>
                  <a:pt x="169" y="696"/>
                  <a:pt x="169" y="696"/>
                </a:cubicBezTo>
                <a:cubicBezTo>
                  <a:pt x="169" y="696"/>
                  <a:pt x="169" y="699"/>
                  <a:pt x="169" y="700"/>
                </a:cubicBezTo>
                <a:cubicBezTo>
                  <a:pt x="169" y="701"/>
                  <a:pt x="169" y="707"/>
                  <a:pt x="169" y="707"/>
                </a:cubicBezTo>
                <a:cubicBezTo>
                  <a:pt x="169" y="707"/>
                  <a:pt x="169" y="710"/>
                  <a:pt x="168" y="710"/>
                </a:cubicBezTo>
                <a:cubicBezTo>
                  <a:pt x="167" y="710"/>
                  <a:pt x="165" y="710"/>
                  <a:pt x="165" y="710"/>
                </a:cubicBezTo>
                <a:close/>
                <a:moveTo>
                  <a:pt x="206" y="649"/>
                </a:moveTo>
                <a:cubicBezTo>
                  <a:pt x="206" y="649"/>
                  <a:pt x="206" y="649"/>
                  <a:pt x="206" y="649"/>
                </a:cubicBezTo>
                <a:cubicBezTo>
                  <a:pt x="205" y="647"/>
                  <a:pt x="205" y="647"/>
                  <a:pt x="205" y="647"/>
                </a:cubicBezTo>
                <a:cubicBezTo>
                  <a:pt x="208" y="646"/>
                  <a:pt x="208" y="646"/>
                  <a:pt x="208" y="646"/>
                </a:cubicBezTo>
                <a:cubicBezTo>
                  <a:pt x="208" y="646"/>
                  <a:pt x="207" y="642"/>
                  <a:pt x="207" y="641"/>
                </a:cubicBezTo>
                <a:cubicBezTo>
                  <a:pt x="207" y="640"/>
                  <a:pt x="206" y="641"/>
                  <a:pt x="205" y="639"/>
                </a:cubicBezTo>
                <a:cubicBezTo>
                  <a:pt x="204" y="638"/>
                  <a:pt x="204" y="635"/>
                  <a:pt x="204" y="635"/>
                </a:cubicBezTo>
                <a:cubicBezTo>
                  <a:pt x="204" y="634"/>
                  <a:pt x="205" y="631"/>
                  <a:pt x="205" y="631"/>
                </a:cubicBezTo>
                <a:cubicBezTo>
                  <a:pt x="205" y="631"/>
                  <a:pt x="208" y="627"/>
                  <a:pt x="210" y="625"/>
                </a:cubicBezTo>
                <a:cubicBezTo>
                  <a:pt x="213" y="622"/>
                  <a:pt x="212" y="622"/>
                  <a:pt x="212" y="620"/>
                </a:cubicBezTo>
                <a:cubicBezTo>
                  <a:pt x="211" y="619"/>
                  <a:pt x="213" y="618"/>
                  <a:pt x="213" y="618"/>
                </a:cubicBezTo>
                <a:cubicBezTo>
                  <a:pt x="216" y="615"/>
                  <a:pt x="216" y="615"/>
                  <a:pt x="216" y="615"/>
                </a:cubicBezTo>
                <a:cubicBezTo>
                  <a:pt x="218" y="610"/>
                  <a:pt x="218" y="610"/>
                  <a:pt x="218" y="610"/>
                </a:cubicBezTo>
                <a:cubicBezTo>
                  <a:pt x="218" y="610"/>
                  <a:pt x="221" y="613"/>
                  <a:pt x="221" y="613"/>
                </a:cubicBezTo>
                <a:cubicBezTo>
                  <a:pt x="222" y="613"/>
                  <a:pt x="222" y="612"/>
                  <a:pt x="222" y="611"/>
                </a:cubicBezTo>
                <a:cubicBezTo>
                  <a:pt x="222" y="610"/>
                  <a:pt x="224" y="610"/>
                  <a:pt x="224" y="610"/>
                </a:cubicBezTo>
                <a:cubicBezTo>
                  <a:pt x="225" y="610"/>
                  <a:pt x="228" y="609"/>
                  <a:pt x="228" y="609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29" y="607"/>
                  <a:pt x="233" y="606"/>
                  <a:pt x="235" y="607"/>
                </a:cubicBezTo>
                <a:cubicBezTo>
                  <a:pt x="236" y="608"/>
                  <a:pt x="234" y="608"/>
                  <a:pt x="234" y="609"/>
                </a:cubicBezTo>
                <a:cubicBezTo>
                  <a:pt x="234" y="610"/>
                  <a:pt x="234" y="610"/>
                  <a:pt x="234" y="611"/>
                </a:cubicBezTo>
                <a:cubicBezTo>
                  <a:pt x="234" y="612"/>
                  <a:pt x="233" y="613"/>
                  <a:pt x="230" y="613"/>
                </a:cubicBezTo>
                <a:cubicBezTo>
                  <a:pt x="227" y="614"/>
                  <a:pt x="229" y="616"/>
                  <a:pt x="229" y="616"/>
                </a:cubicBezTo>
                <a:cubicBezTo>
                  <a:pt x="229" y="616"/>
                  <a:pt x="229" y="620"/>
                  <a:pt x="229" y="620"/>
                </a:cubicBezTo>
                <a:cubicBezTo>
                  <a:pt x="228" y="621"/>
                  <a:pt x="226" y="623"/>
                  <a:pt x="224" y="623"/>
                </a:cubicBezTo>
                <a:cubicBezTo>
                  <a:pt x="223" y="624"/>
                  <a:pt x="223" y="626"/>
                  <a:pt x="223" y="626"/>
                </a:cubicBezTo>
                <a:cubicBezTo>
                  <a:pt x="223" y="627"/>
                  <a:pt x="224" y="629"/>
                  <a:pt x="224" y="631"/>
                </a:cubicBezTo>
                <a:cubicBezTo>
                  <a:pt x="224" y="632"/>
                  <a:pt x="224" y="632"/>
                  <a:pt x="225" y="634"/>
                </a:cubicBezTo>
                <a:cubicBezTo>
                  <a:pt x="225" y="635"/>
                  <a:pt x="227" y="635"/>
                  <a:pt x="228" y="635"/>
                </a:cubicBezTo>
                <a:cubicBezTo>
                  <a:pt x="228" y="636"/>
                  <a:pt x="230" y="638"/>
                  <a:pt x="229" y="639"/>
                </a:cubicBezTo>
                <a:cubicBezTo>
                  <a:pt x="228" y="640"/>
                  <a:pt x="227" y="641"/>
                  <a:pt x="226" y="641"/>
                </a:cubicBezTo>
                <a:cubicBezTo>
                  <a:pt x="226" y="642"/>
                  <a:pt x="224" y="645"/>
                  <a:pt x="224" y="645"/>
                </a:cubicBezTo>
                <a:cubicBezTo>
                  <a:pt x="224" y="645"/>
                  <a:pt x="225" y="647"/>
                  <a:pt x="224" y="649"/>
                </a:cubicBezTo>
                <a:cubicBezTo>
                  <a:pt x="224" y="651"/>
                  <a:pt x="222" y="650"/>
                  <a:pt x="221" y="651"/>
                </a:cubicBezTo>
                <a:cubicBezTo>
                  <a:pt x="221" y="651"/>
                  <a:pt x="218" y="654"/>
                  <a:pt x="218" y="654"/>
                </a:cubicBezTo>
                <a:cubicBezTo>
                  <a:pt x="217" y="654"/>
                  <a:pt x="216" y="658"/>
                  <a:pt x="216" y="660"/>
                </a:cubicBezTo>
                <a:cubicBezTo>
                  <a:pt x="216" y="661"/>
                  <a:pt x="216" y="663"/>
                  <a:pt x="216" y="664"/>
                </a:cubicBezTo>
                <a:cubicBezTo>
                  <a:pt x="216" y="665"/>
                  <a:pt x="216" y="664"/>
                  <a:pt x="214" y="667"/>
                </a:cubicBezTo>
                <a:cubicBezTo>
                  <a:pt x="211" y="670"/>
                  <a:pt x="212" y="668"/>
                  <a:pt x="209" y="667"/>
                </a:cubicBezTo>
                <a:cubicBezTo>
                  <a:pt x="205" y="667"/>
                  <a:pt x="209" y="666"/>
                  <a:pt x="210" y="664"/>
                </a:cubicBezTo>
                <a:cubicBezTo>
                  <a:pt x="211" y="662"/>
                  <a:pt x="212" y="660"/>
                  <a:pt x="212" y="660"/>
                </a:cubicBezTo>
                <a:cubicBezTo>
                  <a:pt x="211" y="656"/>
                  <a:pt x="211" y="656"/>
                  <a:pt x="211" y="656"/>
                </a:cubicBezTo>
                <a:cubicBezTo>
                  <a:pt x="209" y="653"/>
                  <a:pt x="209" y="653"/>
                  <a:pt x="209" y="653"/>
                </a:cubicBezTo>
                <a:lnTo>
                  <a:pt x="206" y="6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2"/>
          <p:cNvSpPr>
            <a:spLocks noEditPoints="1"/>
          </p:cNvSpPr>
          <p:nvPr/>
        </p:nvSpPr>
        <p:spPr bwMode="auto">
          <a:xfrm>
            <a:off x="8444326" y="0"/>
            <a:ext cx="3747674" cy="3667249"/>
          </a:xfrm>
          <a:custGeom>
            <a:avLst/>
            <a:gdLst>
              <a:gd name="T0" fmla="*/ 395 w 1479"/>
              <a:gd name="T1" fmla="*/ 1054 h 1493"/>
              <a:gd name="T2" fmla="*/ 339 w 1479"/>
              <a:gd name="T3" fmla="*/ 1061 h 1493"/>
              <a:gd name="T4" fmla="*/ 359 w 1479"/>
              <a:gd name="T5" fmla="*/ 1012 h 1493"/>
              <a:gd name="T6" fmla="*/ 298 w 1479"/>
              <a:gd name="T7" fmla="*/ 970 h 1493"/>
              <a:gd name="T8" fmla="*/ 266 w 1479"/>
              <a:gd name="T9" fmla="*/ 914 h 1493"/>
              <a:gd name="T10" fmla="*/ 197 w 1479"/>
              <a:gd name="T11" fmla="*/ 908 h 1493"/>
              <a:gd name="T12" fmla="*/ 159 w 1479"/>
              <a:gd name="T13" fmla="*/ 875 h 1493"/>
              <a:gd name="T14" fmla="*/ 149 w 1479"/>
              <a:gd name="T15" fmla="*/ 820 h 1493"/>
              <a:gd name="T16" fmla="*/ 130 w 1479"/>
              <a:gd name="T17" fmla="*/ 737 h 1493"/>
              <a:gd name="T18" fmla="*/ 185 w 1479"/>
              <a:gd name="T19" fmla="*/ 696 h 1493"/>
              <a:gd name="T20" fmla="*/ 122 w 1479"/>
              <a:gd name="T21" fmla="*/ 671 h 1493"/>
              <a:gd name="T22" fmla="*/ 160 w 1479"/>
              <a:gd name="T23" fmla="*/ 558 h 1493"/>
              <a:gd name="T24" fmla="*/ 101 w 1479"/>
              <a:gd name="T25" fmla="*/ 459 h 1493"/>
              <a:gd name="T26" fmla="*/ 76 w 1479"/>
              <a:gd name="T27" fmla="*/ 383 h 1493"/>
              <a:gd name="T28" fmla="*/ 12 w 1479"/>
              <a:gd name="T29" fmla="*/ 272 h 1493"/>
              <a:gd name="T30" fmla="*/ 0 w 1479"/>
              <a:gd name="T31" fmla="*/ 237 h 1493"/>
              <a:gd name="T32" fmla="*/ 0 w 1479"/>
              <a:gd name="T33" fmla="*/ 237 h 1493"/>
              <a:gd name="T34" fmla="*/ 1 w 1479"/>
              <a:gd name="T35" fmla="*/ 236 h 1493"/>
              <a:gd name="T36" fmla="*/ 3 w 1479"/>
              <a:gd name="T37" fmla="*/ 234 h 1493"/>
              <a:gd name="T38" fmla="*/ 8 w 1479"/>
              <a:gd name="T39" fmla="*/ 229 h 1493"/>
              <a:gd name="T40" fmla="*/ 47 w 1479"/>
              <a:gd name="T41" fmla="*/ 167 h 1493"/>
              <a:gd name="T42" fmla="*/ 56 w 1479"/>
              <a:gd name="T43" fmla="*/ 176 h 1493"/>
              <a:gd name="T44" fmla="*/ 92 w 1479"/>
              <a:gd name="T45" fmla="*/ 183 h 1493"/>
              <a:gd name="T46" fmla="*/ 196 w 1479"/>
              <a:gd name="T47" fmla="*/ 194 h 1493"/>
              <a:gd name="T48" fmla="*/ 258 w 1479"/>
              <a:gd name="T49" fmla="*/ 207 h 1493"/>
              <a:gd name="T50" fmla="*/ 281 w 1479"/>
              <a:gd name="T51" fmla="*/ 280 h 1493"/>
              <a:gd name="T52" fmla="*/ 161 w 1479"/>
              <a:gd name="T53" fmla="*/ 320 h 1493"/>
              <a:gd name="T54" fmla="*/ 109 w 1479"/>
              <a:gd name="T55" fmla="*/ 310 h 1493"/>
              <a:gd name="T56" fmla="*/ 150 w 1479"/>
              <a:gd name="T57" fmla="*/ 340 h 1493"/>
              <a:gd name="T58" fmla="*/ 189 w 1479"/>
              <a:gd name="T59" fmla="*/ 388 h 1493"/>
              <a:gd name="T60" fmla="*/ 232 w 1479"/>
              <a:gd name="T61" fmla="*/ 422 h 1493"/>
              <a:gd name="T62" fmla="*/ 288 w 1479"/>
              <a:gd name="T63" fmla="*/ 416 h 1493"/>
              <a:gd name="T64" fmla="*/ 239 w 1479"/>
              <a:gd name="T65" fmla="*/ 380 h 1493"/>
              <a:gd name="T66" fmla="*/ 322 w 1479"/>
              <a:gd name="T67" fmla="*/ 369 h 1493"/>
              <a:gd name="T68" fmla="*/ 315 w 1479"/>
              <a:gd name="T69" fmla="*/ 253 h 1493"/>
              <a:gd name="T70" fmla="*/ 350 w 1479"/>
              <a:gd name="T71" fmla="*/ 213 h 1493"/>
              <a:gd name="T72" fmla="*/ 283 w 1479"/>
              <a:gd name="T73" fmla="*/ 136 h 1493"/>
              <a:gd name="T74" fmla="*/ 351 w 1479"/>
              <a:gd name="T75" fmla="*/ 157 h 1493"/>
              <a:gd name="T76" fmla="*/ 407 w 1479"/>
              <a:gd name="T77" fmla="*/ 178 h 1493"/>
              <a:gd name="T78" fmla="*/ 420 w 1479"/>
              <a:gd name="T79" fmla="*/ 84 h 1493"/>
              <a:gd name="T80" fmla="*/ 447 w 1479"/>
              <a:gd name="T81" fmla="*/ 17 h 1493"/>
              <a:gd name="T82" fmla="*/ 1446 w 1479"/>
              <a:gd name="T83" fmla="*/ 837 h 1493"/>
              <a:gd name="T84" fmla="*/ 1247 w 1479"/>
              <a:gd name="T85" fmla="*/ 947 h 1493"/>
              <a:gd name="T86" fmla="*/ 1027 w 1479"/>
              <a:gd name="T87" fmla="*/ 1015 h 1493"/>
              <a:gd name="T88" fmla="*/ 1113 w 1479"/>
              <a:gd name="T89" fmla="*/ 1192 h 1493"/>
              <a:gd name="T90" fmla="*/ 1187 w 1479"/>
              <a:gd name="T91" fmla="*/ 1460 h 1493"/>
              <a:gd name="T92" fmla="*/ 1119 w 1479"/>
              <a:gd name="T93" fmla="*/ 1449 h 1493"/>
              <a:gd name="T94" fmla="*/ 1105 w 1479"/>
              <a:gd name="T95" fmla="*/ 1486 h 1493"/>
              <a:gd name="T96" fmla="*/ 1061 w 1479"/>
              <a:gd name="T97" fmla="*/ 1452 h 1493"/>
              <a:gd name="T98" fmla="*/ 988 w 1479"/>
              <a:gd name="T99" fmla="*/ 1445 h 1493"/>
              <a:gd name="T100" fmla="*/ 919 w 1479"/>
              <a:gd name="T101" fmla="*/ 1435 h 1493"/>
              <a:gd name="T102" fmla="*/ 899 w 1479"/>
              <a:gd name="T103" fmla="*/ 1437 h 1493"/>
              <a:gd name="T104" fmla="*/ 898 w 1479"/>
              <a:gd name="T105" fmla="*/ 1438 h 1493"/>
              <a:gd name="T106" fmla="*/ 883 w 1479"/>
              <a:gd name="T107" fmla="*/ 1439 h 1493"/>
              <a:gd name="T108" fmla="*/ 693 w 1479"/>
              <a:gd name="T109" fmla="*/ 1413 h 1493"/>
              <a:gd name="T110" fmla="*/ 650 w 1479"/>
              <a:gd name="T111" fmla="*/ 1303 h 1493"/>
              <a:gd name="T112" fmla="*/ 648 w 1479"/>
              <a:gd name="T113" fmla="*/ 1232 h 1493"/>
              <a:gd name="T114" fmla="*/ 664 w 1479"/>
              <a:gd name="T115" fmla="*/ 1146 h 1493"/>
              <a:gd name="T116" fmla="*/ 594 w 1479"/>
              <a:gd name="T117" fmla="*/ 1113 h 1493"/>
              <a:gd name="T118" fmla="*/ 521 w 1479"/>
              <a:gd name="T119" fmla="*/ 1124 h 1493"/>
              <a:gd name="T120" fmla="*/ 382 w 1479"/>
              <a:gd name="T121" fmla="*/ 71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79" h="1493">
                <a:moveTo>
                  <a:pt x="460" y="1096"/>
                </a:moveTo>
                <a:cubicBezTo>
                  <a:pt x="452" y="1098"/>
                  <a:pt x="452" y="1098"/>
                  <a:pt x="452" y="1098"/>
                </a:cubicBezTo>
                <a:cubicBezTo>
                  <a:pt x="452" y="1098"/>
                  <a:pt x="447" y="1103"/>
                  <a:pt x="447" y="1101"/>
                </a:cubicBezTo>
                <a:cubicBezTo>
                  <a:pt x="446" y="1099"/>
                  <a:pt x="448" y="1095"/>
                  <a:pt x="448" y="1093"/>
                </a:cubicBezTo>
                <a:cubicBezTo>
                  <a:pt x="447" y="1092"/>
                  <a:pt x="442" y="1095"/>
                  <a:pt x="443" y="1091"/>
                </a:cubicBezTo>
                <a:cubicBezTo>
                  <a:pt x="444" y="1089"/>
                  <a:pt x="443" y="1086"/>
                  <a:pt x="442" y="1085"/>
                </a:cubicBezTo>
                <a:cubicBezTo>
                  <a:pt x="440" y="1083"/>
                  <a:pt x="434" y="1083"/>
                  <a:pt x="436" y="1079"/>
                </a:cubicBezTo>
                <a:cubicBezTo>
                  <a:pt x="438" y="1076"/>
                  <a:pt x="443" y="1074"/>
                  <a:pt x="443" y="1074"/>
                </a:cubicBezTo>
                <a:cubicBezTo>
                  <a:pt x="443" y="1072"/>
                  <a:pt x="443" y="1072"/>
                  <a:pt x="443" y="1072"/>
                </a:cubicBezTo>
                <a:cubicBezTo>
                  <a:pt x="439" y="1068"/>
                  <a:pt x="439" y="1068"/>
                  <a:pt x="439" y="1068"/>
                </a:cubicBezTo>
                <a:cubicBezTo>
                  <a:pt x="428" y="1063"/>
                  <a:pt x="428" y="1063"/>
                  <a:pt x="428" y="1063"/>
                </a:cubicBezTo>
                <a:cubicBezTo>
                  <a:pt x="428" y="1063"/>
                  <a:pt x="427" y="1057"/>
                  <a:pt x="425" y="1057"/>
                </a:cubicBezTo>
                <a:cubicBezTo>
                  <a:pt x="424" y="1056"/>
                  <a:pt x="421" y="1053"/>
                  <a:pt x="421" y="1053"/>
                </a:cubicBezTo>
                <a:cubicBezTo>
                  <a:pt x="421" y="1053"/>
                  <a:pt x="418" y="1049"/>
                  <a:pt x="414" y="1048"/>
                </a:cubicBezTo>
                <a:cubicBezTo>
                  <a:pt x="410" y="1046"/>
                  <a:pt x="407" y="1055"/>
                  <a:pt x="407" y="1055"/>
                </a:cubicBezTo>
                <a:cubicBezTo>
                  <a:pt x="403" y="1051"/>
                  <a:pt x="403" y="1051"/>
                  <a:pt x="403" y="1051"/>
                </a:cubicBezTo>
                <a:cubicBezTo>
                  <a:pt x="395" y="1054"/>
                  <a:pt x="395" y="1054"/>
                  <a:pt x="395" y="1054"/>
                </a:cubicBezTo>
                <a:cubicBezTo>
                  <a:pt x="389" y="1063"/>
                  <a:pt x="389" y="1063"/>
                  <a:pt x="389" y="1063"/>
                </a:cubicBezTo>
                <a:cubicBezTo>
                  <a:pt x="385" y="1064"/>
                  <a:pt x="385" y="1064"/>
                  <a:pt x="385" y="1064"/>
                </a:cubicBezTo>
                <a:cubicBezTo>
                  <a:pt x="379" y="1065"/>
                  <a:pt x="379" y="1065"/>
                  <a:pt x="379" y="1065"/>
                </a:cubicBezTo>
                <a:cubicBezTo>
                  <a:pt x="370" y="1067"/>
                  <a:pt x="370" y="1067"/>
                  <a:pt x="370" y="1067"/>
                </a:cubicBezTo>
                <a:cubicBezTo>
                  <a:pt x="368" y="1073"/>
                  <a:pt x="368" y="1073"/>
                  <a:pt x="368" y="1073"/>
                </a:cubicBezTo>
                <a:cubicBezTo>
                  <a:pt x="369" y="1079"/>
                  <a:pt x="369" y="1079"/>
                  <a:pt x="369" y="1079"/>
                </a:cubicBezTo>
                <a:cubicBezTo>
                  <a:pt x="364" y="1083"/>
                  <a:pt x="364" y="1083"/>
                  <a:pt x="364" y="1083"/>
                </a:cubicBezTo>
                <a:cubicBezTo>
                  <a:pt x="352" y="1082"/>
                  <a:pt x="352" y="1082"/>
                  <a:pt x="352" y="1082"/>
                </a:cubicBezTo>
                <a:cubicBezTo>
                  <a:pt x="354" y="1082"/>
                  <a:pt x="354" y="1082"/>
                  <a:pt x="354" y="1082"/>
                </a:cubicBezTo>
                <a:cubicBezTo>
                  <a:pt x="347" y="1078"/>
                  <a:pt x="347" y="1078"/>
                  <a:pt x="347" y="1078"/>
                </a:cubicBezTo>
                <a:cubicBezTo>
                  <a:pt x="347" y="1075"/>
                  <a:pt x="347" y="1075"/>
                  <a:pt x="347" y="1075"/>
                </a:cubicBezTo>
                <a:cubicBezTo>
                  <a:pt x="343" y="1075"/>
                  <a:pt x="343" y="1075"/>
                  <a:pt x="343" y="1075"/>
                </a:cubicBezTo>
                <a:cubicBezTo>
                  <a:pt x="340" y="1074"/>
                  <a:pt x="340" y="1074"/>
                  <a:pt x="340" y="1074"/>
                </a:cubicBezTo>
                <a:cubicBezTo>
                  <a:pt x="342" y="1072"/>
                  <a:pt x="342" y="1072"/>
                  <a:pt x="342" y="1072"/>
                </a:cubicBezTo>
                <a:cubicBezTo>
                  <a:pt x="340" y="1069"/>
                  <a:pt x="340" y="1069"/>
                  <a:pt x="340" y="1069"/>
                </a:cubicBezTo>
                <a:cubicBezTo>
                  <a:pt x="337" y="1063"/>
                  <a:pt x="337" y="1063"/>
                  <a:pt x="337" y="1063"/>
                </a:cubicBezTo>
                <a:cubicBezTo>
                  <a:pt x="339" y="1061"/>
                  <a:pt x="339" y="1061"/>
                  <a:pt x="339" y="1061"/>
                </a:cubicBezTo>
                <a:cubicBezTo>
                  <a:pt x="335" y="1059"/>
                  <a:pt x="335" y="1059"/>
                  <a:pt x="335" y="1059"/>
                </a:cubicBezTo>
                <a:cubicBezTo>
                  <a:pt x="333" y="1057"/>
                  <a:pt x="333" y="1057"/>
                  <a:pt x="333" y="1057"/>
                </a:cubicBezTo>
                <a:cubicBezTo>
                  <a:pt x="335" y="1053"/>
                  <a:pt x="335" y="1053"/>
                  <a:pt x="335" y="1053"/>
                </a:cubicBezTo>
                <a:cubicBezTo>
                  <a:pt x="333" y="1050"/>
                  <a:pt x="333" y="1050"/>
                  <a:pt x="333" y="1050"/>
                </a:cubicBezTo>
                <a:cubicBezTo>
                  <a:pt x="330" y="1046"/>
                  <a:pt x="330" y="1046"/>
                  <a:pt x="330" y="1046"/>
                </a:cubicBezTo>
                <a:cubicBezTo>
                  <a:pt x="325" y="1045"/>
                  <a:pt x="325" y="1045"/>
                  <a:pt x="325" y="1045"/>
                </a:cubicBezTo>
                <a:cubicBezTo>
                  <a:pt x="321" y="1042"/>
                  <a:pt x="321" y="1042"/>
                  <a:pt x="321" y="1042"/>
                </a:cubicBezTo>
                <a:cubicBezTo>
                  <a:pt x="321" y="1039"/>
                  <a:pt x="321" y="1039"/>
                  <a:pt x="321" y="1039"/>
                </a:cubicBezTo>
                <a:cubicBezTo>
                  <a:pt x="323" y="1032"/>
                  <a:pt x="323" y="1032"/>
                  <a:pt x="323" y="1032"/>
                </a:cubicBezTo>
                <a:cubicBezTo>
                  <a:pt x="323" y="1032"/>
                  <a:pt x="323" y="1031"/>
                  <a:pt x="327" y="1029"/>
                </a:cubicBezTo>
                <a:cubicBezTo>
                  <a:pt x="331" y="1028"/>
                  <a:pt x="332" y="1029"/>
                  <a:pt x="332" y="1029"/>
                </a:cubicBezTo>
                <a:cubicBezTo>
                  <a:pt x="338" y="1031"/>
                  <a:pt x="338" y="1031"/>
                  <a:pt x="338" y="1031"/>
                </a:cubicBezTo>
                <a:cubicBezTo>
                  <a:pt x="345" y="1029"/>
                  <a:pt x="345" y="1029"/>
                  <a:pt x="345" y="1029"/>
                </a:cubicBezTo>
                <a:cubicBezTo>
                  <a:pt x="345" y="1029"/>
                  <a:pt x="352" y="1023"/>
                  <a:pt x="353" y="1022"/>
                </a:cubicBezTo>
                <a:cubicBezTo>
                  <a:pt x="355" y="1021"/>
                  <a:pt x="353" y="1016"/>
                  <a:pt x="353" y="1016"/>
                </a:cubicBezTo>
                <a:cubicBezTo>
                  <a:pt x="357" y="1015"/>
                  <a:pt x="357" y="1015"/>
                  <a:pt x="357" y="1015"/>
                </a:cubicBezTo>
                <a:cubicBezTo>
                  <a:pt x="359" y="1012"/>
                  <a:pt x="359" y="1012"/>
                  <a:pt x="359" y="1012"/>
                </a:cubicBezTo>
                <a:cubicBezTo>
                  <a:pt x="359" y="1006"/>
                  <a:pt x="359" y="1006"/>
                  <a:pt x="359" y="1006"/>
                </a:cubicBezTo>
                <a:cubicBezTo>
                  <a:pt x="354" y="1004"/>
                  <a:pt x="354" y="1004"/>
                  <a:pt x="354" y="1004"/>
                </a:cubicBezTo>
                <a:cubicBezTo>
                  <a:pt x="350" y="1003"/>
                  <a:pt x="350" y="1003"/>
                  <a:pt x="350" y="1003"/>
                </a:cubicBezTo>
                <a:cubicBezTo>
                  <a:pt x="346" y="1000"/>
                  <a:pt x="346" y="1000"/>
                  <a:pt x="346" y="1000"/>
                </a:cubicBezTo>
                <a:cubicBezTo>
                  <a:pt x="348" y="995"/>
                  <a:pt x="348" y="995"/>
                  <a:pt x="348" y="995"/>
                </a:cubicBezTo>
                <a:cubicBezTo>
                  <a:pt x="343" y="995"/>
                  <a:pt x="343" y="995"/>
                  <a:pt x="343" y="995"/>
                </a:cubicBezTo>
                <a:cubicBezTo>
                  <a:pt x="338" y="994"/>
                  <a:pt x="338" y="994"/>
                  <a:pt x="338" y="994"/>
                </a:cubicBezTo>
                <a:cubicBezTo>
                  <a:pt x="334" y="993"/>
                  <a:pt x="334" y="993"/>
                  <a:pt x="334" y="993"/>
                </a:cubicBezTo>
                <a:cubicBezTo>
                  <a:pt x="331" y="994"/>
                  <a:pt x="331" y="994"/>
                  <a:pt x="331" y="994"/>
                </a:cubicBezTo>
                <a:cubicBezTo>
                  <a:pt x="328" y="997"/>
                  <a:pt x="328" y="997"/>
                  <a:pt x="328" y="997"/>
                </a:cubicBezTo>
                <a:cubicBezTo>
                  <a:pt x="323" y="997"/>
                  <a:pt x="323" y="997"/>
                  <a:pt x="323" y="997"/>
                </a:cubicBezTo>
                <a:cubicBezTo>
                  <a:pt x="322" y="988"/>
                  <a:pt x="322" y="988"/>
                  <a:pt x="322" y="988"/>
                </a:cubicBezTo>
                <a:cubicBezTo>
                  <a:pt x="320" y="984"/>
                  <a:pt x="320" y="984"/>
                  <a:pt x="320" y="984"/>
                </a:cubicBezTo>
                <a:cubicBezTo>
                  <a:pt x="315" y="982"/>
                  <a:pt x="315" y="982"/>
                  <a:pt x="315" y="982"/>
                </a:cubicBezTo>
                <a:cubicBezTo>
                  <a:pt x="304" y="980"/>
                  <a:pt x="304" y="980"/>
                  <a:pt x="304" y="980"/>
                </a:cubicBezTo>
                <a:cubicBezTo>
                  <a:pt x="299" y="973"/>
                  <a:pt x="299" y="973"/>
                  <a:pt x="299" y="973"/>
                </a:cubicBezTo>
                <a:cubicBezTo>
                  <a:pt x="298" y="970"/>
                  <a:pt x="298" y="970"/>
                  <a:pt x="298" y="970"/>
                </a:cubicBezTo>
                <a:cubicBezTo>
                  <a:pt x="298" y="970"/>
                  <a:pt x="297" y="970"/>
                  <a:pt x="294" y="969"/>
                </a:cubicBezTo>
                <a:cubicBezTo>
                  <a:pt x="291" y="969"/>
                  <a:pt x="293" y="966"/>
                  <a:pt x="293" y="966"/>
                </a:cubicBezTo>
                <a:cubicBezTo>
                  <a:pt x="293" y="961"/>
                  <a:pt x="293" y="961"/>
                  <a:pt x="293" y="961"/>
                </a:cubicBezTo>
                <a:cubicBezTo>
                  <a:pt x="289" y="961"/>
                  <a:pt x="289" y="961"/>
                  <a:pt x="289" y="961"/>
                </a:cubicBezTo>
                <a:cubicBezTo>
                  <a:pt x="285" y="957"/>
                  <a:pt x="285" y="957"/>
                  <a:pt x="285" y="957"/>
                </a:cubicBezTo>
                <a:cubicBezTo>
                  <a:pt x="278" y="955"/>
                  <a:pt x="278" y="955"/>
                  <a:pt x="278" y="955"/>
                </a:cubicBezTo>
                <a:cubicBezTo>
                  <a:pt x="281" y="947"/>
                  <a:pt x="281" y="947"/>
                  <a:pt x="281" y="947"/>
                </a:cubicBezTo>
                <a:cubicBezTo>
                  <a:pt x="281" y="944"/>
                  <a:pt x="281" y="944"/>
                  <a:pt x="281" y="944"/>
                </a:cubicBezTo>
                <a:cubicBezTo>
                  <a:pt x="282" y="939"/>
                  <a:pt x="282" y="939"/>
                  <a:pt x="282" y="939"/>
                </a:cubicBezTo>
                <a:cubicBezTo>
                  <a:pt x="279" y="936"/>
                  <a:pt x="279" y="936"/>
                  <a:pt x="279" y="936"/>
                </a:cubicBezTo>
                <a:cubicBezTo>
                  <a:pt x="273" y="932"/>
                  <a:pt x="273" y="932"/>
                  <a:pt x="273" y="932"/>
                </a:cubicBezTo>
                <a:cubicBezTo>
                  <a:pt x="273" y="929"/>
                  <a:pt x="273" y="929"/>
                  <a:pt x="273" y="929"/>
                </a:cubicBezTo>
                <a:cubicBezTo>
                  <a:pt x="273" y="926"/>
                  <a:pt x="273" y="926"/>
                  <a:pt x="273" y="926"/>
                </a:cubicBezTo>
                <a:cubicBezTo>
                  <a:pt x="273" y="918"/>
                  <a:pt x="273" y="918"/>
                  <a:pt x="273" y="918"/>
                </a:cubicBezTo>
                <a:cubicBezTo>
                  <a:pt x="271" y="914"/>
                  <a:pt x="271" y="914"/>
                  <a:pt x="271" y="914"/>
                </a:cubicBezTo>
                <a:cubicBezTo>
                  <a:pt x="267" y="916"/>
                  <a:pt x="267" y="916"/>
                  <a:pt x="267" y="916"/>
                </a:cubicBezTo>
                <a:cubicBezTo>
                  <a:pt x="266" y="914"/>
                  <a:pt x="266" y="914"/>
                  <a:pt x="266" y="914"/>
                </a:cubicBezTo>
                <a:cubicBezTo>
                  <a:pt x="263" y="915"/>
                  <a:pt x="263" y="915"/>
                  <a:pt x="263" y="915"/>
                </a:cubicBezTo>
                <a:cubicBezTo>
                  <a:pt x="260" y="913"/>
                  <a:pt x="260" y="913"/>
                  <a:pt x="260" y="913"/>
                </a:cubicBezTo>
                <a:cubicBezTo>
                  <a:pt x="257" y="910"/>
                  <a:pt x="257" y="910"/>
                  <a:pt x="257" y="910"/>
                </a:cubicBezTo>
                <a:cubicBezTo>
                  <a:pt x="248" y="908"/>
                  <a:pt x="248" y="908"/>
                  <a:pt x="248" y="908"/>
                </a:cubicBezTo>
                <a:cubicBezTo>
                  <a:pt x="248" y="908"/>
                  <a:pt x="245" y="909"/>
                  <a:pt x="241" y="910"/>
                </a:cubicBezTo>
                <a:cubicBezTo>
                  <a:pt x="238" y="911"/>
                  <a:pt x="239" y="912"/>
                  <a:pt x="237" y="912"/>
                </a:cubicBezTo>
                <a:cubicBezTo>
                  <a:pt x="235" y="913"/>
                  <a:pt x="234" y="915"/>
                  <a:pt x="234" y="917"/>
                </a:cubicBezTo>
                <a:cubicBezTo>
                  <a:pt x="233" y="919"/>
                  <a:pt x="229" y="920"/>
                  <a:pt x="228" y="920"/>
                </a:cubicBezTo>
                <a:cubicBezTo>
                  <a:pt x="226" y="921"/>
                  <a:pt x="224" y="918"/>
                  <a:pt x="224" y="918"/>
                </a:cubicBezTo>
                <a:cubicBezTo>
                  <a:pt x="224" y="915"/>
                  <a:pt x="224" y="915"/>
                  <a:pt x="224" y="915"/>
                </a:cubicBezTo>
                <a:cubicBezTo>
                  <a:pt x="223" y="909"/>
                  <a:pt x="223" y="909"/>
                  <a:pt x="223" y="909"/>
                </a:cubicBezTo>
                <a:cubicBezTo>
                  <a:pt x="215" y="909"/>
                  <a:pt x="215" y="909"/>
                  <a:pt x="215" y="909"/>
                </a:cubicBezTo>
                <a:cubicBezTo>
                  <a:pt x="208" y="911"/>
                  <a:pt x="208" y="911"/>
                  <a:pt x="208" y="911"/>
                </a:cubicBezTo>
                <a:cubicBezTo>
                  <a:pt x="207" y="913"/>
                  <a:pt x="207" y="913"/>
                  <a:pt x="207" y="913"/>
                </a:cubicBezTo>
                <a:cubicBezTo>
                  <a:pt x="202" y="913"/>
                  <a:pt x="202" y="913"/>
                  <a:pt x="202" y="913"/>
                </a:cubicBezTo>
                <a:cubicBezTo>
                  <a:pt x="200" y="909"/>
                  <a:pt x="200" y="909"/>
                  <a:pt x="200" y="909"/>
                </a:cubicBezTo>
                <a:cubicBezTo>
                  <a:pt x="197" y="908"/>
                  <a:pt x="197" y="908"/>
                  <a:pt x="197" y="908"/>
                </a:cubicBezTo>
                <a:cubicBezTo>
                  <a:pt x="192" y="910"/>
                  <a:pt x="192" y="910"/>
                  <a:pt x="192" y="910"/>
                </a:cubicBezTo>
                <a:cubicBezTo>
                  <a:pt x="192" y="910"/>
                  <a:pt x="191" y="912"/>
                  <a:pt x="190" y="912"/>
                </a:cubicBezTo>
                <a:cubicBezTo>
                  <a:pt x="189" y="913"/>
                  <a:pt x="188" y="912"/>
                  <a:pt x="187" y="912"/>
                </a:cubicBezTo>
                <a:cubicBezTo>
                  <a:pt x="186" y="912"/>
                  <a:pt x="184" y="911"/>
                  <a:pt x="183" y="910"/>
                </a:cubicBezTo>
                <a:cubicBezTo>
                  <a:pt x="183" y="909"/>
                  <a:pt x="183" y="908"/>
                  <a:pt x="183" y="907"/>
                </a:cubicBezTo>
                <a:cubicBezTo>
                  <a:pt x="183" y="906"/>
                  <a:pt x="183" y="904"/>
                  <a:pt x="183" y="904"/>
                </a:cubicBezTo>
                <a:cubicBezTo>
                  <a:pt x="184" y="899"/>
                  <a:pt x="184" y="899"/>
                  <a:pt x="184" y="899"/>
                </a:cubicBezTo>
                <a:cubicBezTo>
                  <a:pt x="184" y="899"/>
                  <a:pt x="180" y="896"/>
                  <a:pt x="179" y="895"/>
                </a:cubicBezTo>
                <a:cubicBezTo>
                  <a:pt x="179" y="893"/>
                  <a:pt x="178" y="890"/>
                  <a:pt x="178" y="890"/>
                </a:cubicBezTo>
                <a:cubicBezTo>
                  <a:pt x="178" y="890"/>
                  <a:pt x="176" y="889"/>
                  <a:pt x="175" y="888"/>
                </a:cubicBezTo>
                <a:cubicBezTo>
                  <a:pt x="174" y="888"/>
                  <a:pt x="173" y="887"/>
                  <a:pt x="173" y="887"/>
                </a:cubicBezTo>
                <a:cubicBezTo>
                  <a:pt x="174" y="884"/>
                  <a:pt x="174" y="884"/>
                  <a:pt x="174" y="884"/>
                </a:cubicBezTo>
                <a:cubicBezTo>
                  <a:pt x="170" y="882"/>
                  <a:pt x="170" y="882"/>
                  <a:pt x="170" y="882"/>
                </a:cubicBezTo>
                <a:cubicBezTo>
                  <a:pt x="165" y="878"/>
                  <a:pt x="165" y="878"/>
                  <a:pt x="165" y="878"/>
                </a:cubicBezTo>
                <a:cubicBezTo>
                  <a:pt x="167" y="875"/>
                  <a:pt x="167" y="875"/>
                  <a:pt x="167" y="875"/>
                </a:cubicBezTo>
                <a:cubicBezTo>
                  <a:pt x="163" y="872"/>
                  <a:pt x="163" y="872"/>
                  <a:pt x="163" y="872"/>
                </a:cubicBezTo>
                <a:cubicBezTo>
                  <a:pt x="159" y="875"/>
                  <a:pt x="159" y="875"/>
                  <a:pt x="159" y="875"/>
                </a:cubicBezTo>
                <a:cubicBezTo>
                  <a:pt x="159" y="871"/>
                  <a:pt x="159" y="871"/>
                  <a:pt x="159" y="871"/>
                </a:cubicBezTo>
                <a:cubicBezTo>
                  <a:pt x="157" y="863"/>
                  <a:pt x="157" y="863"/>
                  <a:pt x="157" y="863"/>
                </a:cubicBezTo>
                <a:cubicBezTo>
                  <a:pt x="159" y="860"/>
                  <a:pt x="159" y="860"/>
                  <a:pt x="159" y="860"/>
                </a:cubicBezTo>
                <a:cubicBezTo>
                  <a:pt x="158" y="850"/>
                  <a:pt x="158" y="850"/>
                  <a:pt x="158" y="850"/>
                </a:cubicBezTo>
                <a:cubicBezTo>
                  <a:pt x="158" y="850"/>
                  <a:pt x="156" y="849"/>
                  <a:pt x="155" y="849"/>
                </a:cubicBezTo>
                <a:cubicBezTo>
                  <a:pt x="154" y="849"/>
                  <a:pt x="151" y="847"/>
                  <a:pt x="151" y="847"/>
                </a:cubicBezTo>
                <a:cubicBezTo>
                  <a:pt x="147" y="846"/>
                  <a:pt x="147" y="846"/>
                  <a:pt x="147" y="846"/>
                </a:cubicBezTo>
                <a:cubicBezTo>
                  <a:pt x="147" y="843"/>
                  <a:pt x="147" y="843"/>
                  <a:pt x="147" y="843"/>
                </a:cubicBezTo>
                <a:cubicBezTo>
                  <a:pt x="144" y="840"/>
                  <a:pt x="144" y="840"/>
                  <a:pt x="144" y="840"/>
                </a:cubicBezTo>
                <a:cubicBezTo>
                  <a:pt x="141" y="841"/>
                  <a:pt x="141" y="841"/>
                  <a:pt x="141" y="841"/>
                </a:cubicBezTo>
                <a:cubicBezTo>
                  <a:pt x="141" y="841"/>
                  <a:pt x="140" y="841"/>
                  <a:pt x="140" y="840"/>
                </a:cubicBezTo>
                <a:cubicBezTo>
                  <a:pt x="140" y="839"/>
                  <a:pt x="138" y="835"/>
                  <a:pt x="138" y="835"/>
                </a:cubicBezTo>
                <a:cubicBezTo>
                  <a:pt x="141" y="832"/>
                  <a:pt x="141" y="832"/>
                  <a:pt x="141" y="832"/>
                </a:cubicBezTo>
                <a:cubicBezTo>
                  <a:pt x="141" y="832"/>
                  <a:pt x="141" y="828"/>
                  <a:pt x="141" y="827"/>
                </a:cubicBezTo>
                <a:cubicBezTo>
                  <a:pt x="141" y="825"/>
                  <a:pt x="146" y="825"/>
                  <a:pt x="146" y="825"/>
                </a:cubicBezTo>
                <a:cubicBezTo>
                  <a:pt x="148" y="824"/>
                  <a:pt x="148" y="824"/>
                  <a:pt x="148" y="824"/>
                </a:cubicBezTo>
                <a:cubicBezTo>
                  <a:pt x="149" y="820"/>
                  <a:pt x="149" y="820"/>
                  <a:pt x="149" y="820"/>
                </a:cubicBezTo>
                <a:cubicBezTo>
                  <a:pt x="149" y="820"/>
                  <a:pt x="146" y="820"/>
                  <a:pt x="144" y="818"/>
                </a:cubicBezTo>
                <a:cubicBezTo>
                  <a:pt x="143" y="816"/>
                  <a:pt x="144" y="818"/>
                  <a:pt x="144" y="817"/>
                </a:cubicBezTo>
                <a:cubicBezTo>
                  <a:pt x="144" y="816"/>
                  <a:pt x="143" y="817"/>
                  <a:pt x="143" y="817"/>
                </a:cubicBezTo>
                <a:cubicBezTo>
                  <a:pt x="143" y="817"/>
                  <a:pt x="142" y="816"/>
                  <a:pt x="142" y="815"/>
                </a:cubicBezTo>
                <a:cubicBezTo>
                  <a:pt x="142" y="814"/>
                  <a:pt x="142" y="812"/>
                  <a:pt x="141" y="811"/>
                </a:cubicBezTo>
                <a:cubicBezTo>
                  <a:pt x="140" y="810"/>
                  <a:pt x="138" y="809"/>
                  <a:pt x="138" y="809"/>
                </a:cubicBezTo>
                <a:cubicBezTo>
                  <a:pt x="137" y="808"/>
                  <a:pt x="137" y="809"/>
                  <a:pt x="135" y="807"/>
                </a:cubicBezTo>
                <a:cubicBezTo>
                  <a:pt x="134" y="805"/>
                  <a:pt x="134" y="804"/>
                  <a:pt x="134" y="804"/>
                </a:cubicBezTo>
                <a:cubicBezTo>
                  <a:pt x="131" y="802"/>
                  <a:pt x="133" y="797"/>
                  <a:pt x="131" y="795"/>
                </a:cubicBezTo>
                <a:cubicBezTo>
                  <a:pt x="127" y="791"/>
                  <a:pt x="127" y="784"/>
                  <a:pt x="125" y="782"/>
                </a:cubicBezTo>
                <a:cubicBezTo>
                  <a:pt x="122" y="777"/>
                  <a:pt x="124" y="776"/>
                  <a:pt x="125" y="773"/>
                </a:cubicBezTo>
                <a:cubicBezTo>
                  <a:pt x="126" y="767"/>
                  <a:pt x="129" y="762"/>
                  <a:pt x="130" y="752"/>
                </a:cubicBezTo>
                <a:cubicBezTo>
                  <a:pt x="130" y="745"/>
                  <a:pt x="130" y="745"/>
                  <a:pt x="130" y="745"/>
                </a:cubicBezTo>
                <a:cubicBezTo>
                  <a:pt x="135" y="741"/>
                  <a:pt x="135" y="741"/>
                  <a:pt x="135" y="741"/>
                </a:cubicBezTo>
                <a:cubicBezTo>
                  <a:pt x="135" y="739"/>
                  <a:pt x="135" y="739"/>
                  <a:pt x="135" y="739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5"/>
                  <a:pt x="130" y="735"/>
                  <a:pt x="130" y="735"/>
                </a:cubicBezTo>
                <a:cubicBezTo>
                  <a:pt x="127" y="724"/>
                  <a:pt x="127" y="724"/>
                  <a:pt x="127" y="724"/>
                </a:cubicBezTo>
                <a:cubicBezTo>
                  <a:pt x="128" y="719"/>
                  <a:pt x="128" y="719"/>
                  <a:pt x="128" y="719"/>
                </a:cubicBezTo>
                <a:cubicBezTo>
                  <a:pt x="131" y="722"/>
                  <a:pt x="131" y="722"/>
                  <a:pt x="131" y="722"/>
                </a:cubicBezTo>
                <a:cubicBezTo>
                  <a:pt x="134" y="723"/>
                  <a:pt x="134" y="723"/>
                  <a:pt x="134" y="723"/>
                </a:cubicBezTo>
                <a:cubicBezTo>
                  <a:pt x="137" y="720"/>
                  <a:pt x="137" y="720"/>
                  <a:pt x="137" y="720"/>
                </a:cubicBezTo>
                <a:cubicBezTo>
                  <a:pt x="136" y="715"/>
                  <a:pt x="136" y="715"/>
                  <a:pt x="136" y="715"/>
                </a:cubicBezTo>
                <a:cubicBezTo>
                  <a:pt x="136" y="715"/>
                  <a:pt x="137" y="712"/>
                  <a:pt x="138" y="712"/>
                </a:cubicBezTo>
                <a:cubicBezTo>
                  <a:pt x="139" y="713"/>
                  <a:pt x="145" y="713"/>
                  <a:pt x="145" y="713"/>
                </a:cubicBezTo>
                <a:cubicBezTo>
                  <a:pt x="148" y="710"/>
                  <a:pt x="148" y="710"/>
                  <a:pt x="148" y="710"/>
                </a:cubicBezTo>
                <a:cubicBezTo>
                  <a:pt x="148" y="704"/>
                  <a:pt x="148" y="704"/>
                  <a:pt x="148" y="704"/>
                </a:cubicBezTo>
                <a:cubicBezTo>
                  <a:pt x="151" y="700"/>
                  <a:pt x="151" y="700"/>
                  <a:pt x="151" y="700"/>
                </a:cubicBezTo>
                <a:cubicBezTo>
                  <a:pt x="157" y="699"/>
                  <a:pt x="157" y="699"/>
                  <a:pt x="157" y="699"/>
                </a:cubicBezTo>
                <a:cubicBezTo>
                  <a:pt x="157" y="699"/>
                  <a:pt x="168" y="699"/>
                  <a:pt x="169" y="700"/>
                </a:cubicBezTo>
                <a:cubicBezTo>
                  <a:pt x="170" y="700"/>
                  <a:pt x="175" y="700"/>
                  <a:pt x="176" y="700"/>
                </a:cubicBezTo>
                <a:cubicBezTo>
                  <a:pt x="177" y="700"/>
                  <a:pt x="183" y="700"/>
                  <a:pt x="183" y="700"/>
                </a:cubicBezTo>
                <a:cubicBezTo>
                  <a:pt x="185" y="696"/>
                  <a:pt x="185" y="696"/>
                  <a:pt x="185" y="696"/>
                </a:cubicBezTo>
                <a:cubicBezTo>
                  <a:pt x="177" y="694"/>
                  <a:pt x="177" y="694"/>
                  <a:pt x="177" y="694"/>
                </a:cubicBezTo>
                <a:cubicBezTo>
                  <a:pt x="171" y="693"/>
                  <a:pt x="171" y="693"/>
                  <a:pt x="171" y="693"/>
                </a:cubicBezTo>
                <a:cubicBezTo>
                  <a:pt x="168" y="688"/>
                  <a:pt x="168" y="688"/>
                  <a:pt x="168" y="688"/>
                </a:cubicBezTo>
                <a:cubicBezTo>
                  <a:pt x="162" y="688"/>
                  <a:pt x="162" y="688"/>
                  <a:pt x="162" y="688"/>
                </a:cubicBezTo>
                <a:cubicBezTo>
                  <a:pt x="154" y="690"/>
                  <a:pt x="154" y="690"/>
                  <a:pt x="154" y="690"/>
                </a:cubicBezTo>
                <a:cubicBezTo>
                  <a:pt x="149" y="691"/>
                  <a:pt x="149" y="691"/>
                  <a:pt x="149" y="691"/>
                </a:cubicBezTo>
                <a:cubicBezTo>
                  <a:pt x="142" y="690"/>
                  <a:pt x="142" y="690"/>
                  <a:pt x="142" y="690"/>
                </a:cubicBezTo>
                <a:cubicBezTo>
                  <a:pt x="140" y="687"/>
                  <a:pt x="140" y="687"/>
                  <a:pt x="140" y="687"/>
                </a:cubicBezTo>
                <a:cubicBezTo>
                  <a:pt x="140" y="687"/>
                  <a:pt x="135" y="686"/>
                  <a:pt x="134" y="686"/>
                </a:cubicBezTo>
                <a:cubicBezTo>
                  <a:pt x="133" y="686"/>
                  <a:pt x="132" y="686"/>
                  <a:pt x="131" y="685"/>
                </a:cubicBezTo>
                <a:cubicBezTo>
                  <a:pt x="129" y="685"/>
                  <a:pt x="126" y="678"/>
                  <a:pt x="126" y="678"/>
                </a:cubicBezTo>
                <a:cubicBezTo>
                  <a:pt x="126" y="674"/>
                  <a:pt x="126" y="674"/>
                  <a:pt x="126" y="674"/>
                </a:cubicBezTo>
                <a:cubicBezTo>
                  <a:pt x="129" y="678"/>
                  <a:pt x="129" y="678"/>
                  <a:pt x="129" y="678"/>
                </a:cubicBezTo>
                <a:cubicBezTo>
                  <a:pt x="129" y="678"/>
                  <a:pt x="131" y="679"/>
                  <a:pt x="131" y="678"/>
                </a:cubicBezTo>
                <a:cubicBezTo>
                  <a:pt x="131" y="677"/>
                  <a:pt x="130" y="671"/>
                  <a:pt x="130" y="671"/>
                </a:cubicBezTo>
                <a:cubicBezTo>
                  <a:pt x="130" y="671"/>
                  <a:pt x="131" y="665"/>
                  <a:pt x="128" y="666"/>
                </a:cubicBezTo>
                <a:cubicBezTo>
                  <a:pt x="125" y="667"/>
                  <a:pt x="122" y="669"/>
                  <a:pt x="122" y="671"/>
                </a:cubicBezTo>
                <a:cubicBezTo>
                  <a:pt x="122" y="672"/>
                  <a:pt x="120" y="675"/>
                  <a:pt x="120" y="677"/>
                </a:cubicBezTo>
                <a:cubicBezTo>
                  <a:pt x="119" y="678"/>
                  <a:pt x="118" y="679"/>
                  <a:pt x="117" y="680"/>
                </a:cubicBezTo>
                <a:cubicBezTo>
                  <a:pt x="116" y="681"/>
                  <a:pt x="111" y="682"/>
                  <a:pt x="111" y="682"/>
                </a:cubicBezTo>
                <a:cubicBezTo>
                  <a:pt x="107" y="682"/>
                  <a:pt x="107" y="682"/>
                  <a:pt x="107" y="682"/>
                </a:cubicBezTo>
                <a:cubicBezTo>
                  <a:pt x="110" y="678"/>
                  <a:pt x="110" y="678"/>
                  <a:pt x="110" y="678"/>
                </a:cubicBezTo>
                <a:cubicBezTo>
                  <a:pt x="112" y="673"/>
                  <a:pt x="112" y="673"/>
                  <a:pt x="112" y="673"/>
                </a:cubicBezTo>
                <a:cubicBezTo>
                  <a:pt x="112" y="673"/>
                  <a:pt x="117" y="664"/>
                  <a:pt x="117" y="662"/>
                </a:cubicBezTo>
                <a:cubicBezTo>
                  <a:pt x="118" y="659"/>
                  <a:pt x="119" y="657"/>
                  <a:pt x="120" y="654"/>
                </a:cubicBezTo>
                <a:cubicBezTo>
                  <a:pt x="121" y="652"/>
                  <a:pt x="124" y="651"/>
                  <a:pt x="124" y="651"/>
                </a:cubicBezTo>
                <a:cubicBezTo>
                  <a:pt x="127" y="641"/>
                  <a:pt x="127" y="641"/>
                  <a:pt x="127" y="641"/>
                </a:cubicBezTo>
                <a:cubicBezTo>
                  <a:pt x="140" y="615"/>
                  <a:pt x="140" y="615"/>
                  <a:pt x="140" y="615"/>
                </a:cubicBezTo>
                <a:cubicBezTo>
                  <a:pt x="140" y="615"/>
                  <a:pt x="142" y="607"/>
                  <a:pt x="143" y="606"/>
                </a:cubicBezTo>
                <a:cubicBezTo>
                  <a:pt x="143" y="604"/>
                  <a:pt x="146" y="598"/>
                  <a:pt x="146" y="596"/>
                </a:cubicBezTo>
                <a:cubicBezTo>
                  <a:pt x="146" y="594"/>
                  <a:pt x="149" y="587"/>
                  <a:pt x="149" y="587"/>
                </a:cubicBezTo>
                <a:cubicBezTo>
                  <a:pt x="149" y="587"/>
                  <a:pt x="152" y="576"/>
                  <a:pt x="152" y="574"/>
                </a:cubicBezTo>
                <a:cubicBezTo>
                  <a:pt x="152" y="572"/>
                  <a:pt x="154" y="571"/>
                  <a:pt x="156" y="570"/>
                </a:cubicBezTo>
                <a:cubicBezTo>
                  <a:pt x="157" y="569"/>
                  <a:pt x="160" y="560"/>
                  <a:pt x="160" y="558"/>
                </a:cubicBezTo>
                <a:cubicBezTo>
                  <a:pt x="161" y="556"/>
                  <a:pt x="163" y="538"/>
                  <a:pt x="163" y="538"/>
                </a:cubicBezTo>
                <a:cubicBezTo>
                  <a:pt x="161" y="526"/>
                  <a:pt x="161" y="526"/>
                  <a:pt x="161" y="526"/>
                </a:cubicBezTo>
                <a:cubicBezTo>
                  <a:pt x="155" y="521"/>
                  <a:pt x="155" y="521"/>
                  <a:pt x="155" y="521"/>
                </a:cubicBezTo>
                <a:cubicBezTo>
                  <a:pt x="149" y="518"/>
                  <a:pt x="149" y="518"/>
                  <a:pt x="149" y="518"/>
                </a:cubicBezTo>
                <a:cubicBezTo>
                  <a:pt x="149" y="518"/>
                  <a:pt x="142" y="514"/>
                  <a:pt x="141" y="513"/>
                </a:cubicBezTo>
                <a:cubicBezTo>
                  <a:pt x="140" y="512"/>
                  <a:pt x="136" y="510"/>
                  <a:pt x="135" y="510"/>
                </a:cubicBezTo>
                <a:cubicBezTo>
                  <a:pt x="133" y="509"/>
                  <a:pt x="128" y="508"/>
                  <a:pt x="127" y="508"/>
                </a:cubicBezTo>
                <a:cubicBezTo>
                  <a:pt x="126" y="508"/>
                  <a:pt x="122" y="505"/>
                  <a:pt x="119" y="503"/>
                </a:cubicBezTo>
                <a:cubicBezTo>
                  <a:pt x="116" y="501"/>
                  <a:pt x="112" y="496"/>
                  <a:pt x="112" y="496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117" y="488"/>
                  <a:pt x="118" y="482"/>
                  <a:pt x="118" y="480"/>
                </a:cubicBezTo>
                <a:cubicBezTo>
                  <a:pt x="118" y="479"/>
                  <a:pt x="118" y="476"/>
                  <a:pt x="118" y="476"/>
                </a:cubicBezTo>
                <a:cubicBezTo>
                  <a:pt x="116" y="472"/>
                  <a:pt x="116" y="472"/>
                  <a:pt x="116" y="472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3" y="467"/>
                  <a:pt x="109" y="466"/>
                  <a:pt x="107" y="466"/>
                </a:cubicBezTo>
                <a:cubicBezTo>
                  <a:pt x="106" y="467"/>
                  <a:pt x="106" y="464"/>
                  <a:pt x="105" y="462"/>
                </a:cubicBezTo>
                <a:cubicBezTo>
                  <a:pt x="105" y="460"/>
                  <a:pt x="103" y="460"/>
                  <a:pt x="101" y="459"/>
                </a:cubicBezTo>
                <a:cubicBezTo>
                  <a:pt x="98" y="457"/>
                  <a:pt x="97" y="454"/>
                  <a:pt x="97" y="454"/>
                </a:cubicBezTo>
                <a:cubicBezTo>
                  <a:pt x="100" y="448"/>
                  <a:pt x="100" y="448"/>
                  <a:pt x="100" y="448"/>
                </a:cubicBezTo>
                <a:cubicBezTo>
                  <a:pt x="100" y="448"/>
                  <a:pt x="99" y="445"/>
                  <a:pt x="98" y="444"/>
                </a:cubicBezTo>
                <a:cubicBezTo>
                  <a:pt x="98" y="443"/>
                  <a:pt x="94" y="443"/>
                  <a:pt x="94" y="443"/>
                </a:cubicBezTo>
                <a:cubicBezTo>
                  <a:pt x="87" y="442"/>
                  <a:pt x="87" y="442"/>
                  <a:pt x="87" y="442"/>
                </a:cubicBezTo>
                <a:cubicBezTo>
                  <a:pt x="82" y="434"/>
                  <a:pt x="82" y="434"/>
                  <a:pt x="82" y="434"/>
                </a:cubicBezTo>
                <a:cubicBezTo>
                  <a:pt x="82" y="434"/>
                  <a:pt x="83" y="427"/>
                  <a:pt x="84" y="426"/>
                </a:cubicBezTo>
                <a:cubicBezTo>
                  <a:pt x="85" y="424"/>
                  <a:pt x="84" y="423"/>
                  <a:pt x="84" y="423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1" y="417"/>
                  <a:pt x="81" y="417"/>
                  <a:pt x="81" y="417"/>
                </a:cubicBezTo>
                <a:cubicBezTo>
                  <a:pt x="78" y="411"/>
                  <a:pt x="78" y="411"/>
                  <a:pt x="78" y="411"/>
                </a:cubicBezTo>
                <a:cubicBezTo>
                  <a:pt x="79" y="407"/>
                  <a:pt x="79" y="407"/>
                  <a:pt x="79" y="407"/>
                </a:cubicBezTo>
                <a:cubicBezTo>
                  <a:pt x="76" y="403"/>
                  <a:pt x="76" y="403"/>
                  <a:pt x="76" y="403"/>
                </a:cubicBezTo>
                <a:cubicBezTo>
                  <a:pt x="76" y="400"/>
                  <a:pt x="76" y="400"/>
                  <a:pt x="76" y="400"/>
                </a:cubicBezTo>
                <a:cubicBezTo>
                  <a:pt x="79" y="395"/>
                  <a:pt x="79" y="395"/>
                  <a:pt x="79" y="395"/>
                </a:cubicBezTo>
                <a:cubicBezTo>
                  <a:pt x="80" y="390"/>
                  <a:pt x="80" y="390"/>
                  <a:pt x="80" y="390"/>
                </a:cubicBezTo>
                <a:cubicBezTo>
                  <a:pt x="76" y="383"/>
                  <a:pt x="76" y="383"/>
                  <a:pt x="76" y="383"/>
                </a:cubicBezTo>
                <a:cubicBezTo>
                  <a:pt x="76" y="383"/>
                  <a:pt x="73" y="378"/>
                  <a:pt x="73" y="377"/>
                </a:cubicBezTo>
                <a:cubicBezTo>
                  <a:pt x="73" y="376"/>
                  <a:pt x="65" y="371"/>
                  <a:pt x="65" y="371"/>
                </a:cubicBezTo>
                <a:cubicBezTo>
                  <a:pt x="62" y="364"/>
                  <a:pt x="62" y="364"/>
                  <a:pt x="62" y="364"/>
                </a:cubicBezTo>
                <a:cubicBezTo>
                  <a:pt x="54" y="355"/>
                  <a:pt x="54" y="355"/>
                  <a:pt x="54" y="355"/>
                </a:cubicBezTo>
                <a:cubicBezTo>
                  <a:pt x="48" y="348"/>
                  <a:pt x="48" y="348"/>
                  <a:pt x="48" y="348"/>
                </a:cubicBezTo>
                <a:cubicBezTo>
                  <a:pt x="44" y="344"/>
                  <a:pt x="44" y="344"/>
                  <a:pt x="44" y="344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41" y="337"/>
                  <a:pt x="43" y="329"/>
                  <a:pt x="43" y="328"/>
                </a:cubicBezTo>
                <a:cubicBezTo>
                  <a:pt x="43" y="326"/>
                  <a:pt x="46" y="319"/>
                  <a:pt x="46" y="314"/>
                </a:cubicBezTo>
                <a:cubicBezTo>
                  <a:pt x="45" y="310"/>
                  <a:pt x="48" y="305"/>
                  <a:pt x="48" y="305"/>
                </a:cubicBezTo>
                <a:cubicBezTo>
                  <a:pt x="49" y="296"/>
                  <a:pt x="49" y="296"/>
                  <a:pt x="49" y="296"/>
                </a:cubicBezTo>
                <a:cubicBezTo>
                  <a:pt x="46" y="293"/>
                  <a:pt x="46" y="293"/>
                  <a:pt x="46" y="293"/>
                </a:cubicBezTo>
                <a:cubicBezTo>
                  <a:pt x="40" y="289"/>
                  <a:pt x="40" y="289"/>
                  <a:pt x="40" y="289"/>
                </a:cubicBezTo>
                <a:cubicBezTo>
                  <a:pt x="36" y="284"/>
                  <a:pt x="36" y="284"/>
                  <a:pt x="36" y="284"/>
                </a:cubicBezTo>
                <a:cubicBezTo>
                  <a:pt x="36" y="284"/>
                  <a:pt x="34" y="278"/>
                  <a:pt x="27" y="276"/>
                </a:cubicBezTo>
                <a:cubicBezTo>
                  <a:pt x="20" y="275"/>
                  <a:pt x="19" y="276"/>
                  <a:pt x="19" y="276"/>
                </a:cubicBezTo>
                <a:cubicBezTo>
                  <a:pt x="12" y="272"/>
                  <a:pt x="12" y="272"/>
                  <a:pt x="12" y="272"/>
                </a:cubicBezTo>
                <a:cubicBezTo>
                  <a:pt x="7" y="264"/>
                  <a:pt x="7" y="264"/>
                  <a:pt x="7" y="264"/>
                </a:cubicBezTo>
                <a:cubicBezTo>
                  <a:pt x="3" y="258"/>
                  <a:pt x="3" y="258"/>
                  <a:pt x="3" y="258"/>
                </a:cubicBezTo>
                <a:cubicBezTo>
                  <a:pt x="6" y="254"/>
                  <a:pt x="6" y="254"/>
                  <a:pt x="6" y="254"/>
                </a:cubicBezTo>
                <a:cubicBezTo>
                  <a:pt x="7" y="248"/>
                  <a:pt x="7" y="248"/>
                  <a:pt x="7" y="248"/>
                </a:cubicBezTo>
                <a:cubicBezTo>
                  <a:pt x="7" y="244"/>
                  <a:pt x="7" y="244"/>
                  <a:pt x="7" y="244"/>
                </a:cubicBezTo>
                <a:cubicBezTo>
                  <a:pt x="7" y="239"/>
                  <a:pt x="7" y="239"/>
                  <a:pt x="7" y="239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3"/>
                  <a:pt x="3" y="233"/>
                  <a:pt x="3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0"/>
                  <a:pt x="7" y="229"/>
                  <a:pt x="8" y="229"/>
                </a:cubicBezTo>
                <a:cubicBezTo>
                  <a:pt x="8" y="229"/>
                  <a:pt x="8" y="228"/>
                  <a:pt x="8" y="228"/>
                </a:cubicBezTo>
                <a:cubicBezTo>
                  <a:pt x="9" y="228"/>
                  <a:pt x="10" y="228"/>
                  <a:pt x="12" y="228"/>
                </a:cubicBezTo>
                <a:cubicBezTo>
                  <a:pt x="12" y="228"/>
                  <a:pt x="14" y="219"/>
                  <a:pt x="13" y="216"/>
                </a:cubicBezTo>
                <a:cubicBezTo>
                  <a:pt x="12" y="212"/>
                  <a:pt x="17" y="208"/>
                  <a:pt x="17" y="208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3" y="193"/>
                  <a:pt x="23" y="193"/>
                  <a:pt x="23" y="193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194"/>
                  <a:pt x="37" y="191"/>
                  <a:pt x="35" y="187"/>
                </a:cubicBezTo>
                <a:cubicBezTo>
                  <a:pt x="34" y="185"/>
                  <a:pt x="33" y="182"/>
                  <a:pt x="32" y="180"/>
                </a:cubicBezTo>
                <a:cubicBezTo>
                  <a:pt x="33" y="179"/>
                  <a:pt x="33" y="179"/>
                  <a:pt x="33" y="178"/>
                </a:cubicBezTo>
                <a:cubicBezTo>
                  <a:pt x="33" y="178"/>
                  <a:pt x="35" y="175"/>
                  <a:pt x="35" y="175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41" y="176"/>
                  <a:pt x="41" y="176"/>
                  <a:pt x="41" y="176"/>
                </a:cubicBezTo>
                <a:cubicBezTo>
                  <a:pt x="41" y="176"/>
                  <a:pt x="43" y="177"/>
                  <a:pt x="44" y="177"/>
                </a:cubicBezTo>
                <a:cubicBezTo>
                  <a:pt x="46" y="177"/>
                  <a:pt x="49" y="175"/>
                  <a:pt x="49" y="175"/>
                </a:cubicBezTo>
                <a:cubicBezTo>
                  <a:pt x="46" y="171"/>
                  <a:pt x="46" y="171"/>
                  <a:pt x="46" y="171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1"/>
                  <a:pt x="50" y="158"/>
                  <a:pt x="52" y="159"/>
                </a:cubicBezTo>
                <a:cubicBezTo>
                  <a:pt x="53" y="159"/>
                  <a:pt x="54" y="161"/>
                  <a:pt x="55" y="161"/>
                </a:cubicBezTo>
                <a:cubicBezTo>
                  <a:pt x="56" y="161"/>
                  <a:pt x="59" y="162"/>
                  <a:pt x="59" y="162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74" y="166"/>
                  <a:pt x="75" y="168"/>
                  <a:pt x="74" y="169"/>
                </a:cubicBezTo>
                <a:cubicBezTo>
                  <a:pt x="74" y="170"/>
                  <a:pt x="73" y="173"/>
                  <a:pt x="73" y="173"/>
                </a:cubicBezTo>
                <a:cubicBezTo>
                  <a:pt x="72" y="173"/>
                  <a:pt x="71" y="173"/>
                  <a:pt x="70" y="174"/>
                </a:cubicBezTo>
                <a:cubicBezTo>
                  <a:pt x="69" y="174"/>
                  <a:pt x="64" y="174"/>
                  <a:pt x="64" y="174"/>
                </a:cubicBezTo>
                <a:cubicBezTo>
                  <a:pt x="60" y="174"/>
                  <a:pt x="60" y="174"/>
                  <a:pt x="60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76"/>
                  <a:pt x="59" y="177"/>
                  <a:pt x="60" y="178"/>
                </a:cubicBezTo>
                <a:cubicBezTo>
                  <a:pt x="62" y="178"/>
                  <a:pt x="62" y="178"/>
                  <a:pt x="62" y="178"/>
                </a:cubicBezTo>
                <a:cubicBezTo>
                  <a:pt x="63" y="179"/>
                  <a:pt x="65" y="181"/>
                  <a:pt x="65" y="181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64" y="184"/>
                  <a:pt x="67" y="180"/>
                  <a:pt x="67" y="180"/>
                </a:cubicBezTo>
                <a:cubicBezTo>
                  <a:pt x="68" y="180"/>
                  <a:pt x="73" y="180"/>
                  <a:pt x="73" y="180"/>
                </a:cubicBezTo>
                <a:cubicBezTo>
                  <a:pt x="73" y="180"/>
                  <a:pt x="77" y="178"/>
                  <a:pt x="78" y="178"/>
                </a:cubicBezTo>
                <a:cubicBezTo>
                  <a:pt x="78" y="178"/>
                  <a:pt x="77" y="181"/>
                  <a:pt x="77" y="181"/>
                </a:cubicBezTo>
                <a:cubicBezTo>
                  <a:pt x="81" y="179"/>
                  <a:pt x="81" y="179"/>
                  <a:pt x="81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7"/>
                  <a:pt x="88" y="180"/>
                  <a:pt x="88" y="181"/>
                </a:cubicBezTo>
                <a:cubicBezTo>
                  <a:pt x="87" y="182"/>
                  <a:pt x="87" y="182"/>
                  <a:pt x="87" y="184"/>
                </a:cubicBezTo>
                <a:cubicBezTo>
                  <a:pt x="87" y="185"/>
                  <a:pt x="86" y="186"/>
                  <a:pt x="87" y="187"/>
                </a:cubicBezTo>
                <a:cubicBezTo>
                  <a:pt x="87" y="187"/>
                  <a:pt x="87" y="188"/>
                  <a:pt x="88" y="188"/>
                </a:cubicBezTo>
                <a:cubicBezTo>
                  <a:pt x="89" y="189"/>
                  <a:pt x="90" y="188"/>
                  <a:pt x="90" y="188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92" y="183"/>
                  <a:pt x="94" y="181"/>
                  <a:pt x="94" y="181"/>
                </a:cubicBezTo>
                <a:cubicBezTo>
                  <a:pt x="95" y="181"/>
                  <a:pt x="98" y="179"/>
                  <a:pt x="98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79"/>
                  <a:pt x="108" y="178"/>
                  <a:pt x="109" y="178"/>
                </a:cubicBezTo>
                <a:cubicBezTo>
                  <a:pt x="109" y="179"/>
                  <a:pt x="111" y="179"/>
                  <a:pt x="112" y="179"/>
                </a:cubicBezTo>
                <a:cubicBezTo>
                  <a:pt x="114" y="179"/>
                  <a:pt x="115" y="179"/>
                  <a:pt x="117" y="179"/>
                </a:cubicBezTo>
                <a:cubicBezTo>
                  <a:pt x="118" y="179"/>
                  <a:pt x="119" y="179"/>
                  <a:pt x="119" y="179"/>
                </a:cubicBezTo>
                <a:cubicBezTo>
                  <a:pt x="119" y="179"/>
                  <a:pt x="121" y="177"/>
                  <a:pt x="121" y="177"/>
                </a:cubicBezTo>
                <a:cubicBezTo>
                  <a:pt x="121" y="176"/>
                  <a:pt x="121" y="175"/>
                  <a:pt x="121" y="175"/>
                </a:cubicBezTo>
                <a:cubicBezTo>
                  <a:pt x="122" y="174"/>
                  <a:pt x="123" y="172"/>
                  <a:pt x="124" y="172"/>
                </a:cubicBezTo>
                <a:cubicBezTo>
                  <a:pt x="125" y="172"/>
                  <a:pt x="140" y="174"/>
                  <a:pt x="140" y="174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9" y="184"/>
                  <a:pt x="170" y="184"/>
                </a:cubicBezTo>
                <a:cubicBezTo>
                  <a:pt x="171" y="185"/>
                  <a:pt x="184" y="187"/>
                  <a:pt x="184" y="187"/>
                </a:cubicBezTo>
                <a:cubicBezTo>
                  <a:pt x="190" y="191"/>
                  <a:pt x="190" y="191"/>
                  <a:pt x="190" y="191"/>
                </a:cubicBezTo>
                <a:cubicBezTo>
                  <a:pt x="190" y="191"/>
                  <a:pt x="196" y="193"/>
                  <a:pt x="196" y="194"/>
                </a:cubicBezTo>
                <a:cubicBezTo>
                  <a:pt x="196" y="195"/>
                  <a:pt x="200" y="197"/>
                  <a:pt x="200" y="197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9" y="196"/>
                  <a:pt x="209" y="196"/>
                </a:cubicBezTo>
                <a:cubicBezTo>
                  <a:pt x="210" y="197"/>
                  <a:pt x="220" y="200"/>
                  <a:pt x="220" y="200"/>
                </a:cubicBezTo>
                <a:cubicBezTo>
                  <a:pt x="220" y="200"/>
                  <a:pt x="227" y="202"/>
                  <a:pt x="228" y="202"/>
                </a:cubicBezTo>
                <a:cubicBezTo>
                  <a:pt x="229" y="202"/>
                  <a:pt x="233" y="201"/>
                  <a:pt x="233" y="201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2" y="196"/>
                  <a:pt x="234" y="197"/>
                </a:cubicBezTo>
                <a:cubicBezTo>
                  <a:pt x="236" y="197"/>
                  <a:pt x="237" y="197"/>
                  <a:pt x="238" y="198"/>
                </a:cubicBezTo>
                <a:cubicBezTo>
                  <a:pt x="238" y="199"/>
                  <a:pt x="240" y="199"/>
                  <a:pt x="241" y="200"/>
                </a:cubicBezTo>
                <a:cubicBezTo>
                  <a:pt x="242" y="202"/>
                  <a:pt x="246" y="203"/>
                  <a:pt x="246" y="203"/>
                </a:cubicBezTo>
                <a:cubicBezTo>
                  <a:pt x="251" y="205"/>
                  <a:pt x="251" y="205"/>
                  <a:pt x="251" y="205"/>
                </a:cubicBezTo>
                <a:cubicBezTo>
                  <a:pt x="252" y="208"/>
                  <a:pt x="252" y="208"/>
                  <a:pt x="252" y="208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54" y="207"/>
                  <a:pt x="254" y="207"/>
                  <a:pt x="254" y="207"/>
                </a:cubicBezTo>
                <a:cubicBezTo>
                  <a:pt x="255" y="206"/>
                  <a:pt x="256" y="206"/>
                  <a:pt x="256" y="206"/>
                </a:cubicBezTo>
                <a:cubicBezTo>
                  <a:pt x="258" y="207"/>
                  <a:pt x="258" y="207"/>
                  <a:pt x="258" y="207"/>
                </a:cubicBezTo>
                <a:cubicBezTo>
                  <a:pt x="258" y="207"/>
                  <a:pt x="260" y="207"/>
                  <a:pt x="260" y="207"/>
                </a:cubicBezTo>
                <a:cubicBezTo>
                  <a:pt x="261" y="207"/>
                  <a:pt x="264" y="206"/>
                  <a:pt x="264" y="206"/>
                </a:cubicBezTo>
                <a:cubicBezTo>
                  <a:pt x="264" y="207"/>
                  <a:pt x="266" y="209"/>
                  <a:pt x="267" y="209"/>
                </a:cubicBezTo>
                <a:cubicBezTo>
                  <a:pt x="267" y="210"/>
                  <a:pt x="269" y="213"/>
                  <a:pt x="269" y="213"/>
                </a:cubicBezTo>
                <a:cubicBezTo>
                  <a:pt x="269" y="213"/>
                  <a:pt x="269" y="214"/>
                  <a:pt x="269" y="216"/>
                </a:cubicBezTo>
                <a:cubicBezTo>
                  <a:pt x="269" y="217"/>
                  <a:pt x="270" y="218"/>
                  <a:pt x="270" y="218"/>
                </a:cubicBezTo>
                <a:cubicBezTo>
                  <a:pt x="272" y="220"/>
                  <a:pt x="272" y="220"/>
                  <a:pt x="272" y="220"/>
                </a:cubicBezTo>
                <a:cubicBezTo>
                  <a:pt x="277" y="228"/>
                  <a:pt x="277" y="228"/>
                  <a:pt x="277" y="228"/>
                </a:cubicBezTo>
                <a:cubicBezTo>
                  <a:pt x="279" y="230"/>
                  <a:pt x="279" y="230"/>
                  <a:pt x="279" y="230"/>
                </a:cubicBezTo>
                <a:cubicBezTo>
                  <a:pt x="281" y="228"/>
                  <a:pt x="281" y="228"/>
                  <a:pt x="281" y="228"/>
                </a:cubicBezTo>
                <a:cubicBezTo>
                  <a:pt x="284" y="228"/>
                  <a:pt x="284" y="228"/>
                  <a:pt x="284" y="228"/>
                </a:cubicBezTo>
                <a:cubicBezTo>
                  <a:pt x="287" y="235"/>
                  <a:pt x="287" y="235"/>
                  <a:pt x="287" y="235"/>
                </a:cubicBezTo>
                <a:cubicBezTo>
                  <a:pt x="290" y="244"/>
                  <a:pt x="290" y="244"/>
                  <a:pt x="290" y="244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88" y="264"/>
                  <a:pt x="288" y="264"/>
                  <a:pt x="288" y="264"/>
                </a:cubicBezTo>
                <a:cubicBezTo>
                  <a:pt x="288" y="264"/>
                  <a:pt x="286" y="270"/>
                  <a:pt x="286" y="271"/>
                </a:cubicBezTo>
                <a:cubicBezTo>
                  <a:pt x="286" y="273"/>
                  <a:pt x="281" y="280"/>
                  <a:pt x="281" y="280"/>
                </a:cubicBezTo>
                <a:cubicBezTo>
                  <a:pt x="281" y="280"/>
                  <a:pt x="278" y="286"/>
                  <a:pt x="277" y="287"/>
                </a:cubicBezTo>
                <a:cubicBezTo>
                  <a:pt x="276" y="289"/>
                  <a:pt x="272" y="297"/>
                  <a:pt x="272" y="297"/>
                </a:cubicBezTo>
                <a:cubicBezTo>
                  <a:pt x="260" y="309"/>
                  <a:pt x="260" y="309"/>
                  <a:pt x="260" y="309"/>
                </a:cubicBezTo>
                <a:cubicBezTo>
                  <a:pt x="260" y="309"/>
                  <a:pt x="254" y="312"/>
                  <a:pt x="252" y="313"/>
                </a:cubicBezTo>
                <a:cubicBezTo>
                  <a:pt x="251" y="315"/>
                  <a:pt x="241" y="316"/>
                  <a:pt x="241" y="316"/>
                </a:cubicBezTo>
                <a:cubicBezTo>
                  <a:pt x="233" y="316"/>
                  <a:pt x="233" y="316"/>
                  <a:pt x="233" y="316"/>
                </a:cubicBezTo>
                <a:cubicBezTo>
                  <a:pt x="221" y="313"/>
                  <a:pt x="221" y="313"/>
                  <a:pt x="221" y="313"/>
                </a:cubicBezTo>
                <a:cubicBezTo>
                  <a:pt x="214" y="315"/>
                  <a:pt x="214" y="315"/>
                  <a:pt x="214" y="315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197" y="318"/>
                  <a:pt x="197" y="318"/>
                  <a:pt x="197" y="318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7" y="320"/>
                  <a:pt x="185" y="320"/>
                  <a:pt x="183" y="320"/>
                </a:cubicBezTo>
                <a:cubicBezTo>
                  <a:pt x="182" y="320"/>
                  <a:pt x="176" y="318"/>
                  <a:pt x="176" y="318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64" y="316"/>
                  <a:pt x="164" y="316"/>
                  <a:pt x="164" y="316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163" y="320"/>
                  <a:pt x="163" y="320"/>
                  <a:pt x="161" y="320"/>
                </a:cubicBezTo>
                <a:cubicBezTo>
                  <a:pt x="159" y="320"/>
                  <a:pt x="157" y="320"/>
                  <a:pt x="157" y="320"/>
                </a:cubicBezTo>
                <a:cubicBezTo>
                  <a:pt x="157" y="316"/>
                  <a:pt x="157" y="316"/>
                  <a:pt x="157" y="316"/>
                </a:cubicBezTo>
                <a:cubicBezTo>
                  <a:pt x="150" y="316"/>
                  <a:pt x="150" y="316"/>
                  <a:pt x="150" y="316"/>
                </a:cubicBezTo>
                <a:cubicBezTo>
                  <a:pt x="150" y="316"/>
                  <a:pt x="147" y="317"/>
                  <a:pt x="145" y="317"/>
                </a:cubicBezTo>
                <a:cubicBezTo>
                  <a:pt x="142" y="317"/>
                  <a:pt x="139" y="314"/>
                  <a:pt x="138" y="314"/>
                </a:cubicBezTo>
                <a:cubicBezTo>
                  <a:pt x="137" y="314"/>
                  <a:pt x="137" y="315"/>
                  <a:pt x="137" y="315"/>
                </a:cubicBezTo>
                <a:cubicBezTo>
                  <a:pt x="137" y="318"/>
                  <a:pt x="137" y="318"/>
                  <a:pt x="137" y="318"/>
                </a:cubicBezTo>
                <a:cubicBezTo>
                  <a:pt x="132" y="318"/>
                  <a:pt x="132" y="318"/>
                  <a:pt x="132" y="318"/>
                </a:cubicBezTo>
                <a:cubicBezTo>
                  <a:pt x="126" y="316"/>
                  <a:pt x="126" y="316"/>
                  <a:pt x="126" y="316"/>
                </a:cubicBezTo>
                <a:cubicBezTo>
                  <a:pt x="121" y="312"/>
                  <a:pt x="121" y="312"/>
                  <a:pt x="121" y="312"/>
                </a:cubicBezTo>
                <a:cubicBezTo>
                  <a:pt x="117" y="308"/>
                  <a:pt x="117" y="308"/>
                  <a:pt x="117" y="308"/>
                </a:cubicBezTo>
                <a:cubicBezTo>
                  <a:pt x="117" y="306"/>
                  <a:pt x="117" y="306"/>
                  <a:pt x="117" y="306"/>
                </a:cubicBezTo>
                <a:cubicBezTo>
                  <a:pt x="112" y="306"/>
                  <a:pt x="112" y="306"/>
                  <a:pt x="112" y="306"/>
                </a:cubicBezTo>
                <a:cubicBezTo>
                  <a:pt x="105" y="306"/>
                  <a:pt x="105" y="306"/>
                  <a:pt x="105" y="306"/>
                </a:cubicBezTo>
                <a:cubicBezTo>
                  <a:pt x="101" y="308"/>
                  <a:pt x="101" y="308"/>
                  <a:pt x="101" y="308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09" y="310"/>
                  <a:pt x="109" y="310"/>
                  <a:pt x="109" y="310"/>
                </a:cubicBezTo>
                <a:cubicBezTo>
                  <a:pt x="109" y="310"/>
                  <a:pt x="113" y="309"/>
                  <a:pt x="113" y="312"/>
                </a:cubicBezTo>
                <a:cubicBezTo>
                  <a:pt x="113" y="314"/>
                  <a:pt x="111" y="314"/>
                  <a:pt x="113" y="316"/>
                </a:cubicBezTo>
                <a:cubicBezTo>
                  <a:pt x="114" y="318"/>
                  <a:pt x="118" y="320"/>
                  <a:pt x="118" y="320"/>
                </a:cubicBezTo>
                <a:cubicBezTo>
                  <a:pt x="118" y="320"/>
                  <a:pt x="120" y="320"/>
                  <a:pt x="121" y="320"/>
                </a:cubicBezTo>
                <a:cubicBezTo>
                  <a:pt x="122" y="320"/>
                  <a:pt x="123" y="320"/>
                  <a:pt x="123" y="320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125" y="323"/>
                  <a:pt x="124" y="324"/>
                  <a:pt x="126" y="324"/>
                </a:cubicBezTo>
                <a:cubicBezTo>
                  <a:pt x="127" y="324"/>
                  <a:pt x="132" y="324"/>
                  <a:pt x="132" y="324"/>
                </a:cubicBezTo>
                <a:cubicBezTo>
                  <a:pt x="137" y="326"/>
                  <a:pt x="137" y="326"/>
                  <a:pt x="137" y="326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6" y="331"/>
                  <a:pt x="138" y="331"/>
                </a:cubicBezTo>
                <a:cubicBezTo>
                  <a:pt x="139" y="332"/>
                  <a:pt x="143" y="331"/>
                  <a:pt x="143" y="331"/>
                </a:cubicBezTo>
                <a:cubicBezTo>
                  <a:pt x="143" y="331"/>
                  <a:pt x="142" y="330"/>
                  <a:pt x="144" y="331"/>
                </a:cubicBezTo>
                <a:cubicBezTo>
                  <a:pt x="145" y="332"/>
                  <a:pt x="146" y="333"/>
                  <a:pt x="146" y="333"/>
                </a:cubicBezTo>
                <a:cubicBezTo>
                  <a:pt x="146" y="333"/>
                  <a:pt x="147" y="335"/>
                  <a:pt x="147" y="336"/>
                </a:cubicBezTo>
                <a:cubicBezTo>
                  <a:pt x="147" y="337"/>
                  <a:pt x="148" y="339"/>
                  <a:pt x="148" y="339"/>
                </a:cubicBezTo>
                <a:cubicBezTo>
                  <a:pt x="148" y="339"/>
                  <a:pt x="145" y="340"/>
                  <a:pt x="150" y="340"/>
                </a:cubicBezTo>
                <a:cubicBezTo>
                  <a:pt x="155" y="340"/>
                  <a:pt x="155" y="340"/>
                  <a:pt x="155" y="340"/>
                </a:cubicBezTo>
                <a:cubicBezTo>
                  <a:pt x="159" y="340"/>
                  <a:pt x="159" y="340"/>
                  <a:pt x="159" y="340"/>
                </a:cubicBezTo>
                <a:cubicBezTo>
                  <a:pt x="163" y="341"/>
                  <a:pt x="163" y="341"/>
                  <a:pt x="163" y="341"/>
                </a:cubicBezTo>
                <a:cubicBezTo>
                  <a:pt x="170" y="344"/>
                  <a:pt x="170" y="344"/>
                  <a:pt x="170" y="344"/>
                </a:cubicBezTo>
                <a:cubicBezTo>
                  <a:pt x="177" y="348"/>
                  <a:pt x="177" y="348"/>
                  <a:pt x="177" y="348"/>
                </a:cubicBezTo>
                <a:cubicBezTo>
                  <a:pt x="177" y="348"/>
                  <a:pt x="176" y="351"/>
                  <a:pt x="178" y="351"/>
                </a:cubicBezTo>
                <a:cubicBezTo>
                  <a:pt x="179" y="351"/>
                  <a:pt x="183" y="351"/>
                  <a:pt x="183" y="351"/>
                </a:cubicBezTo>
                <a:cubicBezTo>
                  <a:pt x="186" y="359"/>
                  <a:pt x="186" y="359"/>
                  <a:pt x="186" y="359"/>
                </a:cubicBezTo>
                <a:cubicBezTo>
                  <a:pt x="181" y="359"/>
                  <a:pt x="181" y="359"/>
                  <a:pt x="181" y="359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6" y="371"/>
                  <a:pt x="186" y="371"/>
                  <a:pt x="186" y="371"/>
                </a:cubicBezTo>
                <a:cubicBezTo>
                  <a:pt x="185" y="376"/>
                  <a:pt x="185" y="376"/>
                  <a:pt x="185" y="376"/>
                </a:cubicBezTo>
                <a:cubicBezTo>
                  <a:pt x="182" y="379"/>
                  <a:pt x="182" y="379"/>
                  <a:pt x="182" y="379"/>
                </a:cubicBezTo>
                <a:cubicBezTo>
                  <a:pt x="182" y="379"/>
                  <a:pt x="182" y="381"/>
                  <a:pt x="182" y="381"/>
                </a:cubicBezTo>
                <a:cubicBezTo>
                  <a:pt x="182" y="382"/>
                  <a:pt x="184" y="382"/>
                  <a:pt x="184" y="382"/>
                </a:cubicBezTo>
                <a:cubicBezTo>
                  <a:pt x="184" y="382"/>
                  <a:pt x="186" y="384"/>
                  <a:pt x="186" y="385"/>
                </a:cubicBezTo>
                <a:cubicBezTo>
                  <a:pt x="186" y="386"/>
                  <a:pt x="189" y="387"/>
                  <a:pt x="189" y="388"/>
                </a:cubicBezTo>
                <a:cubicBezTo>
                  <a:pt x="190" y="389"/>
                  <a:pt x="193" y="392"/>
                  <a:pt x="193" y="392"/>
                </a:cubicBezTo>
                <a:cubicBezTo>
                  <a:pt x="194" y="394"/>
                  <a:pt x="194" y="394"/>
                  <a:pt x="194" y="394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396"/>
                  <a:pt x="198" y="396"/>
                  <a:pt x="198" y="397"/>
                </a:cubicBezTo>
                <a:cubicBezTo>
                  <a:pt x="198" y="399"/>
                  <a:pt x="200" y="401"/>
                  <a:pt x="200" y="401"/>
                </a:cubicBezTo>
                <a:cubicBezTo>
                  <a:pt x="204" y="404"/>
                  <a:pt x="204" y="404"/>
                  <a:pt x="204" y="404"/>
                </a:cubicBezTo>
                <a:cubicBezTo>
                  <a:pt x="204" y="404"/>
                  <a:pt x="204" y="403"/>
                  <a:pt x="204" y="405"/>
                </a:cubicBezTo>
                <a:cubicBezTo>
                  <a:pt x="204" y="407"/>
                  <a:pt x="204" y="410"/>
                  <a:pt x="204" y="410"/>
                </a:cubicBezTo>
                <a:cubicBezTo>
                  <a:pt x="208" y="410"/>
                  <a:pt x="208" y="410"/>
                  <a:pt x="208" y="410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7" y="414"/>
                  <a:pt x="205" y="414"/>
                  <a:pt x="207" y="417"/>
                </a:cubicBezTo>
                <a:cubicBezTo>
                  <a:pt x="209" y="419"/>
                  <a:pt x="209" y="421"/>
                  <a:pt x="209" y="421"/>
                </a:cubicBezTo>
                <a:cubicBezTo>
                  <a:pt x="216" y="426"/>
                  <a:pt x="216" y="426"/>
                  <a:pt x="216" y="426"/>
                </a:cubicBezTo>
                <a:cubicBezTo>
                  <a:pt x="220" y="426"/>
                  <a:pt x="220" y="426"/>
                  <a:pt x="220" y="426"/>
                </a:cubicBezTo>
                <a:cubicBezTo>
                  <a:pt x="224" y="425"/>
                  <a:pt x="224" y="425"/>
                  <a:pt x="224" y="425"/>
                </a:cubicBezTo>
                <a:cubicBezTo>
                  <a:pt x="226" y="421"/>
                  <a:pt x="226" y="421"/>
                  <a:pt x="226" y="421"/>
                </a:cubicBezTo>
                <a:cubicBezTo>
                  <a:pt x="226" y="421"/>
                  <a:pt x="229" y="421"/>
                  <a:pt x="232" y="422"/>
                </a:cubicBezTo>
                <a:cubicBezTo>
                  <a:pt x="234" y="423"/>
                  <a:pt x="238" y="422"/>
                  <a:pt x="238" y="422"/>
                </a:cubicBezTo>
                <a:cubicBezTo>
                  <a:pt x="238" y="422"/>
                  <a:pt x="238" y="422"/>
                  <a:pt x="238" y="424"/>
                </a:cubicBezTo>
                <a:cubicBezTo>
                  <a:pt x="239" y="426"/>
                  <a:pt x="241" y="425"/>
                  <a:pt x="241" y="425"/>
                </a:cubicBezTo>
                <a:cubicBezTo>
                  <a:pt x="241" y="425"/>
                  <a:pt x="244" y="425"/>
                  <a:pt x="244" y="426"/>
                </a:cubicBezTo>
                <a:cubicBezTo>
                  <a:pt x="244" y="427"/>
                  <a:pt x="246" y="428"/>
                  <a:pt x="247" y="430"/>
                </a:cubicBezTo>
                <a:cubicBezTo>
                  <a:pt x="248" y="432"/>
                  <a:pt x="248" y="431"/>
                  <a:pt x="249" y="432"/>
                </a:cubicBezTo>
                <a:cubicBezTo>
                  <a:pt x="249" y="433"/>
                  <a:pt x="245" y="434"/>
                  <a:pt x="250" y="434"/>
                </a:cubicBezTo>
                <a:cubicBezTo>
                  <a:pt x="254" y="435"/>
                  <a:pt x="264" y="436"/>
                  <a:pt x="264" y="436"/>
                </a:cubicBezTo>
                <a:cubicBezTo>
                  <a:pt x="264" y="436"/>
                  <a:pt x="270" y="434"/>
                  <a:pt x="273" y="434"/>
                </a:cubicBezTo>
                <a:cubicBezTo>
                  <a:pt x="276" y="434"/>
                  <a:pt x="276" y="435"/>
                  <a:pt x="276" y="435"/>
                </a:cubicBezTo>
                <a:cubicBezTo>
                  <a:pt x="279" y="435"/>
                  <a:pt x="279" y="435"/>
                  <a:pt x="279" y="435"/>
                </a:cubicBezTo>
                <a:cubicBezTo>
                  <a:pt x="279" y="435"/>
                  <a:pt x="281" y="434"/>
                  <a:pt x="281" y="433"/>
                </a:cubicBezTo>
                <a:cubicBezTo>
                  <a:pt x="281" y="432"/>
                  <a:pt x="282" y="429"/>
                  <a:pt x="282" y="429"/>
                </a:cubicBezTo>
                <a:cubicBezTo>
                  <a:pt x="282" y="429"/>
                  <a:pt x="281" y="427"/>
                  <a:pt x="283" y="427"/>
                </a:cubicBezTo>
                <a:cubicBezTo>
                  <a:pt x="285" y="427"/>
                  <a:pt x="286" y="426"/>
                  <a:pt x="286" y="426"/>
                </a:cubicBezTo>
                <a:cubicBezTo>
                  <a:pt x="289" y="424"/>
                  <a:pt x="289" y="424"/>
                  <a:pt x="289" y="424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8" y="416"/>
                  <a:pt x="288" y="413"/>
                  <a:pt x="287" y="412"/>
                </a:cubicBezTo>
                <a:cubicBezTo>
                  <a:pt x="285" y="411"/>
                  <a:pt x="282" y="408"/>
                  <a:pt x="282" y="408"/>
                </a:cubicBezTo>
                <a:cubicBezTo>
                  <a:pt x="281" y="405"/>
                  <a:pt x="281" y="405"/>
                  <a:pt x="281" y="405"/>
                </a:cubicBezTo>
                <a:cubicBezTo>
                  <a:pt x="277" y="402"/>
                  <a:pt x="277" y="402"/>
                  <a:pt x="277" y="402"/>
                </a:cubicBezTo>
                <a:cubicBezTo>
                  <a:pt x="277" y="402"/>
                  <a:pt x="276" y="400"/>
                  <a:pt x="275" y="400"/>
                </a:cubicBezTo>
                <a:cubicBezTo>
                  <a:pt x="274" y="401"/>
                  <a:pt x="275" y="401"/>
                  <a:pt x="273" y="404"/>
                </a:cubicBezTo>
                <a:cubicBezTo>
                  <a:pt x="271" y="406"/>
                  <a:pt x="268" y="407"/>
                  <a:pt x="268" y="407"/>
                </a:cubicBezTo>
                <a:cubicBezTo>
                  <a:pt x="262" y="409"/>
                  <a:pt x="262" y="409"/>
                  <a:pt x="262" y="409"/>
                </a:cubicBezTo>
                <a:cubicBezTo>
                  <a:pt x="262" y="409"/>
                  <a:pt x="258" y="407"/>
                  <a:pt x="257" y="405"/>
                </a:cubicBezTo>
                <a:cubicBezTo>
                  <a:pt x="256" y="404"/>
                  <a:pt x="249" y="398"/>
                  <a:pt x="249" y="398"/>
                </a:cubicBezTo>
                <a:cubicBezTo>
                  <a:pt x="249" y="398"/>
                  <a:pt x="245" y="395"/>
                  <a:pt x="244" y="395"/>
                </a:cubicBezTo>
                <a:cubicBezTo>
                  <a:pt x="242" y="395"/>
                  <a:pt x="240" y="395"/>
                  <a:pt x="240" y="395"/>
                </a:cubicBezTo>
                <a:cubicBezTo>
                  <a:pt x="237" y="390"/>
                  <a:pt x="237" y="390"/>
                  <a:pt x="237" y="390"/>
                </a:cubicBezTo>
                <a:cubicBezTo>
                  <a:pt x="236" y="389"/>
                  <a:pt x="236" y="389"/>
                  <a:pt x="236" y="389"/>
                </a:cubicBezTo>
                <a:cubicBezTo>
                  <a:pt x="236" y="389"/>
                  <a:pt x="233" y="386"/>
                  <a:pt x="235" y="386"/>
                </a:cubicBezTo>
                <a:cubicBezTo>
                  <a:pt x="238" y="386"/>
                  <a:pt x="239" y="383"/>
                  <a:pt x="239" y="383"/>
                </a:cubicBezTo>
                <a:cubicBezTo>
                  <a:pt x="239" y="380"/>
                  <a:pt x="239" y="380"/>
                  <a:pt x="239" y="380"/>
                </a:cubicBezTo>
                <a:cubicBezTo>
                  <a:pt x="239" y="378"/>
                  <a:pt x="239" y="378"/>
                  <a:pt x="239" y="378"/>
                </a:cubicBezTo>
                <a:cubicBezTo>
                  <a:pt x="238" y="373"/>
                  <a:pt x="238" y="373"/>
                  <a:pt x="238" y="373"/>
                </a:cubicBezTo>
                <a:cubicBezTo>
                  <a:pt x="238" y="373"/>
                  <a:pt x="237" y="368"/>
                  <a:pt x="238" y="367"/>
                </a:cubicBezTo>
                <a:cubicBezTo>
                  <a:pt x="240" y="367"/>
                  <a:pt x="246" y="366"/>
                  <a:pt x="246" y="366"/>
                </a:cubicBezTo>
                <a:cubicBezTo>
                  <a:pt x="246" y="366"/>
                  <a:pt x="249" y="367"/>
                  <a:pt x="252" y="368"/>
                </a:cubicBezTo>
                <a:cubicBezTo>
                  <a:pt x="254" y="368"/>
                  <a:pt x="256" y="369"/>
                  <a:pt x="256" y="369"/>
                </a:cubicBezTo>
                <a:cubicBezTo>
                  <a:pt x="256" y="369"/>
                  <a:pt x="262" y="372"/>
                  <a:pt x="263" y="373"/>
                </a:cubicBezTo>
                <a:cubicBezTo>
                  <a:pt x="263" y="374"/>
                  <a:pt x="265" y="375"/>
                  <a:pt x="267" y="376"/>
                </a:cubicBezTo>
                <a:cubicBezTo>
                  <a:pt x="270" y="378"/>
                  <a:pt x="276" y="376"/>
                  <a:pt x="276" y="376"/>
                </a:cubicBezTo>
                <a:cubicBezTo>
                  <a:pt x="276" y="376"/>
                  <a:pt x="279" y="375"/>
                  <a:pt x="281" y="375"/>
                </a:cubicBezTo>
                <a:cubicBezTo>
                  <a:pt x="282" y="375"/>
                  <a:pt x="291" y="375"/>
                  <a:pt x="291" y="375"/>
                </a:cubicBezTo>
                <a:cubicBezTo>
                  <a:pt x="291" y="375"/>
                  <a:pt x="295" y="375"/>
                  <a:pt x="296" y="375"/>
                </a:cubicBezTo>
                <a:cubicBezTo>
                  <a:pt x="297" y="375"/>
                  <a:pt x="301" y="375"/>
                  <a:pt x="301" y="375"/>
                </a:cubicBezTo>
                <a:cubicBezTo>
                  <a:pt x="309" y="377"/>
                  <a:pt x="309" y="377"/>
                  <a:pt x="309" y="377"/>
                </a:cubicBezTo>
                <a:cubicBezTo>
                  <a:pt x="315" y="374"/>
                  <a:pt x="315" y="374"/>
                  <a:pt x="315" y="374"/>
                </a:cubicBezTo>
                <a:cubicBezTo>
                  <a:pt x="315" y="374"/>
                  <a:pt x="315" y="369"/>
                  <a:pt x="317" y="369"/>
                </a:cubicBezTo>
                <a:cubicBezTo>
                  <a:pt x="318" y="369"/>
                  <a:pt x="320" y="369"/>
                  <a:pt x="322" y="369"/>
                </a:cubicBezTo>
                <a:cubicBezTo>
                  <a:pt x="324" y="370"/>
                  <a:pt x="330" y="368"/>
                  <a:pt x="330" y="368"/>
                </a:cubicBezTo>
                <a:cubicBezTo>
                  <a:pt x="324" y="360"/>
                  <a:pt x="324" y="360"/>
                  <a:pt x="324" y="360"/>
                </a:cubicBezTo>
                <a:cubicBezTo>
                  <a:pt x="324" y="360"/>
                  <a:pt x="324" y="360"/>
                  <a:pt x="322" y="356"/>
                </a:cubicBezTo>
                <a:cubicBezTo>
                  <a:pt x="321" y="352"/>
                  <a:pt x="318" y="348"/>
                  <a:pt x="318" y="348"/>
                </a:cubicBezTo>
                <a:cubicBezTo>
                  <a:pt x="318" y="348"/>
                  <a:pt x="314" y="347"/>
                  <a:pt x="311" y="346"/>
                </a:cubicBezTo>
                <a:cubicBezTo>
                  <a:pt x="308" y="345"/>
                  <a:pt x="310" y="346"/>
                  <a:pt x="308" y="344"/>
                </a:cubicBezTo>
                <a:cubicBezTo>
                  <a:pt x="306" y="343"/>
                  <a:pt x="297" y="338"/>
                  <a:pt x="297" y="338"/>
                </a:cubicBezTo>
                <a:cubicBezTo>
                  <a:pt x="297" y="338"/>
                  <a:pt x="293" y="337"/>
                  <a:pt x="292" y="335"/>
                </a:cubicBezTo>
                <a:cubicBezTo>
                  <a:pt x="291" y="332"/>
                  <a:pt x="292" y="323"/>
                  <a:pt x="292" y="323"/>
                </a:cubicBezTo>
                <a:cubicBezTo>
                  <a:pt x="293" y="318"/>
                  <a:pt x="293" y="318"/>
                  <a:pt x="293" y="318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300" y="299"/>
                  <a:pt x="300" y="299"/>
                  <a:pt x="300" y="299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13" y="278"/>
                  <a:pt x="313" y="278"/>
                  <a:pt x="313" y="278"/>
                </a:cubicBezTo>
                <a:cubicBezTo>
                  <a:pt x="315" y="269"/>
                  <a:pt x="315" y="269"/>
                  <a:pt x="315" y="269"/>
                </a:cubicBezTo>
                <a:cubicBezTo>
                  <a:pt x="315" y="260"/>
                  <a:pt x="315" y="260"/>
                  <a:pt x="315" y="260"/>
                </a:cubicBezTo>
                <a:cubicBezTo>
                  <a:pt x="315" y="253"/>
                  <a:pt x="315" y="253"/>
                  <a:pt x="315" y="253"/>
                </a:cubicBezTo>
                <a:cubicBezTo>
                  <a:pt x="328" y="253"/>
                  <a:pt x="328" y="253"/>
                  <a:pt x="328" y="253"/>
                </a:cubicBezTo>
                <a:cubicBezTo>
                  <a:pt x="328" y="256"/>
                  <a:pt x="328" y="256"/>
                  <a:pt x="328" y="256"/>
                </a:cubicBezTo>
                <a:cubicBezTo>
                  <a:pt x="328" y="256"/>
                  <a:pt x="330" y="252"/>
                  <a:pt x="331" y="252"/>
                </a:cubicBezTo>
                <a:cubicBezTo>
                  <a:pt x="332" y="252"/>
                  <a:pt x="340" y="247"/>
                  <a:pt x="340" y="247"/>
                </a:cubicBezTo>
                <a:cubicBezTo>
                  <a:pt x="343" y="249"/>
                  <a:pt x="343" y="249"/>
                  <a:pt x="343" y="249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51" y="251"/>
                  <a:pt x="354" y="252"/>
                  <a:pt x="353" y="254"/>
                </a:cubicBezTo>
                <a:cubicBezTo>
                  <a:pt x="352" y="256"/>
                  <a:pt x="352" y="256"/>
                  <a:pt x="353" y="256"/>
                </a:cubicBezTo>
                <a:cubicBezTo>
                  <a:pt x="354" y="256"/>
                  <a:pt x="358" y="253"/>
                  <a:pt x="358" y="253"/>
                </a:cubicBezTo>
                <a:cubicBezTo>
                  <a:pt x="365" y="256"/>
                  <a:pt x="365" y="256"/>
                  <a:pt x="365" y="256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59" y="249"/>
                  <a:pt x="358" y="244"/>
                  <a:pt x="358" y="242"/>
                </a:cubicBezTo>
                <a:cubicBezTo>
                  <a:pt x="358" y="240"/>
                  <a:pt x="357" y="232"/>
                  <a:pt x="357" y="232"/>
                </a:cubicBezTo>
                <a:cubicBezTo>
                  <a:pt x="356" y="226"/>
                  <a:pt x="356" y="226"/>
                  <a:pt x="356" y="22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1" y="218"/>
                  <a:pt x="351" y="218"/>
                  <a:pt x="351" y="218"/>
                </a:cubicBezTo>
                <a:cubicBezTo>
                  <a:pt x="350" y="213"/>
                  <a:pt x="350" y="213"/>
                  <a:pt x="350" y="213"/>
                </a:cubicBezTo>
                <a:cubicBezTo>
                  <a:pt x="348" y="209"/>
                  <a:pt x="348" y="209"/>
                  <a:pt x="348" y="209"/>
                </a:cubicBezTo>
                <a:cubicBezTo>
                  <a:pt x="341" y="205"/>
                  <a:pt x="341" y="205"/>
                  <a:pt x="341" y="205"/>
                </a:cubicBezTo>
                <a:cubicBezTo>
                  <a:pt x="336" y="204"/>
                  <a:pt x="336" y="204"/>
                  <a:pt x="336" y="204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28" y="205"/>
                  <a:pt x="328" y="205"/>
                  <a:pt x="328" y="205"/>
                </a:cubicBezTo>
                <a:cubicBezTo>
                  <a:pt x="325" y="200"/>
                  <a:pt x="325" y="200"/>
                  <a:pt x="325" y="200"/>
                </a:cubicBezTo>
                <a:cubicBezTo>
                  <a:pt x="325" y="200"/>
                  <a:pt x="324" y="193"/>
                  <a:pt x="324" y="192"/>
                </a:cubicBezTo>
                <a:cubicBezTo>
                  <a:pt x="324" y="191"/>
                  <a:pt x="322" y="184"/>
                  <a:pt x="322" y="184"/>
                </a:cubicBezTo>
                <a:cubicBezTo>
                  <a:pt x="321" y="176"/>
                  <a:pt x="321" y="176"/>
                  <a:pt x="321" y="176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18" y="168"/>
                  <a:pt x="316" y="163"/>
                  <a:pt x="315" y="161"/>
                </a:cubicBezTo>
                <a:cubicBezTo>
                  <a:pt x="314" y="159"/>
                  <a:pt x="312" y="155"/>
                  <a:pt x="312" y="155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02" y="146"/>
                  <a:pt x="302" y="146"/>
                  <a:pt x="302" y="146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2" y="139"/>
                  <a:pt x="282" y="139"/>
                  <a:pt x="282" y="139"/>
                </a:cubicBezTo>
                <a:cubicBezTo>
                  <a:pt x="283" y="136"/>
                  <a:pt x="283" y="136"/>
                  <a:pt x="283" y="136"/>
                </a:cubicBezTo>
                <a:cubicBezTo>
                  <a:pt x="287" y="135"/>
                  <a:pt x="287" y="135"/>
                  <a:pt x="287" y="135"/>
                </a:cubicBezTo>
                <a:cubicBezTo>
                  <a:pt x="287" y="135"/>
                  <a:pt x="289" y="135"/>
                  <a:pt x="291" y="135"/>
                </a:cubicBezTo>
                <a:cubicBezTo>
                  <a:pt x="294" y="135"/>
                  <a:pt x="296" y="135"/>
                  <a:pt x="298" y="135"/>
                </a:cubicBezTo>
                <a:cubicBezTo>
                  <a:pt x="300" y="135"/>
                  <a:pt x="303" y="135"/>
                  <a:pt x="303" y="135"/>
                </a:cubicBezTo>
                <a:cubicBezTo>
                  <a:pt x="307" y="130"/>
                  <a:pt x="307" y="130"/>
                  <a:pt x="307" y="130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36" y="121"/>
                  <a:pt x="336" y="121"/>
                  <a:pt x="336" y="121"/>
                </a:cubicBezTo>
                <a:cubicBezTo>
                  <a:pt x="336" y="121"/>
                  <a:pt x="336" y="125"/>
                  <a:pt x="338" y="126"/>
                </a:cubicBezTo>
                <a:cubicBezTo>
                  <a:pt x="340" y="127"/>
                  <a:pt x="341" y="127"/>
                  <a:pt x="342" y="128"/>
                </a:cubicBezTo>
                <a:cubicBezTo>
                  <a:pt x="344" y="128"/>
                  <a:pt x="350" y="129"/>
                  <a:pt x="350" y="129"/>
                </a:cubicBezTo>
                <a:cubicBezTo>
                  <a:pt x="354" y="131"/>
                  <a:pt x="354" y="131"/>
                  <a:pt x="354" y="131"/>
                </a:cubicBezTo>
                <a:cubicBezTo>
                  <a:pt x="358" y="137"/>
                  <a:pt x="358" y="137"/>
                  <a:pt x="358" y="137"/>
                </a:cubicBezTo>
                <a:cubicBezTo>
                  <a:pt x="365" y="141"/>
                  <a:pt x="365" y="141"/>
                  <a:pt x="365" y="141"/>
                </a:cubicBezTo>
                <a:cubicBezTo>
                  <a:pt x="365" y="141"/>
                  <a:pt x="366" y="144"/>
                  <a:pt x="365" y="145"/>
                </a:cubicBezTo>
                <a:cubicBezTo>
                  <a:pt x="364" y="146"/>
                  <a:pt x="365" y="149"/>
                  <a:pt x="361" y="151"/>
                </a:cubicBezTo>
                <a:cubicBezTo>
                  <a:pt x="357" y="153"/>
                  <a:pt x="352" y="157"/>
                  <a:pt x="351" y="157"/>
                </a:cubicBezTo>
                <a:cubicBezTo>
                  <a:pt x="350" y="158"/>
                  <a:pt x="347" y="162"/>
                  <a:pt x="347" y="162"/>
                </a:cubicBezTo>
                <a:cubicBezTo>
                  <a:pt x="345" y="166"/>
                  <a:pt x="345" y="166"/>
                  <a:pt x="345" y="166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70"/>
                  <a:pt x="346" y="171"/>
                </a:cubicBezTo>
                <a:cubicBezTo>
                  <a:pt x="345" y="173"/>
                  <a:pt x="344" y="176"/>
                  <a:pt x="344" y="176"/>
                </a:cubicBezTo>
                <a:cubicBezTo>
                  <a:pt x="345" y="181"/>
                  <a:pt x="345" y="181"/>
                  <a:pt x="345" y="181"/>
                </a:cubicBezTo>
                <a:cubicBezTo>
                  <a:pt x="345" y="181"/>
                  <a:pt x="346" y="183"/>
                  <a:pt x="347" y="185"/>
                </a:cubicBezTo>
                <a:cubicBezTo>
                  <a:pt x="347" y="186"/>
                  <a:pt x="356" y="188"/>
                  <a:pt x="356" y="188"/>
                </a:cubicBezTo>
                <a:cubicBezTo>
                  <a:pt x="365" y="189"/>
                  <a:pt x="365" y="189"/>
                  <a:pt x="365" y="189"/>
                </a:cubicBezTo>
                <a:cubicBezTo>
                  <a:pt x="372" y="196"/>
                  <a:pt x="372" y="196"/>
                  <a:pt x="372" y="196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5" y="198"/>
                  <a:pt x="385" y="198"/>
                  <a:pt x="385" y="198"/>
                </a:cubicBezTo>
                <a:cubicBezTo>
                  <a:pt x="392" y="193"/>
                  <a:pt x="392" y="193"/>
                  <a:pt x="392" y="193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397" y="190"/>
                  <a:pt x="400" y="186"/>
                  <a:pt x="401" y="185"/>
                </a:cubicBezTo>
                <a:cubicBezTo>
                  <a:pt x="402" y="184"/>
                  <a:pt x="405" y="181"/>
                  <a:pt x="405" y="181"/>
                </a:cubicBezTo>
                <a:cubicBezTo>
                  <a:pt x="405" y="181"/>
                  <a:pt x="407" y="179"/>
                  <a:pt x="407" y="178"/>
                </a:cubicBezTo>
                <a:cubicBezTo>
                  <a:pt x="407" y="177"/>
                  <a:pt x="406" y="169"/>
                  <a:pt x="406" y="169"/>
                </a:cubicBezTo>
                <a:cubicBezTo>
                  <a:pt x="404" y="163"/>
                  <a:pt x="404" y="163"/>
                  <a:pt x="404" y="163"/>
                </a:cubicBezTo>
                <a:cubicBezTo>
                  <a:pt x="401" y="156"/>
                  <a:pt x="401" y="156"/>
                  <a:pt x="401" y="156"/>
                </a:cubicBezTo>
                <a:cubicBezTo>
                  <a:pt x="401" y="156"/>
                  <a:pt x="399" y="153"/>
                  <a:pt x="399" y="151"/>
                </a:cubicBezTo>
                <a:cubicBezTo>
                  <a:pt x="399" y="150"/>
                  <a:pt x="398" y="146"/>
                  <a:pt x="398" y="146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96" y="138"/>
                  <a:pt x="396" y="138"/>
                  <a:pt x="396" y="138"/>
                </a:cubicBezTo>
                <a:cubicBezTo>
                  <a:pt x="398" y="135"/>
                  <a:pt x="398" y="135"/>
                  <a:pt x="398" y="135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5" y="125"/>
                  <a:pt x="405" y="125"/>
                  <a:pt x="405" y="125"/>
                </a:cubicBezTo>
                <a:cubicBezTo>
                  <a:pt x="401" y="120"/>
                  <a:pt x="401" y="120"/>
                  <a:pt x="401" y="120"/>
                </a:cubicBezTo>
                <a:cubicBezTo>
                  <a:pt x="398" y="119"/>
                  <a:pt x="398" y="119"/>
                  <a:pt x="398" y="119"/>
                </a:cubicBezTo>
                <a:cubicBezTo>
                  <a:pt x="404" y="116"/>
                  <a:pt x="404" y="116"/>
                  <a:pt x="404" y="116"/>
                </a:cubicBezTo>
                <a:cubicBezTo>
                  <a:pt x="408" y="114"/>
                  <a:pt x="408" y="114"/>
                  <a:pt x="408" y="114"/>
                </a:cubicBezTo>
                <a:cubicBezTo>
                  <a:pt x="413" y="102"/>
                  <a:pt x="413" y="102"/>
                  <a:pt x="413" y="102"/>
                </a:cubicBezTo>
                <a:cubicBezTo>
                  <a:pt x="416" y="95"/>
                  <a:pt x="416" y="95"/>
                  <a:pt x="416" y="95"/>
                </a:cubicBezTo>
                <a:cubicBezTo>
                  <a:pt x="420" y="84"/>
                  <a:pt x="420" y="84"/>
                  <a:pt x="420" y="84"/>
                </a:cubicBezTo>
                <a:cubicBezTo>
                  <a:pt x="420" y="84"/>
                  <a:pt x="422" y="76"/>
                  <a:pt x="422" y="75"/>
                </a:cubicBezTo>
                <a:cubicBezTo>
                  <a:pt x="422" y="74"/>
                  <a:pt x="425" y="72"/>
                  <a:pt x="425" y="72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32" y="61"/>
                  <a:pt x="432" y="61"/>
                  <a:pt x="432" y="61"/>
                </a:cubicBezTo>
                <a:cubicBezTo>
                  <a:pt x="434" y="57"/>
                  <a:pt x="434" y="57"/>
                  <a:pt x="434" y="57"/>
                </a:cubicBezTo>
                <a:cubicBezTo>
                  <a:pt x="439" y="49"/>
                  <a:pt x="439" y="49"/>
                  <a:pt x="439" y="49"/>
                </a:cubicBezTo>
                <a:cubicBezTo>
                  <a:pt x="443" y="51"/>
                  <a:pt x="443" y="51"/>
                  <a:pt x="443" y="51"/>
                </a:cubicBezTo>
                <a:cubicBezTo>
                  <a:pt x="443" y="51"/>
                  <a:pt x="445" y="53"/>
                  <a:pt x="445" y="55"/>
                </a:cubicBezTo>
                <a:cubicBezTo>
                  <a:pt x="445" y="57"/>
                  <a:pt x="444" y="58"/>
                  <a:pt x="445" y="58"/>
                </a:cubicBezTo>
                <a:cubicBezTo>
                  <a:pt x="447" y="58"/>
                  <a:pt x="446" y="58"/>
                  <a:pt x="447" y="57"/>
                </a:cubicBezTo>
                <a:cubicBezTo>
                  <a:pt x="449" y="55"/>
                  <a:pt x="450" y="51"/>
                  <a:pt x="450" y="50"/>
                </a:cubicBezTo>
                <a:cubicBezTo>
                  <a:pt x="450" y="49"/>
                  <a:pt x="452" y="49"/>
                  <a:pt x="450" y="48"/>
                </a:cubicBezTo>
                <a:cubicBezTo>
                  <a:pt x="447" y="47"/>
                  <a:pt x="443" y="45"/>
                  <a:pt x="443" y="45"/>
                </a:cubicBezTo>
                <a:cubicBezTo>
                  <a:pt x="443" y="45"/>
                  <a:pt x="439" y="44"/>
                  <a:pt x="439" y="43"/>
                </a:cubicBezTo>
                <a:cubicBezTo>
                  <a:pt x="440" y="42"/>
                  <a:pt x="443" y="33"/>
                  <a:pt x="443" y="33"/>
                </a:cubicBezTo>
                <a:cubicBezTo>
                  <a:pt x="447" y="23"/>
                  <a:pt x="447" y="23"/>
                  <a:pt x="447" y="23"/>
                </a:cubicBezTo>
                <a:cubicBezTo>
                  <a:pt x="447" y="17"/>
                  <a:pt x="447" y="17"/>
                  <a:pt x="447" y="17"/>
                </a:cubicBezTo>
                <a:cubicBezTo>
                  <a:pt x="450" y="12"/>
                  <a:pt x="450" y="12"/>
                  <a:pt x="450" y="12"/>
                </a:cubicBezTo>
                <a:cubicBezTo>
                  <a:pt x="453" y="8"/>
                  <a:pt x="455" y="2"/>
                  <a:pt x="460" y="0"/>
                </a:cubicBezTo>
                <a:cubicBezTo>
                  <a:pt x="1479" y="0"/>
                  <a:pt x="1479" y="0"/>
                  <a:pt x="1479" y="0"/>
                </a:cubicBezTo>
                <a:cubicBezTo>
                  <a:pt x="1479" y="736"/>
                  <a:pt x="1479" y="736"/>
                  <a:pt x="1479" y="736"/>
                </a:cubicBezTo>
                <a:cubicBezTo>
                  <a:pt x="1465" y="741"/>
                  <a:pt x="1465" y="741"/>
                  <a:pt x="1465" y="741"/>
                </a:cubicBezTo>
                <a:cubicBezTo>
                  <a:pt x="1463" y="741"/>
                  <a:pt x="1435" y="737"/>
                  <a:pt x="1436" y="746"/>
                </a:cubicBezTo>
                <a:cubicBezTo>
                  <a:pt x="1437" y="751"/>
                  <a:pt x="1442" y="752"/>
                  <a:pt x="1442" y="752"/>
                </a:cubicBezTo>
                <a:cubicBezTo>
                  <a:pt x="1455" y="764"/>
                  <a:pt x="1455" y="764"/>
                  <a:pt x="1455" y="764"/>
                </a:cubicBezTo>
                <a:cubicBezTo>
                  <a:pt x="1454" y="771"/>
                  <a:pt x="1454" y="771"/>
                  <a:pt x="1454" y="771"/>
                </a:cubicBezTo>
                <a:cubicBezTo>
                  <a:pt x="1462" y="773"/>
                  <a:pt x="1462" y="773"/>
                  <a:pt x="1462" y="773"/>
                </a:cubicBezTo>
                <a:cubicBezTo>
                  <a:pt x="1479" y="773"/>
                  <a:pt x="1479" y="773"/>
                  <a:pt x="1479" y="773"/>
                </a:cubicBezTo>
                <a:cubicBezTo>
                  <a:pt x="1479" y="785"/>
                  <a:pt x="1479" y="785"/>
                  <a:pt x="1479" y="785"/>
                </a:cubicBezTo>
                <a:cubicBezTo>
                  <a:pt x="1469" y="786"/>
                  <a:pt x="1458" y="788"/>
                  <a:pt x="1456" y="789"/>
                </a:cubicBezTo>
                <a:cubicBezTo>
                  <a:pt x="1445" y="801"/>
                  <a:pt x="1445" y="801"/>
                  <a:pt x="1445" y="801"/>
                </a:cubicBezTo>
                <a:cubicBezTo>
                  <a:pt x="1458" y="818"/>
                  <a:pt x="1458" y="818"/>
                  <a:pt x="1458" y="818"/>
                </a:cubicBezTo>
                <a:cubicBezTo>
                  <a:pt x="1457" y="829"/>
                  <a:pt x="1457" y="829"/>
                  <a:pt x="1457" y="829"/>
                </a:cubicBezTo>
                <a:cubicBezTo>
                  <a:pt x="1446" y="837"/>
                  <a:pt x="1446" y="837"/>
                  <a:pt x="1446" y="837"/>
                </a:cubicBezTo>
                <a:cubicBezTo>
                  <a:pt x="1455" y="846"/>
                  <a:pt x="1455" y="846"/>
                  <a:pt x="1455" y="846"/>
                </a:cubicBezTo>
                <a:cubicBezTo>
                  <a:pt x="1471" y="846"/>
                  <a:pt x="1471" y="846"/>
                  <a:pt x="1471" y="846"/>
                </a:cubicBezTo>
                <a:cubicBezTo>
                  <a:pt x="1479" y="852"/>
                  <a:pt x="1479" y="852"/>
                  <a:pt x="1479" y="852"/>
                </a:cubicBezTo>
                <a:cubicBezTo>
                  <a:pt x="1479" y="899"/>
                  <a:pt x="1479" y="899"/>
                  <a:pt x="1479" y="899"/>
                </a:cubicBezTo>
                <a:cubicBezTo>
                  <a:pt x="1476" y="899"/>
                  <a:pt x="1472" y="900"/>
                  <a:pt x="1467" y="900"/>
                </a:cubicBezTo>
                <a:cubicBezTo>
                  <a:pt x="1460" y="912"/>
                  <a:pt x="1460" y="912"/>
                  <a:pt x="1460" y="912"/>
                </a:cubicBezTo>
                <a:cubicBezTo>
                  <a:pt x="1409" y="903"/>
                  <a:pt x="1409" y="903"/>
                  <a:pt x="1409" y="903"/>
                </a:cubicBezTo>
                <a:cubicBezTo>
                  <a:pt x="1392" y="893"/>
                  <a:pt x="1392" y="893"/>
                  <a:pt x="1392" y="893"/>
                </a:cubicBezTo>
                <a:cubicBezTo>
                  <a:pt x="1379" y="902"/>
                  <a:pt x="1382" y="898"/>
                  <a:pt x="1371" y="910"/>
                </a:cubicBezTo>
                <a:cubicBezTo>
                  <a:pt x="1341" y="902"/>
                  <a:pt x="1341" y="902"/>
                  <a:pt x="1341" y="902"/>
                </a:cubicBezTo>
                <a:cubicBezTo>
                  <a:pt x="1322" y="911"/>
                  <a:pt x="1322" y="911"/>
                  <a:pt x="1322" y="911"/>
                </a:cubicBezTo>
                <a:cubicBezTo>
                  <a:pt x="1300" y="933"/>
                  <a:pt x="1300" y="933"/>
                  <a:pt x="1300" y="933"/>
                </a:cubicBezTo>
                <a:cubicBezTo>
                  <a:pt x="1263" y="931"/>
                  <a:pt x="1263" y="931"/>
                  <a:pt x="1263" y="931"/>
                </a:cubicBezTo>
                <a:cubicBezTo>
                  <a:pt x="1255" y="920"/>
                  <a:pt x="1255" y="920"/>
                  <a:pt x="1255" y="920"/>
                </a:cubicBezTo>
                <a:cubicBezTo>
                  <a:pt x="1253" y="930"/>
                  <a:pt x="1253" y="930"/>
                  <a:pt x="1253" y="930"/>
                </a:cubicBezTo>
                <a:cubicBezTo>
                  <a:pt x="1261" y="940"/>
                  <a:pt x="1261" y="940"/>
                  <a:pt x="1261" y="940"/>
                </a:cubicBezTo>
                <a:cubicBezTo>
                  <a:pt x="1247" y="947"/>
                  <a:pt x="1247" y="947"/>
                  <a:pt x="1247" y="947"/>
                </a:cubicBezTo>
                <a:cubicBezTo>
                  <a:pt x="1242" y="933"/>
                  <a:pt x="1242" y="933"/>
                  <a:pt x="1242" y="933"/>
                </a:cubicBezTo>
                <a:cubicBezTo>
                  <a:pt x="1230" y="918"/>
                  <a:pt x="1230" y="918"/>
                  <a:pt x="1230" y="918"/>
                </a:cubicBezTo>
                <a:cubicBezTo>
                  <a:pt x="1212" y="914"/>
                  <a:pt x="1212" y="914"/>
                  <a:pt x="1212" y="914"/>
                </a:cubicBezTo>
                <a:cubicBezTo>
                  <a:pt x="1202" y="907"/>
                  <a:pt x="1202" y="907"/>
                  <a:pt x="1202" y="907"/>
                </a:cubicBezTo>
                <a:cubicBezTo>
                  <a:pt x="1200" y="906"/>
                  <a:pt x="1163" y="910"/>
                  <a:pt x="1156" y="911"/>
                </a:cubicBezTo>
                <a:cubicBezTo>
                  <a:pt x="1147" y="905"/>
                  <a:pt x="1146" y="905"/>
                  <a:pt x="1136" y="900"/>
                </a:cubicBezTo>
                <a:cubicBezTo>
                  <a:pt x="1126" y="908"/>
                  <a:pt x="1126" y="908"/>
                  <a:pt x="1126" y="908"/>
                </a:cubicBezTo>
                <a:cubicBezTo>
                  <a:pt x="1126" y="908"/>
                  <a:pt x="1121" y="917"/>
                  <a:pt x="1113" y="917"/>
                </a:cubicBezTo>
                <a:cubicBezTo>
                  <a:pt x="1104" y="917"/>
                  <a:pt x="1105" y="905"/>
                  <a:pt x="1105" y="905"/>
                </a:cubicBezTo>
                <a:cubicBezTo>
                  <a:pt x="1092" y="907"/>
                  <a:pt x="1092" y="907"/>
                  <a:pt x="1092" y="907"/>
                </a:cubicBezTo>
                <a:cubicBezTo>
                  <a:pt x="1075" y="931"/>
                  <a:pt x="1075" y="931"/>
                  <a:pt x="1075" y="931"/>
                </a:cubicBezTo>
                <a:cubicBezTo>
                  <a:pt x="1054" y="949"/>
                  <a:pt x="1054" y="949"/>
                  <a:pt x="1054" y="949"/>
                </a:cubicBezTo>
                <a:cubicBezTo>
                  <a:pt x="1042" y="967"/>
                  <a:pt x="1042" y="967"/>
                  <a:pt x="1042" y="967"/>
                </a:cubicBezTo>
                <a:cubicBezTo>
                  <a:pt x="1019" y="976"/>
                  <a:pt x="1019" y="976"/>
                  <a:pt x="1019" y="976"/>
                </a:cubicBezTo>
                <a:cubicBezTo>
                  <a:pt x="1020" y="984"/>
                  <a:pt x="1020" y="984"/>
                  <a:pt x="1020" y="984"/>
                </a:cubicBezTo>
                <a:cubicBezTo>
                  <a:pt x="1043" y="1004"/>
                  <a:pt x="1043" y="1004"/>
                  <a:pt x="1043" y="1004"/>
                </a:cubicBezTo>
                <a:cubicBezTo>
                  <a:pt x="1027" y="1015"/>
                  <a:pt x="1027" y="1015"/>
                  <a:pt x="1027" y="1015"/>
                </a:cubicBezTo>
                <a:cubicBezTo>
                  <a:pt x="1003" y="990"/>
                  <a:pt x="1012" y="1009"/>
                  <a:pt x="982" y="986"/>
                </a:cubicBezTo>
                <a:cubicBezTo>
                  <a:pt x="977" y="1004"/>
                  <a:pt x="976" y="999"/>
                  <a:pt x="979" y="1014"/>
                </a:cubicBezTo>
                <a:cubicBezTo>
                  <a:pt x="966" y="1023"/>
                  <a:pt x="966" y="1023"/>
                  <a:pt x="966" y="1023"/>
                </a:cubicBezTo>
                <a:cubicBezTo>
                  <a:pt x="973" y="1050"/>
                  <a:pt x="968" y="1041"/>
                  <a:pt x="985" y="1059"/>
                </a:cubicBezTo>
                <a:cubicBezTo>
                  <a:pt x="975" y="1080"/>
                  <a:pt x="977" y="1071"/>
                  <a:pt x="978" y="1096"/>
                </a:cubicBezTo>
                <a:cubicBezTo>
                  <a:pt x="1001" y="1103"/>
                  <a:pt x="1001" y="1103"/>
                  <a:pt x="1001" y="1103"/>
                </a:cubicBezTo>
                <a:cubicBezTo>
                  <a:pt x="1007" y="1117"/>
                  <a:pt x="1007" y="1117"/>
                  <a:pt x="1007" y="1117"/>
                </a:cubicBezTo>
                <a:cubicBezTo>
                  <a:pt x="1022" y="1124"/>
                  <a:pt x="1022" y="1124"/>
                  <a:pt x="1022" y="1124"/>
                </a:cubicBezTo>
                <a:cubicBezTo>
                  <a:pt x="1037" y="1114"/>
                  <a:pt x="1037" y="1114"/>
                  <a:pt x="1037" y="1114"/>
                </a:cubicBezTo>
                <a:cubicBezTo>
                  <a:pt x="1059" y="1125"/>
                  <a:pt x="1059" y="1125"/>
                  <a:pt x="1059" y="1125"/>
                </a:cubicBezTo>
                <a:cubicBezTo>
                  <a:pt x="1088" y="1147"/>
                  <a:pt x="1088" y="1147"/>
                  <a:pt x="1088" y="1147"/>
                </a:cubicBezTo>
                <a:cubicBezTo>
                  <a:pt x="1105" y="1168"/>
                  <a:pt x="1105" y="1168"/>
                  <a:pt x="1105" y="1168"/>
                </a:cubicBezTo>
                <a:cubicBezTo>
                  <a:pt x="1095" y="1160"/>
                  <a:pt x="1095" y="1160"/>
                  <a:pt x="1095" y="1160"/>
                </a:cubicBezTo>
                <a:cubicBezTo>
                  <a:pt x="1089" y="1163"/>
                  <a:pt x="1089" y="1163"/>
                  <a:pt x="1089" y="1163"/>
                </a:cubicBezTo>
                <a:cubicBezTo>
                  <a:pt x="1093" y="1170"/>
                  <a:pt x="1093" y="1170"/>
                  <a:pt x="1093" y="1170"/>
                </a:cubicBezTo>
                <a:cubicBezTo>
                  <a:pt x="1114" y="1176"/>
                  <a:pt x="1114" y="1176"/>
                  <a:pt x="1114" y="1176"/>
                </a:cubicBezTo>
                <a:cubicBezTo>
                  <a:pt x="1113" y="1192"/>
                  <a:pt x="1113" y="1192"/>
                  <a:pt x="1113" y="1192"/>
                </a:cubicBezTo>
                <a:cubicBezTo>
                  <a:pt x="1097" y="1252"/>
                  <a:pt x="1097" y="1252"/>
                  <a:pt x="1097" y="1252"/>
                </a:cubicBezTo>
                <a:cubicBezTo>
                  <a:pt x="1084" y="1280"/>
                  <a:pt x="1084" y="1280"/>
                  <a:pt x="1084" y="1280"/>
                </a:cubicBezTo>
                <a:cubicBezTo>
                  <a:pt x="1081" y="1297"/>
                  <a:pt x="1081" y="1297"/>
                  <a:pt x="1081" y="1297"/>
                </a:cubicBezTo>
                <a:cubicBezTo>
                  <a:pt x="1079" y="1314"/>
                  <a:pt x="1079" y="1314"/>
                  <a:pt x="1079" y="1314"/>
                </a:cubicBezTo>
                <a:cubicBezTo>
                  <a:pt x="1083" y="1328"/>
                  <a:pt x="1083" y="1328"/>
                  <a:pt x="1083" y="1328"/>
                </a:cubicBezTo>
                <a:cubicBezTo>
                  <a:pt x="1083" y="1328"/>
                  <a:pt x="1083" y="1332"/>
                  <a:pt x="1087" y="1336"/>
                </a:cubicBezTo>
                <a:cubicBezTo>
                  <a:pt x="1091" y="1340"/>
                  <a:pt x="1092" y="1344"/>
                  <a:pt x="1097" y="1348"/>
                </a:cubicBezTo>
                <a:cubicBezTo>
                  <a:pt x="1102" y="1351"/>
                  <a:pt x="1100" y="1353"/>
                  <a:pt x="1118" y="1354"/>
                </a:cubicBezTo>
                <a:cubicBezTo>
                  <a:pt x="1135" y="1356"/>
                  <a:pt x="1119" y="1364"/>
                  <a:pt x="1120" y="1367"/>
                </a:cubicBezTo>
                <a:cubicBezTo>
                  <a:pt x="1121" y="1369"/>
                  <a:pt x="1122" y="1383"/>
                  <a:pt x="1129" y="1397"/>
                </a:cubicBezTo>
                <a:cubicBezTo>
                  <a:pt x="1136" y="1411"/>
                  <a:pt x="1140" y="1409"/>
                  <a:pt x="1151" y="1415"/>
                </a:cubicBezTo>
                <a:cubicBezTo>
                  <a:pt x="1162" y="1420"/>
                  <a:pt x="1157" y="1422"/>
                  <a:pt x="1164" y="1436"/>
                </a:cubicBezTo>
                <a:cubicBezTo>
                  <a:pt x="1171" y="1449"/>
                  <a:pt x="1188" y="1443"/>
                  <a:pt x="1191" y="1443"/>
                </a:cubicBezTo>
                <a:cubicBezTo>
                  <a:pt x="1193" y="1443"/>
                  <a:pt x="1195" y="1446"/>
                  <a:pt x="1198" y="1450"/>
                </a:cubicBezTo>
                <a:cubicBezTo>
                  <a:pt x="1198" y="1450"/>
                  <a:pt x="1198" y="1450"/>
                  <a:pt x="1198" y="1450"/>
                </a:cubicBezTo>
                <a:cubicBezTo>
                  <a:pt x="1198" y="1450"/>
                  <a:pt x="1192" y="1456"/>
                  <a:pt x="1190" y="1457"/>
                </a:cubicBezTo>
                <a:cubicBezTo>
                  <a:pt x="1189" y="1458"/>
                  <a:pt x="1188" y="1459"/>
                  <a:pt x="1187" y="1460"/>
                </a:cubicBezTo>
                <a:cubicBezTo>
                  <a:pt x="1186" y="1462"/>
                  <a:pt x="1189" y="1463"/>
                  <a:pt x="1187" y="1464"/>
                </a:cubicBezTo>
                <a:cubicBezTo>
                  <a:pt x="1185" y="1465"/>
                  <a:pt x="1183" y="1469"/>
                  <a:pt x="1183" y="1471"/>
                </a:cubicBezTo>
                <a:cubicBezTo>
                  <a:pt x="1184" y="1473"/>
                  <a:pt x="1182" y="1476"/>
                  <a:pt x="1182" y="1476"/>
                </a:cubicBezTo>
                <a:cubicBezTo>
                  <a:pt x="1182" y="1476"/>
                  <a:pt x="1178" y="1481"/>
                  <a:pt x="1173" y="1481"/>
                </a:cubicBezTo>
                <a:cubicBezTo>
                  <a:pt x="1169" y="1482"/>
                  <a:pt x="1166" y="1480"/>
                  <a:pt x="1162" y="1479"/>
                </a:cubicBezTo>
                <a:cubicBezTo>
                  <a:pt x="1158" y="1478"/>
                  <a:pt x="1158" y="1478"/>
                  <a:pt x="1158" y="1478"/>
                </a:cubicBezTo>
                <a:cubicBezTo>
                  <a:pt x="1158" y="1478"/>
                  <a:pt x="1155" y="1478"/>
                  <a:pt x="1151" y="1477"/>
                </a:cubicBezTo>
                <a:cubicBezTo>
                  <a:pt x="1147" y="1475"/>
                  <a:pt x="1150" y="1475"/>
                  <a:pt x="1150" y="1475"/>
                </a:cubicBezTo>
                <a:cubicBezTo>
                  <a:pt x="1146" y="1471"/>
                  <a:pt x="1146" y="1471"/>
                  <a:pt x="1146" y="1471"/>
                </a:cubicBezTo>
                <a:cubicBezTo>
                  <a:pt x="1142" y="1466"/>
                  <a:pt x="1142" y="1466"/>
                  <a:pt x="1142" y="1466"/>
                </a:cubicBezTo>
                <a:cubicBezTo>
                  <a:pt x="1142" y="1466"/>
                  <a:pt x="1141" y="1465"/>
                  <a:pt x="1141" y="1463"/>
                </a:cubicBezTo>
                <a:cubicBezTo>
                  <a:pt x="1140" y="1461"/>
                  <a:pt x="1140" y="1463"/>
                  <a:pt x="1138" y="1463"/>
                </a:cubicBezTo>
                <a:cubicBezTo>
                  <a:pt x="1136" y="1463"/>
                  <a:pt x="1135" y="1464"/>
                  <a:pt x="1133" y="1463"/>
                </a:cubicBezTo>
                <a:cubicBezTo>
                  <a:pt x="1132" y="1462"/>
                  <a:pt x="1132" y="1461"/>
                  <a:pt x="1132" y="1460"/>
                </a:cubicBezTo>
                <a:cubicBezTo>
                  <a:pt x="1132" y="1459"/>
                  <a:pt x="1129" y="1457"/>
                  <a:pt x="1126" y="1457"/>
                </a:cubicBezTo>
                <a:cubicBezTo>
                  <a:pt x="1123" y="1456"/>
                  <a:pt x="1124" y="1454"/>
                  <a:pt x="1120" y="1454"/>
                </a:cubicBezTo>
                <a:cubicBezTo>
                  <a:pt x="1116" y="1454"/>
                  <a:pt x="1119" y="1451"/>
                  <a:pt x="1119" y="1449"/>
                </a:cubicBezTo>
                <a:cubicBezTo>
                  <a:pt x="1118" y="1448"/>
                  <a:pt x="1115" y="1451"/>
                  <a:pt x="1114" y="1452"/>
                </a:cubicBezTo>
                <a:cubicBezTo>
                  <a:pt x="1113" y="1453"/>
                  <a:pt x="1112" y="1455"/>
                  <a:pt x="1110" y="1455"/>
                </a:cubicBezTo>
                <a:cubicBezTo>
                  <a:pt x="1109" y="1456"/>
                  <a:pt x="1108" y="1450"/>
                  <a:pt x="1108" y="1450"/>
                </a:cubicBezTo>
                <a:cubicBezTo>
                  <a:pt x="1108" y="1450"/>
                  <a:pt x="1108" y="1450"/>
                  <a:pt x="1104" y="1450"/>
                </a:cubicBezTo>
                <a:cubicBezTo>
                  <a:pt x="1099" y="1450"/>
                  <a:pt x="1102" y="1452"/>
                  <a:pt x="1102" y="1452"/>
                </a:cubicBezTo>
                <a:cubicBezTo>
                  <a:pt x="1099" y="1459"/>
                  <a:pt x="1099" y="1459"/>
                  <a:pt x="1099" y="1459"/>
                </a:cubicBezTo>
                <a:cubicBezTo>
                  <a:pt x="1094" y="1463"/>
                  <a:pt x="1094" y="1463"/>
                  <a:pt x="1094" y="1463"/>
                </a:cubicBezTo>
                <a:cubicBezTo>
                  <a:pt x="1094" y="1463"/>
                  <a:pt x="1095" y="1466"/>
                  <a:pt x="1096" y="1468"/>
                </a:cubicBezTo>
                <a:cubicBezTo>
                  <a:pt x="1096" y="1470"/>
                  <a:pt x="1099" y="1471"/>
                  <a:pt x="1099" y="1471"/>
                </a:cubicBezTo>
                <a:cubicBezTo>
                  <a:pt x="1099" y="1471"/>
                  <a:pt x="1102" y="1473"/>
                  <a:pt x="1105" y="1475"/>
                </a:cubicBezTo>
                <a:cubicBezTo>
                  <a:pt x="1108" y="1477"/>
                  <a:pt x="1107" y="1477"/>
                  <a:pt x="1109" y="1477"/>
                </a:cubicBezTo>
                <a:cubicBezTo>
                  <a:pt x="1111" y="1478"/>
                  <a:pt x="1114" y="1479"/>
                  <a:pt x="1118" y="1481"/>
                </a:cubicBezTo>
                <a:cubicBezTo>
                  <a:pt x="1122" y="1482"/>
                  <a:pt x="1120" y="1481"/>
                  <a:pt x="1126" y="1486"/>
                </a:cubicBezTo>
                <a:cubicBezTo>
                  <a:pt x="1131" y="1490"/>
                  <a:pt x="1125" y="1486"/>
                  <a:pt x="1124" y="1489"/>
                </a:cubicBezTo>
                <a:cubicBezTo>
                  <a:pt x="1123" y="1493"/>
                  <a:pt x="1117" y="1485"/>
                  <a:pt x="1113" y="1487"/>
                </a:cubicBezTo>
                <a:cubicBezTo>
                  <a:pt x="1109" y="1488"/>
                  <a:pt x="1108" y="1485"/>
                  <a:pt x="1105" y="1486"/>
                </a:cubicBezTo>
                <a:cubicBezTo>
                  <a:pt x="1105" y="1486"/>
                  <a:pt x="1105" y="1486"/>
                  <a:pt x="1105" y="1486"/>
                </a:cubicBezTo>
                <a:cubicBezTo>
                  <a:pt x="1104" y="1486"/>
                  <a:pt x="1104" y="1486"/>
                  <a:pt x="1104" y="1486"/>
                </a:cubicBezTo>
                <a:cubicBezTo>
                  <a:pt x="1104" y="1485"/>
                  <a:pt x="1103" y="1484"/>
                  <a:pt x="1103" y="1483"/>
                </a:cubicBezTo>
                <a:cubicBezTo>
                  <a:pt x="1102" y="1482"/>
                  <a:pt x="1097" y="1482"/>
                  <a:pt x="1097" y="1482"/>
                </a:cubicBezTo>
                <a:cubicBezTo>
                  <a:pt x="1093" y="1481"/>
                  <a:pt x="1093" y="1481"/>
                  <a:pt x="1093" y="1481"/>
                </a:cubicBezTo>
                <a:cubicBezTo>
                  <a:pt x="1090" y="1480"/>
                  <a:pt x="1090" y="1480"/>
                  <a:pt x="1090" y="1480"/>
                </a:cubicBezTo>
                <a:cubicBezTo>
                  <a:pt x="1087" y="1475"/>
                  <a:pt x="1087" y="1475"/>
                  <a:pt x="1087" y="1475"/>
                </a:cubicBezTo>
                <a:cubicBezTo>
                  <a:pt x="1084" y="1473"/>
                  <a:pt x="1084" y="1473"/>
                  <a:pt x="1084" y="1473"/>
                </a:cubicBezTo>
                <a:cubicBezTo>
                  <a:pt x="1081" y="1469"/>
                  <a:pt x="1081" y="1469"/>
                  <a:pt x="1081" y="1469"/>
                </a:cubicBezTo>
                <a:cubicBezTo>
                  <a:pt x="1082" y="1467"/>
                  <a:pt x="1082" y="1467"/>
                  <a:pt x="1082" y="1467"/>
                </a:cubicBezTo>
                <a:cubicBezTo>
                  <a:pt x="1085" y="1463"/>
                  <a:pt x="1085" y="1463"/>
                  <a:pt x="1085" y="1463"/>
                </a:cubicBezTo>
                <a:cubicBezTo>
                  <a:pt x="1085" y="1463"/>
                  <a:pt x="1086" y="1463"/>
                  <a:pt x="1087" y="1461"/>
                </a:cubicBezTo>
                <a:cubicBezTo>
                  <a:pt x="1089" y="1458"/>
                  <a:pt x="1087" y="1458"/>
                  <a:pt x="1087" y="1458"/>
                </a:cubicBezTo>
                <a:cubicBezTo>
                  <a:pt x="1087" y="1458"/>
                  <a:pt x="1083" y="1456"/>
                  <a:pt x="1081" y="1455"/>
                </a:cubicBezTo>
                <a:cubicBezTo>
                  <a:pt x="1079" y="1454"/>
                  <a:pt x="1076" y="1457"/>
                  <a:pt x="1076" y="1457"/>
                </a:cubicBezTo>
                <a:cubicBezTo>
                  <a:pt x="1070" y="1456"/>
                  <a:pt x="1070" y="1456"/>
                  <a:pt x="1070" y="1456"/>
                </a:cubicBezTo>
                <a:cubicBezTo>
                  <a:pt x="1065" y="1456"/>
                  <a:pt x="1065" y="1456"/>
                  <a:pt x="1065" y="1456"/>
                </a:cubicBezTo>
                <a:cubicBezTo>
                  <a:pt x="1061" y="1452"/>
                  <a:pt x="1061" y="1452"/>
                  <a:pt x="1061" y="1452"/>
                </a:cubicBezTo>
                <a:cubicBezTo>
                  <a:pt x="1054" y="1450"/>
                  <a:pt x="1054" y="1450"/>
                  <a:pt x="1054" y="1450"/>
                </a:cubicBezTo>
                <a:cubicBezTo>
                  <a:pt x="1050" y="1448"/>
                  <a:pt x="1050" y="1448"/>
                  <a:pt x="1050" y="1448"/>
                </a:cubicBezTo>
                <a:cubicBezTo>
                  <a:pt x="1050" y="1448"/>
                  <a:pt x="1050" y="1440"/>
                  <a:pt x="1050" y="1439"/>
                </a:cubicBezTo>
                <a:cubicBezTo>
                  <a:pt x="1050" y="1437"/>
                  <a:pt x="1050" y="1434"/>
                  <a:pt x="1050" y="1434"/>
                </a:cubicBezTo>
                <a:cubicBezTo>
                  <a:pt x="1050" y="1434"/>
                  <a:pt x="1044" y="1433"/>
                  <a:pt x="1041" y="1434"/>
                </a:cubicBezTo>
                <a:cubicBezTo>
                  <a:pt x="1039" y="1435"/>
                  <a:pt x="1036" y="1434"/>
                  <a:pt x="1036" y="1434"/>
                </a:cubicBezTo>
                <a:cubicBezTo>
                  <a:pt x="1036" y="1434"/>
                  <a:pt x="1028" y="1433"/>
                  <a:pt x="1027" y="1431"/>
                </a:cubicBezTo>
                <a:cubicBezTo>
                  <a:pt x="1027" y="1429"/>
                  <a:pt x="1027" y="1430"/>
                  <a:pt x="1026" y="1430"/>
                </a:cubicBezTo>
                <a:cubicBezTo>
                  <a:pt x="1024" y="1430"/>
                  <a:pt x="1018" y="1430"/>
                  <a:pt x="1018" y="1430"/>
                </a:cubicBezTo>
                <a:cubicBezTo>
                  <a:pt x="1012" y="1428"/>
                  <a:pt x="1012" y="1428"/>
                  <a:pt x="1012" y="1428"/>
                </a:cubicBezTo>
                <a:cubicBezTo>
                  <a:pt x="1012" y="1437"/>
                  <a:pt x="1012" y="1437"/>
                  <a:pt x="1012" y="1437"/>
                </a:cubicBezTo>
                <a:cubicBezTo>
                  <a:pt x="1011" y="1435"/>
                  <a:pt x="1011" y="1435"/>
                  <a:pt x="1011" y="1435"/>
                </a:cubicBezTo>
                <a:cubicBezTo>
                  <a:pt x="1001" y="1434"/>
                  <a:pt x="1001" y="1434"/>
                  <a:pt x="1001" y="1434"/>
                </a:cubicBezTo>
                <a:cubicBezTo>
                  <a:pt x="995" y="1437"/>
                  <a:pt x="995" y="1437"/>
                  <a:pt x="995" y="1437"/>
                </a:cubicBezTo>
                <a:cubicBezTo>
                  <a:pt x="990" y="1439"/>
                  <a:pt x="990" y="1439"/>
                  <a:pt x="990" y="1439"/>
                </a:cubicBezTo>
                <a:cubicBezTo>
                  <a:pt x="990" y="1442"/>
                  <a:pt x="990" y="1442"/>
                  <a:pt x="990" y="1442"/>
                </a:cubicBezTo>
                <a:cubicBezTo>
                  <a:pt x="988" y="1445"/>
                  <a:pt x="988" y="1445"/>
                  <a:pt x="988" y="1445"/>
                </a:cubicBezTo>
                <a:cubicBezTo>
                  <a:pt x="988" y="1445"/>
                  <a:pt x="985" y="1446"/>
                  <a:pt x="983" y="1446"/>
                </a:cubicBezTo>
                <a:cubicBezTo>
                  <a:pt x="983" y="1447"/>
                  <a:pt x="982" y="1449"/>
                  <a:pt x="982" y="1450"/>
                </a:cubicBezTo>
                <a:cubicBezTo>
                  <a:pt x="981" y="1451"/>
                  <a:pt x="979" y="1451"/>
                  <a:pt x="979" y="1451"/>
                </a:cubicBezTo>
                <a:cubicBezTo>
                  <a:pt x="975" y="1450"/>
                  <a:pt x="975" y="1450"/>
                  <a:pt x="975" y="1450"/>
                </a:cubicBezTo>
                <a:cubicBezTo>
                  <a:pt x="972" y="1450"/>
                  <a:pt x="972" y="1450"/>
                  <a:pt x="972" y="1450"/>
                </a:cubicBezTo>
                <a:cubicBezTo>
                  <a:pt x="970" y="1448"/>
                  <a:pt x="970" y="1448"/>
                  <a:pt x="970" y="1448"/>
                </a:cubicBezTo>
                <a:cubicBezTo>
                  <a:pt x="972" y="1444"/>
                  <a:pt x="972" y="1444"/>
                  <a:pt x="972" y="1444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66" y="1442"/>
                  <a:pt x="966" y="1442"/>
                  <a:pt x="966" y="1442"/>
                </a:cubicBezTo>
                <a:cubicBezTo>
                  <a:pt x="960" y="1440"/>
                  <a:pt x="960" y="1440"/>
                  <a:pt x="960" y="1440"/>
                </a:cubicBezTo>
                <a:cubicBezTo>
                  <a:pt x="947" y="1439"/>
                  <a:pt x="947" y="1439"/>
                  <a:pt x="947" y="1439"/>
                </a:cubicBezTo>
                <a:cubicBezTo>
                  <a:pt x="939" y="1437"/>
                  <a:pt x="939" y="1437"/>
                  <a:pt x="939" y="1437"/>
                </a:cubicBezTo>
                <a:cubicBezTo>
                  <a:pt x="934" y="1432"/>
                  <a:pt x="934" y="1432"/>
                  <a:pt x="934" y="1432"/>
                </a:cubicBezTo>
                <a:cubicBezTo>
                  <a:pt x="926" y="1430"/>
                  <a:pt x="926" y="1430"/>
                  <a:pt x="926" y="1430"/>
                </a:cubicBezTo>
                <a:cubicBezTo>
                  <a:pt x="919" y="1435"/>
                  <a:pt x="919" y="1435"/>
                  <a:pt x="919" y="1435"/>
                </a:cubicBezTo>
                <a:cubicBezTo>
                  <a:pt x="919" y="1435"/>
                  <a:pt x="912" y="1432"/>
                  <a:pt x="909" y="1432"/>
                </a:cubicBezTo>
                <a:cubicBezTo>
                  <a:pt x="907" y="1433"/>
                  <a:pt x="903" y="1434"/>
                  <a:pt x="902" y="1435"/>
                </a:cubicBezTo>
                <a:cubicBezTo>
                  <a:pt x="901" y="1435"/>
                  <a:pt x="901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6" y="1439"/>
                  <a:pt x="894" y="1438"/>
                  <a:pt x="892" y="1438"/>
                </a:cubicBezTo>
                <a:cubicBezTo>
                  <a:pt x="891" y="1439"/>
                  <a:pt x="890" y="1440"/>
                  <a:pt x="888" y="1440"/>
                </a:cubicBezTo>
                <a:cubicBezTo>
                  <a:pt x="886" y="1440"/>
                  <a:pt x="885" y="1439"/>
                  <a:pt x="883" y="1439"/>
                </a:cubicBezTo>
                <a:cubicBezTo>
                  <a:pt x="882" y="1440"/>
                  <a:pt x="881" y="1441"/>
                  <a:pt x="879" y="1441"/>
                </a:cubicBezTo>
                <a:cubicBezTo>
                  <a:pt x="877" y="1441"/>
                  <a:pt x="876" y="1439"/>
                  <a:pt x="876" y="1439"/>
                </a:cubicBezTo>
                <a:cubicBezTo>
                  <a:pt x="873" y="1439"/>
                  <a:pt x="873" y="1439"/>
                  <a:pt x="873" y="1439"/>
                </a:cubicBezTo>
                <a:cubicBezTo>
                  <a:pt x="870" y="1436"/>
                  <a:pt x="870" y="1436"/>
                  <a:pt x="870" y="1436"/>
                </a:cubicBezTo>
                <a:cubicBezTo>
                  <a:pt x="870" y="1436"/>
                  <a:pt x="869" y="1438"/>
                  <a:pt x="866" y="1438"/>
                </a:cubicBezTo>
                <a:cubicBezTo>
                  <a:pt x="864" y="1437"/>
                  <a:pt x="862" y="1436"/>
                  <a:pt x="860" y="1437"/>
                </a:cubicBezTo>
                <a:cubicBezTo>
                  <a:pt x="858" y="1437"/>
                  <a:pt x="855" y="1438"/>
                  <a:pt x="855" y="1438"/>
                </a:cubicBezTo>
                <a:cubicBezTo>
                  <a:pt x="847" y="1435"/>
                  <a:pt x="847" y="1435"/>
                  <a:pt x="847" y="1435"/>
                </a:cubicBezTo>
                <a:cubicBezTo>
                  <a:pt x="842" y="1434"/>
                  <a:pt x="842" y="1434"/>
                  <a:pt x="842" y="1434"/>
                </a:cubicBezTo>
                <a:cubicBezTo>
                  <a:pt x="838" y="1433"/>
                  <a:pt x="838" y="1433"/>
                  <a:pt x="838" y="1433"/>
                </a:cubicBezTo>
                <a:cubicBezTo>
                  <a:pt x="836" y="1436"/>
                  <a:pt x="836" y="1436"/>
                  <a:pt x="836" y="1436"/>
                </a:cubicBezTo>
                <a:cubicBezTo>
                  <a:pt x="831" y="1436"/>
                  <a:pt x="831" y="1436"/>
                  <a:pt x="831" y="1436"/>
                </a:cubicBezTo>
                <a:cubicBezTo>
                  <a:pt x="831" y="1436"/>
                  <a:pt x="825" y="1434"/>
                  <a:pt x="821" y="1435"/>
                </a:cubicBezTo>
                <a:cubicBezTo>
                  <a:pt x="820" y="1435"/>
                  <a:pt x="817" y="1438"/>
                  <a:pt x="816" y="1438"/>
                </a:cubicBezTo>
                <a:cubicBezTo>
                  <a:pt x="815" y="1439"/>
                  <a:pt x="819" y="1442"/>
                  <a:pt x="817" y="1442"/>
                </a:cubicBezTo>
                <a:cubicBezTo>
                  <a:pt x="787" y="1439"/>
                  <a:pt x="752" y="1427"/>
                  <a:pt x="722" y="1419"/>
                </a:cubicBezTo>
                <a:cubicBezTo>
                  <a:pt x="722" y="1419"/>
                  <a:pt x="697" y="1413"/>
                  <a:pt x="693" y="1413"/>
                </a:cubicBezTo>
                <a:cubicBezTo>
                  <a:pt x="689" y="1413"/>
                  <a:pt x="681" y="1402"/>
                  <a:pt x="681" y="1399"/>
                </a:cubicBezTo>
                <a:cubicBezTo>
                  <a:pt x="681" y="1396"/>
                  <a:pt x="680" y="1387"/>
                  <a:pt x="684" y="1385"/>
                </a:cubicBezTo>
                <a:cubicBezTo>
                  <a:pt x="688" y="1383"/>
                  <a:pt x="688" y="1383"/>
                  <a:pt x="695" y="1377"/>
                </a:cubicBezTo>
                <a:cubicBezTo>
                  <a:pt x="701" y="1370"/>
                  <a:pt x="701" y="1365"/>
                  <a:pt x="701" y="1365"/>
                </a:cubicBezTo>
                <a:cubicBezTo>
                  <a:pt x="686" y="1356"/>
                  <a:pt x="686" y="1356"/>
                  <a:pt x="686" y="1356"/>
                </a:cubicBezTo>
                <a:cubicBezTo>
                  <a:pt x="686" y="1356"/>
                  <a:pt x="669" y="1365"/>
                  <a:pt x="666" y="1363"/>
                </a:cubicBezTo>
                <a:cubicBezTo>
                  <a:pt x="662" y="1361"/>
                  <a:pt x="646" y="1372"/>
                  <a:pt x="646" y="1372"/>
                </a:cubicBezTo>
                <a:cubicBezTo>
                  <a:pt x="630" y="1373"/>
                  <a:pt x="630" y="1373"/>
                  <a:pt x="630" y="1373"/>
                </a:cubicBezTo>
                <a:cubicBezTo>
                  <a:pt x="630" y="1371"/>
                  <a:pt x="630" y="1371"/>
                  <a:pt x="630" y="1371"/>
                </a:cubicBezTo>
                <a:cubicBezTo>
                  <a:pt x="630" y="1371"/>
                  <a:pt x="633" y="1361"/>
                  <a:pt x="637" y="1363"/>
                </a:cubicBezTo>
                <a:cubicBezTo>
                  <a:pt x="641" y="1351"/>
                  <a:pt x="641" y="1351"/>
                  <a:pt x="641" y="1351"/>
                </a:cubicBezTo>
                <a:cubicBezTo>
                  <a:pt x="639" y="1337"/>
                  <a:pt x="639" y="1337"/>
                  <a:pt x="639" y="1337"/>
                </a:cubicBezTo>
                <a:cubicBezTo>
                  <a:pt x="635" y="1318"/>
                  <a:pt x="635" y="1318"/>
                  <a:pt x="635" y="1318"/>
                </a:cubicBezTo>
                <a:cubicBezTo>
                  <a:pt x="655" y="1317"/>
                  <a:pt x="655" y="1317"/>
                  <a:pt x="655" y="1317"/>
                </a:cubicBezTo>
                <a:cubicBezTo>
                  <a:pt x="673" y="1307"/>
                  <a:pt x="673" y="1307"/>
                  <a:pt x="673" y="1307"/>
                </a:cubicBezTo>
                <a:cubicBezTo>
                  <a:pt x="667" y="1297"/>
                  <a:pt x="667" y="1297"/>
                  <a:pt x="667" y="1297"/>
                </a:cubicBezTo>
                <a:cubicBezTo>
                  <a:pt x="650" y="1303"/>
                  <a:pt x="650" y="1303"/>
                  <a:pt x="650" y="1303"/>
                </a:cubicBezTo>
                <a:cubicBezTo>
                  <a:pt x="634" y="1300"/>
                  <a:pt x="634" y="1300"/>
                  <a:pt x="634" y="1300"/>
                </a:cubicBezTo>
                <a:cubicBezTo>
                  <a:pt x="613" y="1318"/>
                  <a:pt x="613" y="1318"/>
                  <a:pt x="613" y="1318"/>
                </a:cubicBezTo>
                <a:cubicBezTo>
                  <a:pt x="589" y="1318"/>
                  <a:pt x="589" y="1318"/>
                  <a:pt x="589" y="1318"/>
                </a:cubicBezTo>
                <a:cubicBezTo>
                  <a:pt x="581" y="1317"/>
                  <a:pt x="581" y="1317"/>
                  <a:pt x="581" y="1317"/>
                </a:cubicBezTo>
                <a:cubicBezTo>
                  <a:pt x="582" y="1315"/>
                  <a:pt x="582" y="1313"/>
                  <a:pt x="583" y="1313"/>
                </a:cubicBezTo>
                <a:cubicBezTo>
                  <a:pt x="585" y="1312"/>
                  <a:pt x="600" y="1307"/>
                  <a:pt x="600" y="1307"/>
                </a:cubicBezTo>
                <a:cubicBezTo>
                  <a:pt x="610" y="1301"/>
                  <a:pt x="610" y="1301"/>
                  <a:pt x="610" y="1301"/>
                </a:cubicBezTo>
                <a:cubicBezTo>
                  <a:pt x="610" y="1301"/>
                  <a:pt x="615" y="1294"/>
                  <a:pt x="617" y="1293"/>
                </a:cubicBezTo>
                <a:cubicBezTo>
                  <a:pt x="619" y="1293"/>
                  <a:pt x="621" y="1289"/>
                  <a:pt x="623" y="1284"/>
                </a:cubicBezTo>
                <a:cubicBezTo>
                  <a:pt x="626" y="1280"/>
                  <a:pt x="628" y="1277"/>
                  <a:pt x="628" y="1277"/>
                </a:cubicBezTo>
                <a:cubicBezTo>
                  <a:pt x="628" y="1277"/>
                  <a:pt x="640" y="1274"/>
                  <a:pt x="639" y="1273"/>
                </a:cubicBezTo>
                <a:cubicBezTo>
                  <a:pt x="639" y="1271"/>
                  <a:pt x="634" y="1267"/>
                  <a:pt x="640" y="1267"/>
                </a:cubicBezTo>
                <a:cubicBezTo>
                  <a:pt x="646" y="1267"/>
                  <a:pt x="646" y="1267"/>
                  <a:pt x="649" y="1265"/>
                </a:cubicBezTo>
                <a:cubicBezTo>
                  <a:pt x="651" y="1264"/>
                  <a:pt x="650" y="1263"/>
                  <a:pt x="651" y="1260"/>
                </a:cubicBezTo>
                <a:cubicBezTo>
                  <a:pt x="653" y="1258"/>
                  <a:pt x="654" y="1255"/>
                  <a:pt x="654" y="1253"/>
                </a:cubicBezTo>
                <a:cubicBezTo>
                  <a:pt x="653" y="1251"/>
                  <a:pt x="648" y="1243"/>
                  <a:pt x="648" y="1241"/>
                </a:cubicBezTo>
                <a:cubicBezTo>
                  <a:pt x="647" y="1238"/>
                  <a:pt x="648" y="1232"/>
                  <a:pt x="648" y="1232"/>
                </a:cubicBezTo>
                <a:cubicBezTo>
                  <a:pt x="648" y="1232"/>
                  <a:pt x="651" y="1231"/>
                  <a:pt x="654" y="1230"/>
                </a:cubicBezTo>
                <a:cubicBezTo>
                  <a:pt x="656" y="1228"/>
                  <a:pt x="660" y="1221"/>
                  <a:pt x="660" y="1221"/>
                </a:cubicBezTo>
                <a:cubicBezTo>
                  <a:pt x="661" y="1216"/>
                  <a:pt x="661" y="1216"/>
                  <a:pt x="661" y="1216"/>
                </a:cubicBezTo>
                <a:cubicBezTo>
                  <a:pt x="661" y="1216"/>
                  <a:pt x="665" y="1213"/>
                  <a:pt x="666" y="1213"/>
                </a:cubicBezTo>
                <a:cubicBezTo>
                  <a:pt x="668" y="1212"/>
                  <a:pt x="684" y="1206"/>
                  <a:pt x="685" y="1206"/>
                </a:cubicBezTo>
                <a:cubicBezTo>
                  <a:pt x="686" y="1206"/>
                  <a:pt x="696" y="1207"/>
                  <a:pt x="693" y="1202"/>
                </a:cubicBezTo>
                <a:cubicBezTo>
                  <a:pt x="690" y="1198"/>
                  <a:pt x="689" y="1196"/>
                  <a:pt x="688" y="1193"/>
                </a:cubicBezTo>
                <a:cubicBezTo>
                  <a:pt x="687" y="1190"/>
                  <a:pt x="687" y="1183"/>
                  <a:pt x="687" y="1182"/>
                </a:cubicBezTo>
                <a:cubicBezTo>
                  <a:pt x="688" y="1181"/>
                  <a:pt x="696" y="1178"/>
                  <a:pt x="687" y="1177"/>
                </a:cubicBezTo>
                <a:cubicBezTo>
                  <a:pt x="678" y="1176"/>
                  <a:pt x="685" y="1173"/>
                  <a:pt x="683" y="1171"/>
                </a:cubicBezTo>
                <a:cubicBezTo>
                  <a:pt x="680" y="1169"/>
                  <a:pt x="674" y="1165"/>
                  <a:pt x="674" y="1165"/>
                </a:cubicBezTo>
                <a:cubicBezTo>
                  <a:pt x="671" y="1165"/>
                  <a:pt x="671" y="1165"/>
                  <a:pt x="671" y="1165"/>
                </a:cubicBezTo>
                <a:cubicBezTo>
                  <a:pt x="672" y="1155"/>
                  <a:pt x="672" y="1155"/>
                  <a:pt x="672" y="1155"/>
                </a:cubicBezTo>
                <a:cubicBezTo>
                  <a:pt x="672" y="1155"/>
                  <a:pt x="675" y="1151"/>
                  <a:pt x="676" y="1151"/>
                </a:cubicBezTo>
                <a:cubicBezTo>
                  <a:pt x="677" y="1150"/>
                  <a:pt x="678" y="1146"/>
                  <a:pt x="676" y="1146"/>
                </a:cubicBezTo>
                <a:cubicBezTo>
                  <a:pt x="674" y="1147"/>
                  <a:pt x="668" y="1148"/>
                  <a:pt x="668" y="1148"/>
                </a:cubicBezTo>
                <a:cubicBezTo>
                  <a:pt x="668" y="1148"/>
                  <a:pt x="663" y="1148"/>
                  <a:pt x="664" y="1146"/>
                </a:cubicBezTo>
                <a:cubicBezTo>
                  <a:pt x="664" y="1143"/>
                  <a:pt x="666" y="1143"/>
                  <a:pt x="669" y="1140"/>
                </a:cubicBezTo>
                <a:cubicBezTo>
                  <a:pt x="672" y="1137"/>
                  <a:pt x="673" y="1135"/>
                  <a:pt x="673" y="1135"/>
                </a:cubicBezTo>
                <a:cubicBezTo>
                  <a:pt x="672" y="1129"/>
                  <a:pt x="672" y="1129"/>
                  <a:pt x="672" y="1129"/>
                </a:cubicBezTo>
                <a:cubicBezTo>
                  <a:pt x="672" y="1129"/>
                  <a:pt x="672" y="1125"/>
                  <a:pt x="671" y="1125"/>
                </a:cubicBezTo>
                <a:cubicBezTo>
                  <a:pt x="671" y="1124"/>
                  <a:pt x="665" y="1112"/>
                  <a:pt x="665" y="1112"/>
                </a:cubicBezTo>
                <a:cubicBezTo>
                  <a:pt x="665" y="1112"/>
                  <a:pt x="659" y="1110"/>
                  <a:pt x="658" y="1112"/>
                </a:cubicBezTo>
                <a:cubicBezTo>
                  <a:pt x="658" y="1114"/>
                  <a:pt x="656" y="1118"/>
                  <a:pt x="656" y="1118"/>
                </a:cubicBezTo>
                <a:cubicBezTo>
                  <a:pt x="649" y="1118"/>
                  <a:pt x="649" y="1118"/>
                  <a:pt x="649" y="1118"/>
                </a:cubicBezTo>
                <a:cubicBezTo>
                  <a:pt x="645" y="1115"/>
                  <a:pt x="645" y="1115"/>
                  <a:pt x="645" y="1115"/>
                </a:cubicBezTo>
                <a:cubicBezTo>
                  <a:pt x="637" y="1113"/>
                  <a:pt x="637" y="1113"/>
                  <a:pt x="637" y="1113"/>
                </a:cubicBezTo>
                <a:cubicBezTo>
                  <a:pt x="637" y="1113"/>
                  <a:pt x="636" y="1114"/>
                  <a:pt x="635" y="1115"/>
                </a:cubicBezTo>
                <a:cubicBezTo>
                  <a:pt x="635" y="1116"/>
                  <a:pt x="627" y="1111"/>
                  <a:pt x="627" y="1111"/>
                </a:cubicBezTo>
                <a:cubicBezTo>
                  <a:pt x="627" y="1111"/>
                  <a:pt x="624" y="1115"/>
                  <a:pt x="623" y="1116"/>
                </a:cubicBezTo>
                <a:cubicBezTo>
                  <a:pt x="623" y="1116"/>
                  <a:pt x="615" y="1114"/>
                  <a:pt x="615" y="1114"/>
                </a:cubicBezTo>
                <a:cubicBezTo>
                  <a:pt x="607" y="1115"/>
                  <a:pt x="607" y="1115"/>
                  <a:pt x="607" y="1115"/>
                </a:cubicBezTo>
                <a:cubicBezTo>
                  <a:pt x="600" y="1116"/>
                  <a:pt x="600" y="1116"/>
                  <a:pt x="600" y="1116"/>
                </a:cubicBezTo>
                <a:cubicBezTo>
                  <a:pt x="594" y="1113"/>
                  <a:pt x="594" y="1113"/>
                  <a:pt x="594" y="1113"/>
                </a:cubicBezTo>
                <a:cubicBezTo>
                  <a:pt x="592" y="1116"/>
                  <a:pt x="592" y="1116"/>
                  <a:pt x="592" y="1116"/>
                </a:cubicBezTo>
                <a:cubicBezTo>
                  <a:pt x="593" y="1121"/>
                  <a:pt x="593" y="1121"/>
                  <a:pt x="593" y="1121"/>
                </a:cubicBezTo>
                <a:cubicBezTo>
                  <a:pt x="588" y="1124"/>
                  <a:pt x="588" y="1124"/>
                  <a:pt x="588" y="1124"/>
                </a:cubicBezTo>
                <a:cubicBezTo>
                  <a:pt x="582" y="1120"/>
                  <a:pt x="582" y="1120"/>
                  <a:pt x="582" y="1120"/>
                </a:cubicBezTo>
                <a:cubicBezTo>
                  <a:pt x="577" y="1119"/>
                  <a:pt x="577" y="1119"/>
                  <a:pt x="577" y="1119"/>
                </a:cubicBezTo>
                <a:cubicBezTo>
                  <a:pt x="570" y="1112"/>
                  <a:pt x="570" y="1112"/>
                  <a:pt x="570" y="1112"/>
                </a:cubicBezTo>
                <a:cubicBezTo>
                  <a:pt x="564" y="1110"/>
                  <a:pt x="564" y="1110"/>
                  <a:pt x="564" y="1110"/>
                </a:cubicBezTo>
                <a:cubicBezTo>
                  <a:pt x="558" y="1107"/>
                  <a:pt x="558" y="1107"/>
                  <a:pt x="558" y="1107"/>
                </a:cubicBezTo>
                <a:cubicBezTo>
                  <a:pt x="558" y="1107"/>
                  <a:pt x="555" y="1115"/>
                  <a:pt x="554" y="1116"/>
                </a:cubicBezTo>
                <a:cubicBezTo>
                  <a:pt x="553" y="1116"/>
                  <a:pt x="548" y="1118"/>
                  <a:pt x="547" y="1118"/>
                </a:cubicBezTo>
                <a:cubicBezTo>
                  <a:pt x="545" y="1119"/>
                  <a:pt x="544" y="1124"/>
                  <a:pt x="544" y="1124"/>
                </a:cubicBezTo>
                <a:cubicBezTo>
                  <a:pt x="539" y="1127"/>
                  <a:pt x="539" y="1127"/>
                  <a:pt x="539" y="1127"/>
                </a:cubicBezTo>
                <a:cubicBezTo>
                  <a:pt x="539" y="1127"/>
                  <a:pt x="536" y="1125"/>
                  <a:pt x="534" y="1125"/>
                </a:cubicBezTo>
                <a:cubicBezTo>
                  <a:pt x="533" y="1125"/>
                  <a:pt x="532" y="1126"/>
                  <a:pt x="532" y="1126"/>
                </a:cubicBezTo>
                <a:cubicBezTo>
                  <a:pt x="530" y="1129"/>
                  <a:pt x="530" y="1129"/>
                  <a:pt x="530" y="1129"/>
                </a:cubicBezTo>
                <a:cubicBezTo>
                  <a:pt x="530" y="1129"/>
                  <a:pt x="529" y="1129"/>
                  <a:pt x="526" y="1127"/>
                </a:cubicBezTo>
                <a:cubicBezTo>
                  <a:pt x="524" y="1126"/>
                  <a:pt x="521" y="1124"/>
                  <a:pt x="521" y="1124"/>
                </a:cubicBezTo>
                <a:cubicBezTo>
                  <a:pt x="518" y="1123"/>
                  <a:pt x="518" y="1123"/>
                  <a:pt x="518" y="1123"/>
                </a:cubicBezTo>
                <a:cubicBezTo>
                  <a:pt x="518" y="1123"/>
                  <a:pt x="509" y="1127"/>
                  <a:pt x="508" y="1128"/>
                </a:cubicBezTo>
                <a:cubicBezTo>
                  <a:pt x="508" y="1129"/>
                  <a:pt x="506" y="1132"/>
                  <a:pt x="506" y="1132"/>
                </a:cubicBezTo>
                <a:cubicBezTo>
                  <a:pt x="501" y="1128"/>
                  <a:pt x="501" y="1128"/>
                  <a:pt x="501" y="1128"/>
                </a:cubicBezTo>
                <a:cubicBezTo>
                  <a:pt x="495" y="1124"/>
                  <a:pt x="495" y="1124"/>
                  <a:pt x="495" y="1124"/>
                </a:cubicBezTo>
                <a:cubicBezTo>
                  <a:pt x="494" y="1117"/>
                  <a:pt x="494" y="1117"/>
                  <a:pt x="494" y="1117"/>
                </a:cubicBezTo>
                <a:cubicBezTo>
                  <a:pt x="483" y="1107"/>
                  <a:pt x="483" y="1107"/>
                  <a:pt x="483" y="1107"/>
                </a:cubicBezTo>
                <a:cubicBezTo>
                  <a:pt x="481" y="1097"/>
                  <a:pt x="481" y="1097"/>
                  <a:pt x="481" y="1097"/>
                </a:cubicBezTo>
                <a:cubicBezTo>
                  <a:pt x="473" y="1091"/>
                  <a:pt x="473" y="1091"/>
                  <a:pt x="473" y="1091"/>
                </a:cubicBezTo>
                <a:cubicBezTo>
                  <a:pt x="468" y="1097"/>
                  <a:pt x="468" y="1097"/>
                  <a:pt x="468" y="1097"/>
                </a:cubicBezTo>
                <a:cubicBezTo>
                  <a:pt x="460" y="1096"/>
                  <a:pt x="460" y="1096"/>
                  <a:pt x="460" y="1096"/>
                </a:cubicBezTo>
                <a:close/>
                <a:moveTo>
                  <a:pt x="357" y="73"/>
                </a:moveTo>
                <a:cubicBezTo>
                  <a:pt x="357" y="73"/>
                  <a:pt x="357" y="73"/>
                  <a:pt x="357" y="73"/>
                </a:cubicBezTo>
                <a:cubicBezTo>
                  <a:pt x="358" y="74"/>
                  <a:pt x="358" y="74"/>
                  <a:pt x="358" y="74"/>
                </a:cubicBezTo>
                <a:cubicBezTo>
                  <a:pt x="358" y="74"/>
                  <a:pt x="364" y="80"/>
                  <a:pt x="369" y="80"/>
                </a:cubicBezTo>
                <a:cubicBezTo>
                  <a:pt x="374" y="80"/>
                  <a:pt x="370" y="80"/>
                  <a:pt x="375" y="79"/>
                </a:cubicBezTo>
                <a:cubicBezTo>
                  <a:pt x="379" y="77"/>
                  <a:pt x="380" y="74"/>
                  <a:pt x="382" y="71"/>
                </a:cubicBezTo>
                <a:cubicBezTo>
                  <a:pt x="384" y="68"/>
                  <a:pt x="384" y="68"/>
                  <a:pt x="384" y="65"/>
                </a:cubicBezTo>
                <a:cubicBezTo>
                  <a:pt x="384" y="62"/>
                  <a:pt x="384" y="57"/>
                  <a:pt x="384" y="54"/>
                </a:cubicBezTo>
                <a:cubicBezTo>
                  <a:pt x="384" y="51"/>
                  <a:pt x="387" y="52"/>
                  <a:pt x="390" y="52"/>
                </a:cubicBezTo>
                <a:cubicBezTo>
                  <a:pt x="392" y="52"/>
                  <a:pt x="388" y="44"/>
                  <a:pt x="388" y="44"/>
                </a:cubicBezTo>
                <a:cubicBezTo>
                  <a:pt x="388" y="44"/>
                  <a:pt x="379" y="40"/>
                  <a:pt x="375" y="40"/>
                </a:cubicBezTo>
                <a:cubicBezTo>
                  <a:pt x="371" y="40"/>
                  <a:pt x="362" y="39"/>
                  <a:pt x="362" y="39"/>
                </a:cubicBezTo>
                <a:cubicBezTo>
                  <a:pt x="351" y="53"/>
                  <a:pt x="351" y="53"/>
                  <a:pt x="351" y="53"/>
                </a:cubicBezTo>
                <a:cubicBezTo>
                  <a:pt x="351" y="53"/>
                  <a:pt x="355" y="72"/>
                  <a:pt x="357" y="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9"/>
          <p:cNvSpPr>
            <a:spLocks noEditPoints="1"/>
          </p:cNvSpPr>
          <p:nvPr/>
        </p:nvSpPr>
        <p:spPr bwMode="auto">
          <a:xfrm>
            <a:off x="6116077" y="1750762"/>
            <a:ext cx="737808" cy="1351840"/>
          </a:xfrm>
          <a:custGeom>
            <a:avLst/>
            <a:gdLst>
              <a:gd name="T0" fmla="*/ 29 w 291"/>
              <a:gd name="T1" fmla="*/ 540 h 550"/>
              <a:gd name="T2" fmla="*/ 96 w 291"/>
              <a:gd name="T3" fmla="*/ 541 h 550"/>
              <a:gd name="T4" fmla="*/ 173 w 291"/>
              <a:gd name="T5" fmla="*/ 531 h 550"/>
              <a:gd name="T6" fmla="*/ 212 w 291"/>
              <a:gd name="T7" fmla="*/ 534 h 550"/>
              <a:gd name="T8" fmla="*/ 254 w 291"/>
              <a:gd name="T9" fmla="*/ 506 h 550"/>
              <a:gd name="T10" fmla="*/ 285 w 291"/>
              <a:gd name="T11" fmla="*/ 469 h 550"/>
              <a:gd name="T12" fmla="*/ 250 w 291"/>
              <a:gd name="T13" fmla="*/ 407 h 550"/>
              <a:gd name="T14" fmla="*/ 238 w 291"/>
              <a:gd name="T15" fmla="*/ 368 h 550"/>
              <a:gd name="T16" fmla="*/ 207 w 291"/>
              <a:gd name="T17" fmla="*/ 282 h 550"/>
              <a:gd name="T18" fmla="*/ 158 w 291"/>
              <a:gd name="T19" fmla="*/ 243 h 550"/>
              <a:gd name="T20" fmla="*/ 165 w 291"/>
              <a:gd name="T21" fmla="*/ 227 h 550"/>
              <a:gd name="T22" fmla="*/ 220 w 291"/>
              <a:gd name="T23" fmla="*/ 173 h 550"/>
              <a:gd name="T24" fmla="*/ 167 w 291"/>
              <a:gd name="T25" fmla="*/ 157 h 550"/>
              <a:gd name="T26" fmla="*/ 143 w 291"/>
              <a:gd name="T27" fmla="*/ 156 h 550"/>
              <a:gd name="T28" fmla="*/ 166 w 291"/>
              <a:gd name="T29" fmla="*/ 136 h 550"/>
              <a:gd name="T30" fmla="*/ 157 w 291"/>
              <a:gd name="T31" fmla="*/ 107 h 550"/>
              <a:gd name="T32" fmla="*/ 136 w 291"/>
              <a:gd name="T33" fmla="*/ 106 h 550"/>
              <a:gd name="T34" fmla="*/ 128 w 291"/>
              <a:gd name="T35" fmla="*/ 138 h 550"/>
              <a:gd name="T36" fmla="*/ 111 w 291"/>
              <a:gd name="T37" fmla="*/ 142 h 550"/>
              <a:gd name="T38" fmla="*/ 107 w 291"/>
              <a:gd name="T39" fmla="*/ 165 h 550"/>
              <a:gd name="T40" fmla="*/ 90 w 291"/>
              <a:gd name="T41" fmla="*/ 144 h 550"/>
              <a:gd name="T42" fmla="*/ 84 w 291"/>
              <a:gd name="T43" fmla="*/ 159 h 550"/>
              <a:gd name="T44" fmla="*/ 104 w 291"/>
              <a:gd name="T45" fmla="*/ 172 h 550"/>
              <a:gd name="T46" fmla="*/ 84 w 291"/>
              <a:gd name="T47" fmla="*/ 191 h 550"/>
              <a:gd name="T48" fmla="*/ 95 w 291"/>
              <a:gd name="T49" fmla="*/ 210 h 550"/>
              <a:gd name="T50" fmla="*/ 65 w 291"/>
              <a:gd name="T51" fmla="*/ 241 h 550"/>
              <a:gd name="T52" fmla="*/ 87 w 291"/>
              <a:gd name="T53" fmla="*/ 231 h 550"/>
              <a:gd name="T54" fmla="*/ 83 w 291"/>
              <a:gd name="T55" fmla="*/ 256 h 550"/>
              <a:gd name="T56" fmla="*/ 101 w 291"/>
              <a:gd name="T57" fmla="*/ 237 h 550"/>
              <a:gd name="T58" fmla="*/ 98 w 291"/>
              <a:gd name="T59" fmla="*/ 306 h 550"/>
              <a:gd name="T60" fmla="*/ 133 w 291"/>
              <a:gd name="T61" fmla="*/ 306 h 550"/>
              <a:gd name="T62" fmla="*/ 142 w 291"/>
              <a:gd name="T63" fmla="*/ 337 h 550"/>
              <a:gd name="T64" fmla="*/ 144 w 291"/>
              <a:gd name="T65" fmla="*/ 382 h 550"/>
              <a:gd name="T66" fmla="*/ 97 w 291"/>
              <a:gd name="T67" fmla="*/ 376 h 550"/>
              <a:gd name="T68" fmla="*/ 103 w 291"/>
              <a:gd name="T69" fmla="*/ 422 h 550"/>
              <a:gd name="T70" fmla="*/ 62 w 291"/>
              <a:gd name="T71" fmla="*/ 461 h 550"/>
              <a:gd name="T72" fmla="*/ 101 w 291"/>
              <a:gd name="T73" fmla="*/ 472 h 550"/>
              <a:gd name="T74" fmla="*/ 139 w 291"/>
              <a:gd name="T75" fmla="*/ 482 h 550"/>
              <a:gd name="T76" fmla="*/ 50 w 291"/>
              <a:gd name="T77" fmla="*/ 266 h 550"/>
              <a:gd name="T78" fmla="*/ 80 w 291"/>
              <a:gd name="T79" fmla="*/ 314 h 550"/>
              <a:gd name="T80" fmla="*/ 41 w 291"/>
              <a:gd name="T81" fmla="*/ 324 h 550"/>
              <a:gd name="T82" fmla="*/ 13 w 291"/>
              <a:gd name="T83" fmla="*/ 287 h 550"/>
              <a:gd name="T84" fmla="*/ 75 w 291"/>
              <a:gd name="T85" fmla="*/ 227 h 550"/>
              <a:gd name="T86" fmla="*/ 103 w 291"/>
              <a:gd name="T87" fmla="*/ 263 h 550"/>
              <a:gd name="T88" fmla="*/ 65 w 291"/>
              <a:gd name="T89" fmla="*/ 199 h 550"/>
              <a:gd name="T90" fmla="*/ 78 w 291"/>
              <a:gd name="T91" fmla="*/ 171 h 550"/>
              <a:gd name="T92" fmla="*/ 46 w 291"/>
              <a:gd name="T93" fmla="*/ 177 h 550"/>
              <a:gd name="T94" fmla="*/ 59 w 291"/>
              <a:gd name="T95" fmla="*/ 158 h 550"/>
              <a:gd name="T96" fmla="*/ 69 w 291"/>
              <a:gd name="T97" fmla="*/ 132 h 550"/>
              <a:gd name="T98" fmla="*/ 80 w 291"/>
              <a:gd name="T99" fmla="*/ 106 h 550"/>
              <a:gd name="T100" fmla="*/ 94 w 291"/>
              <a:gd name="T101" fmla="*/ 116 h 550"/>
              <a:gd name="T102" fmla="*/ 267 w 291"/>
              <a:gd name="T103" fmla="*/ 15 h 550"/>
              <a:gd name="T104" fmla="*/ 245 w 291"/>
              <a:gd name="T105" fmla="*/ 27 h 550"/>
              <a:gd name="T106" fmla="*/ 269 w 291"/>
              <a:gd name="T107" fmla="*/ 2 h 550"/>
              <a:gd name="T108" fmla="*/ 259 w 291"/>
              <a:gd name="T109" fmla="*/ 29 h 550"/>
              <a:gd name="T110" fmla="*/ 243 w 291"/>
              <a:gd name="T111" fmla="*/ 64 h 550"/>
              <a:gd name="T112" fmla="*/ 221 w 291"/>
              <a:gd name="T113" fmla="*/ 72 h 550"/>
              <a:gd name="T114" fmla="*/ 205 w 291"/>
              <a:gd name="T115" fmla="*/ 80 h 550"/>
              <a:gd name="T116" fmla="*/ 204 w 291"/>
              <a:gd name="T117" fmla="*/ 75 h 550"/>
              <a:gd name="T118" fmla="*/ 191 w 291"/>
              <a:gd name="T119" fmla="*/ 91 h 550"/>
              <a:gd name="T120" fmla="*/ 187 w 291"/>
              <a:gd name="T121" fmla="*/ 9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550">
                <a:moveTo>
                  <a:pt x="73" y="501"/>
                </a:moveTo>
                <a:cubicBezTo>
                  <a:pt x="69" y="504"/>
                  <a:pt x="69" y="504"/>
                  <a:pt x="69" y="504"/>
                </a:cubicBezTo>
                <a:cubicBezTo>
                  <a:pt x="69" y="508"/>
                  <a:pt x="69" y="508"/>
                  <a:pt x="69" y="508"/>
                </a:cubicBezTo>
                <a:cubicBezTo>
                  <a:pt x="67" y="512"/>
                  <a:pt x="67" y="512"/>
                  <a:pt x="67" y="512"/>
                </a:cubicBezTo>
                <a:cubicBezTo>
                  <a:pt x="67" y="512"/>
                  <a:pt x="65" y="513"/>
                  <a:pt x="65" y="514"/>
                </a:cubicBezTo>
                <a:cubicBezTo>
                  <a:pt x="64" y="515"/>
                  <a:pt x="60" y="518"/>
                  <a:pt x="60" y="518"/>
                </a:cubicBezTo>
                <a:cubicBezTo>
                  <a:pt x="60" y="518"/>
                  <a:pt x="60" y="519"/>
                  <a:pt x="59" y="519"/>
                </a:cubicBezTo>
                <a:cubicBezTo>
                  <a:pt x="58" y="519"/>
                  <a:pt x="51" y="522"/>
                  <a:pt x="51" y="522"/>
                </a:cubicBezTo>
                <a:cubicBezTo>
                  <a:pt x="49" y="526"/>
                  <a:pt x="49" y="526"/>
                  <a:pt x="49" y="526"/>
                </a:cubicBezTo>
                <a:cubicBezTo>
                  <a:pt x="45" y="527"/>
                  <a:pt x="45" y="527"/>
                  <a:pt x="45" y="527"/>
                </a:cubicBezTo>
                <a:cubicBezTo>
                  <a:pt x="42" y="532"/>
                  <a:pt x="42" y="532"/>
                  <a:pt x="42" y="532"/>
                </a:cubicBezTo>
                <a:cubicBezTo>
                  <a:pt x="37" y="534"/>
                  <a:pt x="37" y="534"/>
                  <a:pt x="37" y="534"/>
                </a:cubicBezTo>
                <a:cubicBezTo>
                  <a:pt x="33" y="535"/>
                  <a:pt x="33" y="535"/>
                  <a:pt x="33" y="535"/>
                </a:cubicBezTo>
                <a:cubicBezTo>
                  <a:pt x="29" y="533"/>
                  <a:pt x="29" y="533"/>
                  <a:pt x="29" y="533"/>
                </a:cubicBezTo>
                <a:cubicBezTo>
                  <a:pt x="26" y="535"/>
                  <a:pt x="26" y="535"/>
                  <a:pt x="26" y="535"/>
                </a:cubicBezTo>
                <a:cubicBezTo>
                  <a:pt x="23" y="537"/>
                  <a:pt x="23" y="537"/>
                  <a:pt x="23" y="537"/>
                </a:cubicBezTo>
                <a:cubicBezTo>
                  <a:pt x="24" y="541"/>
                  <a:pt x="24" y="541"/>
                  <a:pt x="24" y="541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9" y="540"/>
                  <a:pt x="29" y="540"/>
                  <a:pt x="29" y="540"/>
                </a:cubicBezTo>
                <a:cubicBezTo>
                  <a:pt x="35" y="542"/>
                  <a:pt x="35" y="542"/>
                  <a:pt x="35" y="542"/>
                </a:cubicBezTo>
                <a:cubicBezTo>
                  <a:pt x="35" y="542"/>
                  <a:pt x="37" y="545"/>
                  <a:pt x="38" y="546"/>
                </a:cubicBezTo>
                <a:cubicBezTo>
                  <a:pt x="38" y="547"/>
                  <a:pt x="38" y="550"/>
                  <a:pt x="39" y="550"/>
                </a:cubicBezTo>
                <a:cubicBezTo>
                  <a:pt x="40" y="549"/>
                  <a:pt x="45" y="546"/>
                  <a:pt x="45" y="546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43" y="542"/>
                  <a:pt x="46" y="541"/>
                  <a:pt x="48" y="541"/>
                </a:cubicBezTo>
                <a:cubicBezTo>
                  <a:pt x="50" y="541"/>
                  <a:pt x="52" y="542"/>
                  <a:pt x="53" y="540"/>
                </a:cubicBezTo>
                <a:cubicBezTo>
                  <a:pt x="53" y="539"/>
                  <a:pt x="56" y="539"/>
                  <a:pt x="56" y="539"/>
                </a:cubicBezTo>
                <a:cubicBezTo>
                  <a:pt x="56" y="539"/>
                  <a:pt x="58" y="536"/>
                  <a:pt x="58" y="536"/>
                </a:cubicBezTo>
                <a:cubicBezTo>
                  <a:pt x="58" y="535"/>
                  <a:pt x="61" y="533"/>
                  <a:pt x="61" y="533"/>
                </a:cubicBezTo>
                <a:cubicBezTo>
                  <a:pt x="61" y="533"/>
                  <a:pt x="68" y="536"/>
                  <a:pt x="69" y="536"/>
                </a:cubicBezTo>
                <a:cubicBezTo>
                  <a:pt x="70" y="536"/>
                  <a:pt x="77" y="534"/>
                  <a:pt x="77" y="534"/>
                </a:cubicBezTo>
                <a:cubicBezTo>
                  <a:pt x="80" y="537"/>
                  <a:pt x="80" y="537"/>
                  <a:pt x="80" y="537"/>
                </a:cubicBezTo>
                <a:cubicBezTo>
                  <a:pt x="80" y="537"/>
                  <a:pt x="80" y="539"/>
                  <a:pt x="82" y="540"/>
                </a:cubicBezTo>
                <a:cubicBezTo>
                  <a:pt x="84" y="540"/>
                  <a:pt x="85" y="540"/>
                  <a:pt x="85" y="540"/>
                </a:cubicBezTo>
                <a:cubicBezTo>
                  <a:pt x="88" y="544"/>
                  <a:pt x="88" y="544"/>
                  <a:pt x="88" y="544"/>
                </a:cubicBezTo>
                <a:cubicBezTo>
                  <a:pt x="91" y="546"/>
                  <a:pt x="91" y="546"/>
                  <a:pt x="91" y="546"/>
                </a:cubicBezTo>
                <a:cubicBezTo>
                  <a:pt x="91" y="546"/>
                  <a:pt x="94" y="546"/>
                  <a:pt x="94" y="545"/>
                </a:cubicBezTo>
                <a:cubicBezTo>
                  <a:pt x="94" y="544"/>
                  <a:pt x="95" y="542"/>
                  <a:pt x="96" y="541"/>
                </a:cubicBezTo>
                <a:cubicBezTo>
                  <a:pt x="97" y="541"/>
                  <a:pt x="100" y="540"/>
                  <a:pt x="100" y="540"/>
                </a:cubicBezTo>
                <a:cubicBezTo>
                  <a:pt x="100" y="540"/>
                  <a:pt x="100" y="538"/>
                  <a:pt x="100" y="537"/>
                </a:cubicBezTo>
                <a:cubicBezTo>
                  <a:pt x="100" y="535"/>
                  <a:pt x="100" y="532"/>
                  <a:pt x="101" y="531"/>
                </a:cubicBezTo>
                <a:cubicBezTo>
                  <a:pt x="101" y="531"/>
                  <a:pt x="104" y="527"/>
                  <a:pt x="104" y="527"/>
                </a:cubicBezTo>
                <a:cubicBezTo>
                  <a:pt x="109" y="526"/>
                  <a:pt x="109" y="526"/>
                  <a:pt x="109" y="526"/>
                </a:cubicBezTo>
                <a:cubicBezTo>
                  <a:pt x="121" y="525"/>
                  <a:pt x="121" y="525"/>
                  <a:pt x="121" y="525"/>
                </a:cubicBezTo>
                <a:cubicBezTo>
                  <a:pt x="125" y="525"/>
                  <a:pt x="125" y="525"/>
                  <a:pt x="125" y="525"/>
                </a:cubicBezTo>
                <a:cubicBezTo>
                  <a:pt x="130" y="529"/>
                  <a:pt x="130" y="529"/>
                  <a:pt x="130" y="529"/>
                </a:cubicBezTo>
                <a:cubicBezTo>
                  <a:pt x="135" y="534"/>
                  <a:pt x="135" y="534"/>
                  <a:pt x="135" y="534"/>
                </a:cubicBezTo>
                <a:cubicBezTo>
                  <a:pt x="135" y="534"/>
                  <a:pt x="138" y="538"/>
                  <a:pt x="138" y="537"/>
                </a:cubicBezTo>
                <a:cubicBezTo>
                  <a:pt x="139" y="535"/>
                  <a:pt x="140" y="531"/>
                  <a:pt x="141" y="531"/>
                </a:cubicBezTo>
                <a:cubicBezTo>
                  <a:pt x="142" y="531"/>
                  <a:pt x="145" y="535"/>
                  <a:pt x="145" y="535"/>
                </a:cubicBezTo>
                <a:cubicBezTo>
                  <a:pt x="149" y="536"/>
                  <a:pt x="149" y="536"/>
                  <a:pt x="149" y="536"/>
                </a:cubicBezTo>
                <a:cubicBezTo>
                  <a:pt x="152" y="536"/>
                  <a:pt x="152" y="536"/>
                  <a:pt x="152" y="536"/>
                </a:cubicBezTo>
                <a:cubicBezTo>
                  <a:pt x="155" y="533"/>
                  <a:pt x="155" y="533"/>
                  <a:pt x="155" y="533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7" y="531"/>
                  <a:pt x="157" y="531"/>
                  <a:pt x="157" y="531"/>
                </a:cubicBezTo>
                <a:cubicBezTo>
                  <a:pt x="168" y="532"/>
                  <a:pt x="168" y="532"/>
                  <a:pt x="168" y="532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7" y="530"/>
                  <a:pt x="177" y="530"/>
                  <a:pt x="177" y="530"/>
                </a:cubicBezTo>
                <a:cubicBezTo>
                  <a:pt x="177" y="532"/>
                  <a:pt x="177" y="532"/>
                  <a:pt x="177" y="532"/>
                </a:cubicBezTo>
                <a:cubicBezTo>
                  <a:pt x="171" y="534"/>
                  <a:pt x="171" y="534"/>
                  <a:pt x="171" y="534"/>
                </a:cubicBezTo>
                <a:cubicBezTo>
                  <a:pt x="171" y="534"/>
                  <a:pt x="168" y="534"/>
                  <a:pt x="169" y="535"/>
                </a:cubicBezTo>
                <a:cubicBezTo>
                  <a:pt x="170" y="537"/>
                  <a:pt x="175" y="539"/>
                  <a:pt x="175" y="539"/>
                </a:cubicBezTo>
                <a:cubicBezTo>
                  <a:pt x="175" y="539"/>
                  <a:pt x="172" y="540"/>
                  <a:pt x="176" y="540"/>
                </a:cubicBezTo>
                <a:cubicBezTo>
                  <a:pt x="180" y="540"/>
                  <a:pt x="182" y="539"/>
                  <a:pt x="182" y="539"/>
                </a:cubicBezTo>
                <a:cubicBezTo>
                  <a:pt x="185" y="536"/>
                  <a:pt x="185" y="536"/>
                  <a:pt x="185" y="536"/>
                </a:cubicBezTo>
                <a:cubicBezTo>
                  <a:pt x="183" y="534"/>
                  <a:pt x="183" y="534"/>
                  <a:pt x="183" y="534"/>
                </a:cubicBezTo>
                <a:cubicBezTo>
                  <a:pt x="178" y="533"/>
                  <a:pt x="178" y="533"/>
                  <a:pt x="178" y="533"/>
                </a:cubicBezTo>
                <a:cubicBezTo>
                  <a:pt x="179" y="529"/>
                  <a:pt x="179" y="529"/>
                  <a:pt x="179" y="529"/>
                </a:cubicBezTo>
                <a:cubicBezTo>
                  <a:pt x="180" y="529"/>
                  <a:pt x="180" y="529"/>
                  <a:pt x="180" y="529"/>
                </a:cubicBezTo>
                <a:cubicBezTo>
                  <a:pt x="183" y="532"/>
                  <a:pt x="183" y="532"/>
                  <a:pt x="183" y="532"/>
                </a:cubicBezTo>
                <a:cubicBezTo>
                  <a:pt x="186" y="530"/>
                  <a:pt x="186" y="530"/>
                  <a:pt x="186" y="530"/>
                </a:cubicBezTo>
                <a:cubicBezTo>
                  <a:pt x="190" y="531"/>
                  <a:pt x="190" y="531"/>
                  <a:pt x="190" y="531"/>
                </a:cubicBezTo>
                <a:cubicBezTo>
                  <a:pt x="192" y="535"/>
                  <a:pt x="192" y="535"/>
                  <a:pt x="192" y="535"/>
                </a:cubicBezTo>
                <a:cubicBezTo>
                  <a:pt x="192" y="535"/>
                  <a:pt x="194" y="537"/>
                  <a:pt x="196" y="535"/>
                </a:cubicBezTo>
                <a:cubicBezTo>
                  <a:pt x="198" y="534"/>
                  <a:pt x="200" y="533"/>
                  <a:pt x="200" y="533"/>
                </a:cubicBezTo>
                <a:cubicBezTo>
                  <a:pt x="212" y="534"/>
                  <a:pt x="212" y="534"/>
                  <a:pt x="212" y="534"/>
                </a:cubicBezTo>
                <a:cubicBezTo>
                  <a:pt x="212" y="534"/>
                  <a:pt x="218" y="533"/>
                  <a:pt x="219" y="535"/>
                </a:cubicBezTo>
                <a:cubicBezTo>
                  <a:pt x="220" y="536"/>
                  <a:pt x="223" y="538"/>
                  <a:pt x="223" y="538"/>
                </a:cubicBezTo>
                <a:cubicBezTo>
                  <a:pt x="228" y="539"/>
                  <a:pt x="228" y="539"/>
                  <a:pt x="228" y="539"/>
                </a:cubicBezTo>
                <a:cubicBezTo>
                  <a:pt x="233" y="539"/>
                  <a:pt x="233" y="539"/>
                  <a:pt x="233" y="539"/>
                </a:cubicBezTo>
                <a:cubicBezTo>
                  <a:pt x="233" y="539"/>
                  <a:pt x="235" y="537"/>
                  <a:pt x="236" y="536"/>
                </a:cubicBezTo>
                <a:cubicBezTo>
                  <a:pt x="238" y="536"/>
                  <a:pt x="241" y="534"/>
                  <a:pt x="242" y="534"/>
                </a:cubicBezTo>
                <a:cubicBezTo>
                  <a:pt x="244" y="534"/>
                  <a:pt x="249" y="533"/>
                  <a:pt x="249" y="533"/>
                </a:cubicBezTo>
                <a:cubicBezTo>
                  <a:pt x="250" y="533"/>
                  <a:pt x="251" y="534"/>
                  <a:pt x="253" y="533"/>
                </a:cubicBezTo>
                <a:cubicBezTo>
                  <a:pt x="254" y="533"/>
                  <a:pt x="257" y="528"/>
                  <a:pt x="257" y="528"/>
                </a:cubicBezTo>
                <a:cubicBezTo>
                  <a:pt x="257" y="528"/>
                  <a:pt x="258" y="526"/>
                  <a:pt x="260" y="526"/>
                </a:cubicBezTo>
                <a:cubicBezTo>
                  <a:pt x="262" y="526"/>
                  <a:pt x="265" y="526"/>
                  <a:pt x="266" y="525"/>
                </a:cubicBezTo>
                <a:cubicBezTo>
                  <a:pt x="267" y="523"/>
                  <a:pt x="268" y="522"/>
                  <a:pt x="269" y="521"/>
                </a:cubicBezTo>
                <a:cubicBezTo>
                  <a:pt x="270" y="520"/>
                  <a:pt x="272" y="517"/>
                  <a:pt x="271" y="516"/>
                </a:cubicBezTo>
                <a:cubicBezTo>
                  <a:pt x="271" y="515"/>
                  <a:pt x="272" y="511"/>
                  <a:pt x="272" y="511"/>
                </a:cubicBezTo>
                <a:cubicBezTo>
                  <a:pt x="272" y="511"/>
                  <a:pt x="269" y="511"/>
                  <a:pt x="268" y="511"/>
                </a:cubicBezTo>
                <a:cubicBezTo>
                  <a:pt x="267" y="510"/>
                  <a:pt x="263" y="511"/>
                  <a:pt x="262" y="510"/>
                </a:cubicBezTo>
                <a:cubicBezTo>
                  <a:pt x="261" y="510"/>
                  <a:pt x="257" y="510"/>
                  <a:pt x="257" y="510"/>
                </a:cubicBezTo>
                <a:cubicBezTo>
                  <a:pt x="256" y="508"/>
                  <a:pt x="256" y="508"/>
                  <a:pt x="256" y="508"/>
                </a:cubicBezTo>
                <a:cubicBezTo>
                  <a:pt x="256" y="508"/>
                  <a:pt x="255" y="507"/>
                  <a:pt x="254" y="506"/>
                </a:cubicBezTo>
                <a:cubicBezTo>
                  <a:pt x="253" y="506"/>
                  <a:pt x="254" y="506"/>
                  <a:pt x="252" y="505"/>
                </a:cubicBezTo>
                <a:cubicBezTo>
                  <a:pt x="251" y="505"/>
                  <a:pt x="249" y="503"/>
                  <a:pt x="249" y="503"/>
                </a:cubicBezTo>
                <a:cubicBezTo>
                  <a:pt x="246" y="502"/>
                  <a:pt x="246" y="502"/>
                  <a:pt x="246" y="502"/>
                </a:cubicBezTo>
                <a:cubicBezTo>
                  <a:pt x="242" y="502"/>
                  <a:pt x="242" y="502"/>
                  <a:pt x="242" y="502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46" y="500"/>
                  <a:pt x="250" y="500"/>
                  <a:pt x="251" y="500"/>
                </a:cubicBezTo>
                <a:cubicBezTo>
                  <a:pt x="252" y="501"/>
                  <a:pt x="256" y="501"/>
                  <a:pt x="256" y="500"/>
                </a:cubicBezTo>
                <a:cubicBezTo>
                  <a:pt x="257" y="500"/>
                  <a:pt x="260" y="495"/>
                  <a:pt x="260" y="495"/>
                </a:cubicBezTo>
                <a:cubicBezTo>
                  <a:pt x="259" y="492"/>
                  <a:pt x="259" y="492"/>
                  <a:pt x="259" y="492"/>
                </a:cubicBezTo>
                <a:cubicBezTo>
                  <a:pt x="257" y="490"/>
                  <a:pt x="257" y="490"/>
                  <a:pt x="257" y="490"/>
                </a:cubicBezTo>
                <a:cubicBezTo>
                  <a:pt x="253" y="491"/>
                  <a:pt x="253" y="491"/>
                  <a:pt x="253" y="491"/>
                </a:cubicBezTo>
                <a:cubicBezTo>
                  <a:pt x="259" y="488"/>
                  <a:pt x="259" y="488"/>
                  <a:pt x="259" y="488"/>
                </a:cubicBezTo>
                <a:cubicBezTo>
                  <a:pt x="261" y="486"/>
                  <a:pt x="261" y="486"/>
                  <a:pt x="261" y="486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488"/>
                  <a:pt x="269" y="489"/>
                  <a:pt x="269" y="488"/>
                </a:cubicBezTo>
                <a:cubicBezTo>
                  <a:pt x="270" y="487"/>
                  <a:pt x="271" y="485"/>
                  <a:pt x="271" y="485"/>
                </a:cubicBezTo>
                <a:cubicBezTo>
                  <a:pt x="271" y="482"/>
                  <a:pt x="271" y="482"/>
                  <a:pt x="271" y="482"/>
                </a:cubicBezTo>
                <a:cubicBezTo>
                  <a:pt x="281" y="475"/>
                  <a:pt x="281" y="475"/>
                  <a:pt x="281" y="475"/>
                </a:cubicBezTo>
                <a:cubicBezTo>
                  <a:pt x="285" y="469"/>
                  <a:pt x="285" y="469"/>
                  <a:pt x="285" y="469"/>
                </a:cubicBezTo>
                <a:cubicBezTo>
                  <a:pt x="286" y="463"/>
                  <a:pt x="286" y="463"/>
                  <a:pt x="286" y="463"/>
                </a:cubicBezTo>
                <a:cubicBezTo>
                  <a:pt x="291" y="454"/>
                  <a:pt x="291" y="454"/>
                  <a:pt x="291" y="454"/>
                </a:cubicBezTo>
                <a:cubicBezTo>
                  <a:pt x="290" y="442"/>
                  <a:pt x="290" y="442"/>
                  <a:pt x="290" y="442"/>
                </a:cubicBezTo>
                <a:cubicBezTo>
                  <a:pt x="285" y="434"/>
                  <a:pt x="285" y="434"/>
                  <a:pt x="285" y="434"/>
                </a:cubicBezTo>
                <a:cubicBezTo>
                  <a:pt x="285" y="434"/>
                  <a:pt x="279" y="429"/>
                  <a:pt x="277" y="428"/>
                </a:cubicBezTo>
                <a:cubicBezTo>
                  <a:pt x="275" y="428"/>
                  <a:pt x="264" y="425"/>
                  <a:pt x="264" y="425"/>
                </a:cubicBezTo>
                <a:cubicBezTo>
                  <a:pt x="256" y="423"/>
                  <a:pt x="256" y="423"/>
                  <a:pt x="256" y="423"/>
                </a:cubicBezTo>
                <a:cubicBezTo>
                  <a:pt x="252" y="425"/>
                  <a:pt x="252" y="425"/>
                  <a:pt x="252" y="425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48" y="430"/>
                  <a:pt x="248" y="430"/>
                  <a:pt x="248" y="430"/>
                </a:cubicBezTo>
                <a:cubicBezTo>
                  <a:pt x="248" y="430"/>
                  <a:pt x="245" y="432"/>
                  <a:pt x="245" y="432"/>
                </a:cubicBezTo>
                <a:cubicBezTo>
                  <a:pt x="244" y="432"/>
                  <a:pt x="242" y="429"/>
                  <a:pt x="242" y="429"/>
                </a:cubicBezTo>
                <a:cubicBezTo>
                  <a:pt x="242" y="429"/>
                  <a:pt x="239" y="426"/>
                  <a:pt x="239" y="426"/>
                </a:cubicBezTo>
                <a:cubicBezTo>
                  <a:pt x="238" y="426"/>
                  <a:pt x="235" y="425"/>
                  <a:pt x="235" y="425"/>
                </a:cubicBezTo>
                <a:cubicBezTo>
                  <a:pt x="239" y="422"/>
                  <a:pt x="239" y="422"/>
                  <a:pt x="239" y="422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4" y="420"/>
                  <a:pt x="246" y="418"/>
                  <a:pt x="246" y="417"/>
                </a:cubicBezTo>
                <a:cubicBezTo>
                  <a:pt x="247" y="417"/>
                  <a:pt x="249" y="415"/>
                  <a:pt x="249" y="415"/>
                </a:cubicBezTo>
                <a:cubicBezTo>
                  <a:pt x="250" y="407"/>
                  <a:pt x="250" y="407"/>
                  <a:pt x="250" y="407"/>
                </a:cubicBezTo>
                <a:cubicBezTo>
                  <a:pt x="248" y="399"/>
                  <a:pt x="248" y="399"/>
                  <a:pt x="248" y="399"/>
                </a:cubicBezTo>
                <a:cubicBezTo>
                  <a:pt x="245" y="395"/>
                  <a:pt x="245" y="395"/>
                  <a:pt x="245" y="395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1" y="391"/>
                  <a:pt x="241" y="391"/>
                  <a:pt x="241" y="391"/>
                </a:cubicBezTo>
                <a:cubicBezTo>
                  <a:pt x="237" y="388"/>
                  <a:pt x="237" y="388"/>
                  <a:pt x="237" y="388"/>
                </a:cubicBezTo>
                <a:cubicBezTo>
                  <a:pt x="234" y="384"/>
                  <a:pt x="234" y="384"/>
                  <a:pt x="234" y="384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4" y="379"/>
                  <a:pt x="234" y="379"/>
                  <a:pt x="234" y="379"/>
                </a:cubicBezTo>
                <a:cubicBezTo>
                  <a:pt x="235" y="380"/>
                  <a:pt x="235" y="380"/>
                  <a:pt x="235" y="380"/>
                </a:cubicBezTo>
                <a:cubicBezTo>
                  <a:pt x="235" y="380"/>
                  <a:pt x="235" y="382"/>
                  <a:pt x="236" y="382"/>
                </a:cubicBezTo>
                <a:cubicBezTo>
                  <a:pt x="236" y="383"/>
                  <a:pt x="237" y="384"/>
                  <a:pt x="237" y="384"/>
                </a:cubicBezTo>
                <a:cubicBezTo>
                  <a:pt x="238" y="385"/>
                  <a:pt x="242" y="387"/>
                  <a:pt x="242" y="387"/>
                </a:cubicBezTo>
                <a:cubicBezTo>
                  <a:pt x="244" y="387"/>
                  <a:pt x="244" y="387"/>
                  <a:pt x="244" y="387"/>
                </a:cubicBezTo>
                <a:cubicBezTo>
                  <a:pt x="246" y="390"/>
                  <a:pt x="246" y="390"/>
                  <a:pt x="246" y="390"/>
                </a:cubicBezTo>
                <a:cubicBezTo>
                  <a:pt x="246" y="390"/>
                  <a:pt x="247" y="387"/>
                  <a:pt x="247" y="387"/>
                </a:cubicBezTo>
                <a:cubicBezTo>
                  <a:pt x="247" y="386"/>
                  <a:pt x="244" y="382"/>
                  <a:pt x="244" y="382"/>
                </a:cubicBezTo>
                <a:cubicBezTo>
                  <a:pt x="243" y="382"/>
                  <a:pt x="242" y="378"/>
                  <a:pt x="242" y="378"/>
                </a:cubicBezTo>
                <a:cubicBezTo>
                  <a:pt x="241" y="377"/>
                  <a:pt x="239" y="371"/>
                  <a:pt x="239" y="371"/>
                </a:cubicBezTo>
                <a:cubicBezTo>
                  <a:pt x="239" y="371"/>
                  <a:pt x="238" y="369"/>
                  <a:pt x="238" y="368"/>
                </a:cubicBezTo>
                <a:cubicBezTo>
                  <a:pt x="238" y="368"/>
                  <a:pt x="238" y="363"/>
                  <a:pt x="238" y="363"/>
                </a:cubicBezTo>
                <a:cubicBezTo>
                  <a:pt x="240" y="362"/>
                  <a:pt x="240" y="362"/>
                  <a:pt x="240" y="362"/>
                </a:cubicBezTo>
                <a:cubicBezTo>
                  <a:pt x="242" y="360"/>
                  <a:pt x="242" y="360"/>
                  <a:pt x="242" y="360"/>
                </a:cubicBezTo>
                <a:cubicBezTo>
                  <a:pt x="242" y="360"/>
                  <a:pt x="241" y="360"/>
                  <a:pt x="241" y="359"/>
                </a:cubicBezTo>
                <a:cubicBezTo>
                  <a:pt x="240" y="357"/>
                  <a:pt x="238" y="355"/>
                  <a:pt x="238" y="355"/>
                </a:cubicBezTo>
                <a:cubicBezTo>
                  <a:pt x="238" y="355"/>
                  <a:pt x="236" y="354"/>
                  <a:pt x="235" y="353"/>
                </a:cubicBezTo>
                <a:cubicBezTo>
                  <a:pt x="235" y="351"/>
                  <a:pt x="234" y="349"/>
                  <a:pt x="234" y="349"/>
                </a:cubicBezTo>
                <a:cubicBezTo>
                  <a:pt x="234" y="348"/>
                  <a:pt x="233" y="342"/>
                  <a:pt x="233" y="342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6" y="335"/>
                  <a:pt x="225" y="334"/>
                </a:cubicBezTo>
                <a:cubicBezTo>
                  <a:pt x="225" y="334"/>
                  <a:pt x="222" y="333"/>
                  <a:pt x="222" y="333"/>
                </a:cubicBezTo>
                <a:cubicBezTo>
                  <a:pt x="221" y="333"/>
                  <a:pt x="216" y="330"/>
                  <a:pt x="216" y="330"/>
                </a:cubicBezTo>
                <a:cubicBezTo>
                  <a:pt x="216" y="330"/>
                  <a:pt x="212" y="325"/>
                  <a:pt x="212" y="324"/>
                </a:cubicBezTo>
                <a:cubicBezTo>
                  <a:pt x="212" y="323"/>
                  <a:pt x="210" y="317"/>
                  <a:pt x="210" y="317"/>
                </a:cubicBezTo>
                <a:cubicBezTo>
                  <a:pt x="210" y="313"/>
                  <a:pt x="210" y="313"/>
                  <a:pt x="210" y="313"/>
                </a:cubicBezTo>
                <a:cubicBezTo>
                  <a:pt x="208" y="305"/>
                  <a:pt x="208" y="305"/>
                  <a:pt x="208" y="305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7" y="282"/>
                  <a:pt x="207" y="282"/>
                  <a:pt x="207" y="282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0" y="264"/>
                  <a:pt x="200" y="264"/>
                  <a:pt x="200" y="264"/>
                </a:cubicBezTo>
                <a:cubicBezTo>
                  <a:pt x="194" y="258"/>
                  <a:pt x="194" y="258"/>
                  <a:pt x="194" y="258"/>
                </a:cubicBezTo>
                <a:cubicBezTo>
                  <a:pt x="190" y="253"/>
                  <a:pt x="190" y="253"/>
                  <a:pt x="190" y="253"/>
                </a:cubicBezTo>
                <a:cubicBezTo>
                  <a:pt x="187" y="252"/>
                  <a:pt x="187" y="252"/>
                  <a:pt x="187" y="252"/>
                </a:cubicBezTo>
                <a:cubicBezTo>
                  <a:pt x="182" y="246"/>
                  <a:pt x="182" y="246"/>
                  <a:pt x="182" y="246"/>
                </a:cubicBezTo>
                <a:cubicBezTo>
                  <a:pt x="178" y="245"/>
                  <a:pt x="178" y="245"/>
                  <a:pt x="178" y="245"/>
                </a:cubicBezTo>
                <a:cubicBezTo>
                  <a:pt x="174" y="247"/>
                  <a:pt x="174" y="247"/>
                  <a:pt x="174" y="247"/>
                </a:cubicBezTo>
                <a:cubicBezTo>
                  <a:pt x="170" y="248"/>
                  <a:pt x="170" y="248"/>
                  <a:pt x="170" y="248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6" y="243"/>
                  <a:pt x="156" y="243"/>
                  <a:pt x="156" y="243"/>
                </a:cubicBezTo>
                <a:cubicBezTo>
                  <a:pt x="152" y="242"/>
                  <a:pt x="152" y="242"/>
                  <a:pt x="152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50" y="242"/>
                  <a:pt x="150" y="241"/>
                  <a:pt x="150" y="241"/>
                </a:cubicBezTo>
                <a:cubicBezTo>
                  <a:pt x="150" y="241"/>
                  <a:pt x="152" y="241"/>
                  <a:pt x="152" y="241"/>
                </a:cubicBezTo>
                <a:cubicBezTo>
                  <a:pt x="152" y="241"/>
                  <a:pt x="154" y="242"/>
                  <a:pt x="155" y="242"/>
                </a:cubicBezTo>
                <a:cubicBezTo>
                  <a:pt x="155" y="242"/>
                  <a:pt x="158" y="243"/>
                  <a:pt x="158" y="243"/>
                </a:cubicBezTo>
                <a:cubicBezTo>
                  <a:pt x="158" y="243"/>
                  <a:pt x="159" y="244"/>
                  <a:pt x="160" y="244"/>
                </a:cubicBezTo>
                <a:cubicBezTo>
                  <a:pt x="161" y="244"/>
                  <a:pt x="164" y="244"/>
                  <a:pt x="164" y="244"/>
                </a:cubicBezTo>
                <a:cubicBezTo>
                  <a:pt x="167" y="242"/>
                  <a:pt x="167" y="242"/>
                  <a:pt x="167" y="242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3" y="237"/>
                  <a:pt x="173" y="237"/>
                  <a:pt x="173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5" y="237"/>
                  <a:pt x="176" y="239"/>
                  <a:pt x="178" y="238"/>
                </a:cubicBezTo>
                <a:cubicBezTo>
                  <a:pt x="180" y="238"/>
                  <a:pt x="181" y="237"/>
                  <a:pt x="181" y="237"/>
                </a:cubicBezTo>
                <a:cubicBezTo>
                  <a:pt x="181" y="237"/>
                  <a:pt x="185" y="235"/>
                  <a:pt x="184" y="235"/>
                </a:cubicBezTo>
                <a:cubicBezTo>
                  <a:pt x="184" y="234"/>
                  <a:pt x="184" y="233"/>
                  <a:pt x="183" y="233"/>
                </a:cubicBezTo>
                <a:cubicBezTo>
                  <a:pt x="183" y="232"/>
                  <a:pt x="181" y="230"/>
                  <a:pt x="181" y="230"/>
                </a:cubicBezTo>
                <a:cubicBezTo>
                  <a:pt x="181" y="230"/>
                  <a:pt x="180" y="230"/>
                  <a:pt x="180" y="229"/>
                </a:cubicBezTo>
                <a:cubicBezTo>
                  <a:pt x="180" y="228"/>
                  <a:pt x="180" y="226"/>
                  <a:pt x="180" y="226"/>
                </a:cubicBezTo>
                <a:cubicBezTo>
                  <a:pt x="178" y="224"/>
                  <a:pt x="178" y="224"/>
                  <a:pt x="178" y="224"/>
                </a:cubicBezTo>
                <a:cubicBezTo>
                  <a:pt x="178" y="224"/>
                  <a:pt x="177" y="224"/>
                  <a:pt x="176" y="224"/>
                </a:cubicBezTo>
                <a:cubicBezTo>
                  <a:pt x="175" y="224"/>
                  <a:pt x="174" y="225"/>
                  <a:pt x="174" y="225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165" y="227"/>
                  <a:pt x="165" y="227"/>
                  <a:pt x="165" y="22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3"/>
                  <a:pt x="173" y="222"/>
                  <a:pt x="174" y="222"/>
                </a:cubicBezTo>
                <a:cubicBezTo>
                  <a:pt x="175" y="222"/>
                  <a:pt x="178" y="223"/>
                  <a:pt x="178" y="223"/>
                </a:cubicBezTo>
                <a:cubicBezTo>
                  <a:pt x="179" y="223"/>
                  <a:pt x="183" y="223"/>
                  <a:pt x="183" y="223"/>
                </a:cubicBezTo>
                <a:cubicBezTo>
                  <a:pt x="183" y="223"/>
                  <a:pt x="186" y="221"/>
                  <a:pt x="186" y="220"/>
                </a:cubicBezTo>
                <a:cubicBezTo>
                  <a:pt x="187" y="220"/>
                  <a:pt x="191" y="218"/>
                  <a:pt x="191" y="218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192" y="212"/>
                  <a:pt x="193" y="212"/>
                </a:cubicBezTo>
                <a:cubicBezTo>
                  <a:pt x="193" y="212"/>
                  <a:pt x="197" y="209"/>
                  <a:pt x="197" y="209"/>
                </a:cubicBezTo>
                <a:cubicBezTo>
                  <a:pt x="201" y="205"/>
                  <a:pt x="201" y="205"/>
                  <a:pt x="201" y="205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5" y="196"/>
                  <a:pt x="205" y="196"/>
                  <a:pt x="205" y="196"/>
                </a:cubicBezTo>
                <a:cubicBezTo>
                  <a:pt x="205" y="196"/>
                  <a:pt x="209" y="193"/>
                  <a:pt x="208" y="192"/>
                </a:cubicBezTo>
                <a:cubicBezTo>
                  <a:pt x="208" y="190"/>
                  <a:pt x="208" y="187"/>
                  <a:pt x="208" y="187"/>
                </a:cubicBezTo>
                <a:cubicBezTo>
                  <a:pt x="208" y="187"/>
                  <a:pt x="211" y="185"/>
                  <a:pt x="212" y="184"/>
                </a:cubicBezTo>
                <a:cubicBezTo>
                  <a:pt x="212" y="183"/>
                  <a:pt x="219" y="178"/>
                  <a:pt x="219" y="178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8" y="168"/>
                  <a:pt x="218" y="168"/>
                  <a:pt x="218" y="168"/>
                </a:cubicBezTo>
                <a:cubicBezTo>
                  <a:pt x="216" y="165"/>
                  <a:pt x="216" y="165"/>
                  <a:pt x="216" y="165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0" y="162"/>
                  <a:pt x="210" y="162"/>
                  <a:pt x="210" y="162"/>
                </a:cubicBezTo>
                <a:cubicBezTo>
                  <a:pt x="210" y="162"/>
                  <a:pt x="209" y="164"/>
                  <a:pt x="209" y="163"/>
                </a:cubicBezTo>
                <a:cubicBezTo>
                  <a:pt x="208" y="163"/>
                  <a:pt x="206" y="161"/>
                  <a:pt x="206" y="161"/>
                </a:cubicBezTo>
                <a:cubicBezTo>
                  <a:pt x="202" y="162"/>
                  <a:pt x="202" y="162"/>
                  <a:pt x="202" y="162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6" y="159"/>
                  <a:pt x="196" y="159"/>
                  <a:pt x="196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78" y="155"/>
                  <a:pt x="178" y="155"/>
                  <a:pt x="178" y="155"/>
                </a:cubicBezTo>
                <a:cubicBezTo>
                  <a:pt x="172" y="155"/>
                  <a:pt x="172" y="155"/>
                  <a:pt x="172" y="155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67" y="157"/>
                  <a:pt x="166" y="157"/>
                  <a:pt x="165" y="157"/>
                </a:cubicBezTo>
                <a:cubicBezTo>
                  <a:pt x="165" y="157"/>
                  <a:pt x="163" y="158"/>
                  <a:pt x="163" y="158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7" y="155"/>
                  <a:pt x="157" y="154"/>
                </a:cubicBezTo>
                <a:cubicBezTo>
                  <a:pt x="158" y="154"/>
                  <a:pt x="160" y="152"/>
                  <a:pt x="160" y="15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4" y="153"/>
                  <a:pt x="154" y="153"/>
                  <a:pt x="154" y="153"/>
                </a:cubicBezTo>
                <a:cubicBezTo>
                  <a:pt x="154" y="153"/>
                  <a:pt x="153" y="153"/>
                  <a:pt x="152" y="153"/>
                </a:cubicBezTo>
                <a:cubicBezTo>
                  <a:pt x="152" y="153"/>
                  <a:pt x="149" y="154"/>
                  <a:pt x="149" y="154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53"/>
                  <a:pt x="151" y="152"/>
                  <a:pt x="152" y="151"/>
                </a:cubicBezTo>
                <a:cubicBezTo>
                  <a:pt x="153" y="151"/>
                  <a:pt x="155" y="150"/>
                  <a:pt x="155" y="150"/>
                </a:cubicBezTo>
                <a:cubicBezTo>
                  <a:pt x="156" y="150"/>
                  <a:pt x="158" y="149"/>
                  <a:pt x="158" y="149"/>
                </a:cubicBezTo>
                <a:cubicBezTo>
                  <a:pt x="159" y="150"/>
                  <a:pt x="161" y="151"/>
                  <a:pt x="162" y="150"/>
                </a:cubicBezTo>
                <a:cubicBezTo>
                  <a:pt x="162" y="150"/>
                  <a:pt x="163" y="148"/>
                  <a:pt x="164" y="148"/>
                </a:cubicBezTo>
                <a:cubicBezTo>
                  <a:pt x="164" y="147"/>
                  <a:pt x="166" y="145"/>
                  <a:pt x="166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59" y="146"/>
                  <a:pt x="158" y="146"/>
                </a:cubicBezTo>
                <a:cubicBezTo>
                  <a:pt x="157" y="145"/>
                  <a:pt x="155" y="145"/>
                  <a:pt x="154" y="144"/>
                </a:cubicBezTo>
                <a:cubicBezTo>
                  <a:pt x="154" y="144"/>
                  <a:pt x="153" y="143"/>
                  <a:pt x="153" y="143"/>
                </a:cubicBezTo>
                <a:cubicBezTo>
                  <a:pt x="152" y="143"/>
                  <a:pt x="150" y="141"/>
                  <a:pt x="150" y="141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4" y="143"/>
                  <a:pt x="155" y="143"/>
                </a:cubicBezTo>
                <a:cubicBezTo>
                  <a:pt x="156" y="143"/>
                  <a:pt x="157" y="142"/>
                  <a:pt x="159" y="142"/>
                </a:cubicBezTo>
                <a:cubicBezTo>
                  <a:pt x="160" y="143"/>
                  <a:pt x="162" y="140"/>
                  <a:pt x="162" y="140"/>
                </a:cubicBezTo>
                <a:cubicBezTo>
                  <a:pt x="162" y="140"/>
                  <a:pt x="160" y="140"/>
                  <a:pt x="163" y="139"/>
                </a:cubicBezTo>
                <a:cubicBezTo>
                  <a:pt x="165" y="137"/>
                  <a:pt x="164" y="138"/>
                  <a:pt x="166" y="136"/>
                </a:cubicBezTo>
                <a:cubicBezTo>
                  <a:pt x="168" y="135"/>
                  <a:pt x="173" y="132"/>
                  <a:pt x="173" y="132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3" y="125"/>
                  <a:pt x="183" y="125"/>
                  <a:pt x="183" y="12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2" y="119"/>
                  <a:pt x="192" y="119"/>
                  <a:pt x="192" y="11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06"/>
                  <a:pt x="183" y="109"/>
                  <a:pt x="182" y="108"/>
                </a:cubicBezTo>
                <a:cubicBezTo>
                  <a:pt x="182" y="108"/>
                  <a:pt x="178" y="105"/>
                  <a:pt x="177" y="105"/>
                </a:cubicBezTo>
                <a:cubicBezTo>
                  <a:pt x="177" y="105"/>
                  <a:pt x="173" y="108"/>
                  <a:pt x="173" y="10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71" y="108"/>
                  <a:pt x="170" y="108"/>
                  <a:pt x="168" y="108"/>
                </a:cubicBezTo>
                <a:cubicBezTo>
                  <a:pt x="166" y="107"/>
                  <a:pt x="162" y="106"/>
                  <a:pt x="162" y="106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55" y="105"/>
                  <a:pt x="154" y="104"/>
                  <a:pt x="153" y="104"/>
                </a:cubicBezTo>
                <a:cubicBezTo>
                  <a:pt x="153" y="104"/>
                  <a:pt x="151" y="103"/>
                  <a:pt x="151" y="103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5" y="108"/>
                  <a:pt x="145" y="108"/>
                  <a:pt x="145" y="108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9" y="103"/>
                  <a:pt x="148" y="103"/>
                  <a:pt x="148" y="103"/>
                </a:cubicBezTo>
                <a:cubicBezTo>
                  <a:pt x="147" y="103"/>
                  <a:pt x="146" y="102"/>
                  <a:pt x="146" y="102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13"/>
                  <a:pt x="133" y="113"/>
                </a:cubicBezTo>
                <a:cubicBezTo>
                  <a:pt x="133" y="113"/>
                  <a:pt x="134" y="115"/>
                  <a:pt x="134" y="115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5" y="118"/>
                  <a:pt x="134" y="118"/>
                  <a:pt x="133" y="118"/>
                </a:cubicBezTo>
                <a:cubicBezTo>
                  <a:pt x="133" y="118"/>
                  <a:pt x="132" y="116"/>
                  <a:pt x="132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6" y="124"/>
                  <a:pt x="126" y="124"/>
                  <a:pt x="126" y="12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125"/>
                  <a:pt x="123" y="127"/>
                  <a:pt x="123" y="127"/>
                </a:cubicBezTo>
                <a:cubicBezTo>
                  <a:pt x="123" y="128"/>
                  <a:pt x="124" y="131"/>
                  <a:pt x="124" y="131"/>
                </a:cubicBezTo>
                <a:cubicBezTo>
                  <a:pt x="124" y="131"/>
                  <a:pt x="125" y="133"/>
                  <a:pt x="126" y="133"/>
                </a:cubicBezTo>
                <a:cubicBezTo>
                  <a:pt x="126" y="134"/>
                  <a:pt x="128" y="135"/>
                  <a:pt x="128" y="135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35"/>
                  <a:pt x="125" y="134"/>
                  <a:pt x="124" y="133"/>
                </a:cubicBezTo>
                <a:cubicBezTo>
                  <a:pt x="124" y="133"/>
                  <a:pt x="123" y="131"/>
                  <a:pt x="123" y="131"/>
                </a:cubicBezTo>
                <a:cubicBezTo>
                  <a:pt x="123" y="131"/>
                  <a:pt x="121" y="132"/>
                  <a:pt x="121" y="132"/>
                </a:cubicBezTo>
                <a:cubicBezTo>
                  <a:pt x="121" y="132"/>
                  <a:pt x="120" y="132"/>
                  <a:pt x="121" y="133"/>
                </a:cubicBezTo>
                <a:cubicBezTo>
                  <a:pt x="121" y="134"/>
                  <a:pt x="119" y="135"/>
                  <a:pt x="119" y="135"/>
                </a:cubicBezTo>
                <a:cubicBezTo>
                  <a:pt x="119" y="135"/>
                  <a:pt x="116" y="136"/>
                  <a:pt x="116" y="135"/>
                </a:cubicBezTo>
                <a:cubicBezTo>
                  <a:pt x="116" y="134"/>
                  <a:pt x="116" y="133"/>
                  <a:pt x="115" y="132"/>
                </a:cubicBezTo>
                <a:cubicBezTo>
                  <a:pt x="115" y="132"/>
                  <a:pt x="114" y="132"/>
                  <a:pt x="114" y="132"/>
                </a:cubicBezTo>
                <a:cubicBezTo>
                  <a:pt x="114" y="133"/>
                  <a:pt x="113" y="134"/>
                  <a:pt x="113" y="134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3" y="139"/>
                  <a:pt x="113" y="139"/>
                </a:cubicBezTo>
                <a:cubicBezTo>
                  <a:pt x="113" y="138"/>
                  <a:pt x="112" y="136"/>
                  <a:pt x="112" y="135"/>
                </a:cubicBezTo>
                <a:cubicBezTo>
                  <a:pt x="112" y="135"/>
                  <a:pt x="112" y="133"/>
                  <a:pt x="111" y="133"/>
                </a:cubicBezTo>
                <a:cubicBezTo>
                  <a:pt x="111" y="133"/>
                  <a:pt x="109" y="135"/>
                  <a:pt x="109" y="135"/>
                </a:cubicBezTo>
                <a:cubicBezTo>
                  <a:pt x="109" y="135"/>
                  <a:pt x="108" y="135"/>
                  <a:pt x="108" y="136"/>
                </a:cubicBezTo>
                <a:cubicBezTo>
                  <a:pt x="108" y="136"/>
                  <a:pt x="107" y="139"/>
                  <a:pt x="108" y="140"/>
                </a:cubicBezTo>
                <a:cubicBezTo>
                  <a:pt x="109" y="141"/>
                  <a:pt x="109" y="141"/>
                  <a:pt x="110" y="141"/>
                </a:cubicBezTo>
                <a:cubicBezTo>
                  <a:pt x="111" y="141"/>
                  <a:pt x="111" y="142"/>
                  <a:pt x="111" y="142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107" y="142"/>
                  <a:pt x="106" y="143"/>
                  <a:pt x="107" y="144"/>
                </a:cubicBezTo>
                <a:cubicBezTo>
                  <a:pt x="107" y="144"/>
                  <a:pt x="107" y="146"/>
                  <a:pt x="107" y="146"/>
                </a:cubicBezTo>
                <a:cubicBezTo>
                  <a:pt x="107" y="146"/>
                  <a:pt x="109" y="148"/>
                  <a:pt x="109" y="148"/>
                </a:cubicBezTo>
                <a:cubicBezTo>
                  <a:pt x="109" y="148"/>
                  <a:pt x="108" y="150"/>
                  <a:pt x="108" y="150"/>
                </a:cubicBezTo>
                <a:cubicBezTo>
                  <a:pt x="108" y="150"/>
                  <a:pt x="106" y="149"/>
                  <a:pt x="106" y="149"/>
                </a:cubicBezTo>
                <a:cubicBezTo>
                  <a:pt x="105" y="148"/>
                  <a:pt x="105" y="149"/>
                  <a:pt x="104" y="149"/>
                </a:cubicBezTo>
                <a:cubicBezTo>
                  <a:pt x="104" y="150"/>
                  <a:pt x="103" y="151"/>
                  <a:pt x="103" y="152"/>
                </a:cubicBezTo>
                <a:cubicBezTo>
                  <a:pt x="103" y="152"/>
                  <a:pt x="104" y="153"/>
                  <a:pt x="104" y="154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8"/>
                  <a:pt x="102" y="158"/>
                  <a:pt x="103" y="159"/>
                </a:cubicBezTo>
                <a:cubicBezTo>
                  <a:pt x="104" y="160"/>
                  <a:pt x="106" y="160"/>
                  <a:pt x="107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9" y="160"/>
                  <a:pt x="110" y="160"/>
                  <a:pt x="111" y="161"/>
                </a:cubicBezTo>
                <a:cubicBezTo>
                  <a:pt x="111" y="161"/>
                  <a:pt x="112" y="161"/>
                  <a:pt x="112" y="161"/>
                </a:cubicBezTo>
                <a:cubicBezTo>
                  <a:pt x="112" y="161"/>
                  <a:pt x="111" y="163"/>
                  <a:pt x="110" y="162"/>
                </a:cubicBezTo>
                <a:cubicBezTo>
                  <a:pt x="109" y="161"/>
                  <a:pt x="107" y="161"/>
                  <a:pt x="106" y="161"/>
                </a:cubicBezTo>
                <a:cubicBezTo>
                  <a:pt x="105" y="161"/>
                  <a:pt x="106" y="163"/>
                  <a:pt x="106" y="163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07" y="165"/>
                  <a:pt x="108" y="166"/>
                  <a:pt x="107" y="166"/>
                </a:cubicBezTo>
                <a:cubicBezTo>
                  <a:pt x="106" y="166"/>
                  <a:pt x="104" y="165"/>
                  <a:pt x="104" y="165"/>
                </a:cubicBezTo>
                <a:cubicBezTo>
                  <a:pt x="104" y="165"/>
                  <a:pt x="104" y="165"/>
                  <a:pt x="103" y="165"/>
                </a:cubicBezTo>
                <a:cubicBezTo>
                  <a:pt x="103" y="165"/>
                  <a:pt x="102" y="166"/>
                  <a:pt x="101" y="166"/>
                </a:cubicBezTo>
                <a:cubicBezTo>
                  <a:pt x="100" y="166"/>
                  <a:pt x="100" y="166"/>
                  <a:pt x="99" y="165"/>
                </a:cubicBezTo>
                <a:cubicBezTo>
                  <a:pt x="98" y="165"/>
                  <a:pt x="96" y="163"/>
                  <a:pt x="96" y="163"/>
                </a:cubicBezTo>
                <a:cubicBezTo>
                  <a:pt x="96" y="163"/>
                  <a:pt x="95" y="163"/>
                  <a:pt x="95" y="162"/>
                </a:cubicBezTo>
                <a:cubicBezTo>
                  <a:pt x="95" y="161"/>
                  <a:pt x="96" y="159"/>
                  <a:pt x="96" y="159"/>
                </a:cubicBezTo>
                <a:cubicBezTo>
                  <a:pt x="97" y="158"/>
                  <a:pt x="96" y="158"/>
                  <a:pt x="97" y="158"/>
                </a:cubicBezTo>
                <a:cubicBezTo>
                  <a:pt x="98" y="158"/>
                  <a:pt x="101" y="158"/>
                  <a:pt x="99" y="156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5"/>
                  <a:pt x="94" y="156"/>
                  <a:pt x="94" y="156"/>
                </a:cubicBezTo>
                <a:cubicBezTo>
                  <a:pt x="94" y="156"/>
                  <a:pt x="93" y="155"/>
                  <a:pt x="94" y="152"/>
                </a:cubicBezTo>
                <a:cubicBezTo>
                  <a:pt x="95" y="149"/>
                  <a:pt x="94" y="149"/>
                  <a:pt x="95" y="148"/>
                </a:cubicBezTo>
                <a:cubicBezTo>
                  <a:pt x="96" y="147"/>
                  <a:pt x="97" y="146"/>
                  <a:pt x="97" y="146"/>
                </a:cubicBezTo>
                <a:cubicBezTo>
                  <a:pt x="97" y="146"/>
                  <a:pt x="97" y="145"/>
                  <a:pt x="95" y="143"/>
                </a:cubicBezTo>
                <a:cubicBezTo>
                  <a:pt x="94" y="141"/>
                  <a:pt x="93" y="139"/>
                  <a:pt x="93" y="139"/>
                </a:cubicBezTo>
                <a:cubicBezTo>
                  <a:pt x="92" y="138"/>
                  <a:pt x="90" y="140"/>
                  <a:pt x="90" y="140"/>
                </a:cubicBezTo>
                <a:cubicBezTo>
                  <a:pt x="90" y="141"/>
                  <a:pt x="89" y="143"/>
                  <a:pt x="90" y="144"/>
                </a:cubicBezTo>
                <a:cubicBezTo>
                  <a:pt x="90" y="145"/>
                  <a:pt x="90" y="146"/>
                  <a:pt x="89" y="147"/>
                </a:cubicBezTo>
                <a:cubicBezTo>
                  <a:pt x="88" y="147"/>
                  <a:pt x="88" y="148"/>
                  <a:pt x="87" y="147"/>
                </a:cubicBezTo>
                <a:cubicBezTo>
                  <a:pt x="86" y="146"/>
                  <a:pt x="87" y="147"/>
                  <a:pt x="86" y="145"/>
                </a:cubicBezTo>
                <a:cubicBezTo>
                  <a:pt x="85" y="144"/>
                  <a:pt x="86" y="144"/>
                  <a:pt x="85" y="144"/>
                </a:cubicBezTo>
                <a:cubicBezTo>
                  <a:pt x="84" y="143"/>
                  <a:pt x="83" y="142"/>
                  <a:pt x="83" y="142"/>
                </a:cubicBezTo>
                <a:cubicBezTo>
                  <a:pt x="83" y="142"/>
                  <a:pt x="80" y="141"/>
                  <a:pt x="80" y="142"/>
                </a:cubicBezTo>
                <a:cubicBezTo>
                  <a:pt x="80" y="143"/>
                  <a:pt x="80" y="143"/>
                  <a:pt x="81" y="144"/>
                </a:cubicBezTo>
                <a:cubicBezTo>
                  <a:pt x="81" y="145"/>
                  <a:pt x="82" y="145"/>
                  <a:pt x="82" y="146"/>
                </a:cubicBezTo>
                <a:cubicBezTo>
                  <a:pt x="82" y="147"/>
                  <a:pt x="81" y="147"/>
                  <a:pt x="81" y="147"/>
                </a:cubicBezTo>
                <a:cubicBezTo>
                  <a:pt x="81" y="147"/>
                  <a:pt x="80" y="146"/>
                  <a:pt x="79" y="146"/>
                </a:cubicBezTo>
                <a:cubicBezTo>
                  <a:pt x="79" y="146"/>
                  <a:pt x="77" y="148"/>
                  <a:pt x="77" y="148"/>
                </a:cubicBezTo>
                <a:cubicBezTo>
                  <a:pt x="77" y="148"/>
                  <a:pt x="77" y="149"/>
                  <a:pt x="77" y="150"/>
                </a:cubicBezTo>
                <a:cubicBezTo>
                  <a:pt x="77" y="150"/>
                  <a:pt x="77" y="151"/>
                  <a:pt x="77" y="152"/>
                </a:cubicBezTo>
                <a:cubicBezTo>
                  <a:pt x="78" y="153"/>
                  <a:pt x="78" y="155"/>
                  <a:pt x="79" y="155"/>
                </a:cubicBezTo>
                <a:cubicBezTo>
                  <a:pt x="81" y="155"/>
                  <a:pt x="85" y="153"/>
                  <a:pt x="85" y="153"/>
                </a:cubicBezTo>
                <a:cubicBezTo>
                  <a:pt x="85" y="154"/>
                  <a:pt x="87" y="155"/>
                  <a:pt x="88" y="156"/>
                </a:cubicBezTo>
                <a:cubicBezTo>
                  <a:pt x="88" y="156"/>
                  <a:pt x="88" y="158"/>
                  <a:pt x="88" y="158"/>
                </a:cubicBezTo>
                <a:cubicBezTo>
                  <a:pt x="88" y="158"/>
                  <a:pt x="87" y="159"/>
                  <a:pt x="86" y="159"/>
                </a:cubicBezTo>
                <a:cubicBezTo>
                  <a:pt x="85" y="159"/>
                  <a:pt x="84" y="157"/>
                  <a:pt x="84" y="159"/>
                </a:cubicBezTo>
                <a:cubicBezTo>
                  <a:pt x="84" y="160"/>
                  <a:pt x="83" y="162"/>
                  <a:pt x="84" y="163"/>
                </a:cubicBezTo>
                <a:cubicBezTo>
                  <a:pt x="85" y="164"/>
                  <a:pt x="85" y="166"/>
                  <a:pt x="87" y="166"/>
                </a:cubicBezTo>
                <a:cubicBezTo>
                  <a:pt x="89" y="167"/>
                  <a:pt x="89" y="168"/>
                  <a:pt x="90" y="167"/>
                </a:cubicBezTo>
                <a:cubicBezTo>
                  <a:pt x="91" y="166"/>
                  <a:pt x="91" y="165"/>
                  <a:pt x="92" y="166"/>
                </a:cubicBezTo>
                <a:cubicBezTo>
                  <a:pt x="93" y="166"/>
                  <a:pt x="94" y="166"/>
                  <a:pt x="95" y="167"/>
                </a:cubicBezTo>
                <a:cubicBezTo>
                  <a:pt x="95" y="168"/>
                  <a:pt x="94" y="168"/>
                  <a:pt x="94" y="168"/>
                </a:cubicBezTo>
                <a:cubicBezTo>
                  <a:pt x="94" y="168"/>
                  <a:pt x="93" y="168"/>
                  <a:pt x="93" y="169"/>
                </a:cubicBezTo>
                <a:cubicBezTo>
                  <a:pt x="93" y="169"/>
                  <a:pt x="92" y="170"/>
                  <a:pt x="93" y="170"/>
                </a:cubicBezTo>
                <a:cubicBezTo>
                  <a:pt x="95" y="170"/>
                  <a:pt x="96" y="170"/>
                  <a:pt x="96" y="170"/>
                </a:cubicBezTo>
                <a:cubicBezTo>
                  <a:pt x="96" y="170"/>
                  <a:pt x="97" y="168"/>
                  <a:pt x="98" y="169"/>
                </a:cubicBezTo>
                <a:cubicBezTo>
                  <a:pt x="98" y="170"/>
                  <a:pt x="97" y="170"/>
                  <a:pt x="96" y="171"/>
                </a:cubicBezTo>
                <a:cubicBezTo>
                  <a:pt x="95" y="172"/>
                  <a:pt x="95" y="172"/>
                  <a:pt x="95" y="173"/>
                </a:cubicBezTo>
                <a:cubicBezTo>
                  <a:pt x="95" y="174"/>
                  <a:pt x="94" y="174"/>
                  <a:pt x="94" y="175"/>
                </a:cubicBezTo>
                <a:cubicBezTo>
                  <a:pt x="94" y="176"/>
                  <a:pt x="92" y="180"/>
                  <a:pt x="95" y="177"/>
                </a:cubicBezTo>
                <a:cubicBezTo>
                  <a:pt x="99" y="174"/>
                  <a:pt x="99" y="175"/>
                  <a:pt x="99" y="174"/>
                </a:cubicBezTo>
                <a:cubicBezTo>
                  <a:pt x="99" y="173"/>
                  <a:pt x="99" y="173"/>
                  <a:pt x="101" y="172"/>
                </a:cubicBezTo>
                <a:cubicBezTo>
                  <a:pt x="102" y="171"/>
                  <a:pt x="103" y="171"/>
                  <a:pt x="104" y="171"/>
                </a:cubicBezTo>
                <a:cubicBezTo>
                  <a:pt x="104" y="170"/>
                  <a:pt x="106" y="170"/>
                  <a:pt x="105" y="171"/>
                </a:cubicBezTo>
                <a:cubicBezTo>
                  <a:pt x="104" y="172"/>
                  <a:pt x="103" y="171"/>
                  <a:pt x="104" y="172"/>
                </a:cubicBezTo>
                <a:cubicBezTo>
                  <a:pt x="105" y="173"/>
                  <a:pt x="105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5" y="174"/>
                  <a:pt x="104" y="174"/>
                </a:cubicBezTo>
                <a:cubicBezTo>
                  <a:pt x="104" y="174"/>
                  <a:pt x="103" y="174"/>
                  <a:pt x="103" y="174"/>
                </a:cubicBezTo>
                <a:cubicBezTo>
                  <a:pt x="102" y="174"/>
                  <a:pt x="102" y="175"/>
                  <a:pt x="102" y="175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2" y="177"/>
                  <a:pt x="102" y="178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0" y="178"/>
                  <a:pt x="101" y="177"/>
                  <a:pt x="99" y="178"/>
                </a:cubicBezTo>
                <a:cubicBezTo>
                  <a:pt x="97" y="178"/>
                  <a:pt x="98" y="176"/>
                  <a:pt x="97" y="179"/>
                </a:cubicBezTo>
                <a:cubicBezTo>
                  <a:pt x="96" y="182"/>
                  <a:pt x="95" y="182"/>
                  <a:pt x="95" y="182"/>
                </a:cubicBezTo>
                <a:cubicBezTo>
                  <a:pt x="95" y="182"/>
                  <a:pt x="95" y="182"/>
                  <a:pt x="95" y="183"/>
                </a:cubicBezTo>
                <a:cubicBezTo>
                  <a:pt x="95" y="183"/>
                  <a:pt x="96" y="184"/>
                  <a:pt x="97" y="185"/>
                </a:cubicBezTo>
                <a:cubicBezTo>
                  <a:pt x="99" y="186"/>
                  <a:pt x="100" y="187"/>
                  <a:pt x="100" y="187"/>
                </a:cubicBezTo>
                <a:cubicBezTo>
                  <a:pt x="100" y="187"/>
                  <a:pt x="99" y="187"/>
                  <a:pt x="98" y="187"/>
                </a:cubicBezTo>
                <a:cubicBezTo>
                  <a:pt x="96" y="188"/>
                  <a:pt x="95" y="188"/>
                  <a:pt x="94" y="189"/>
                </a:cubicBezTo>
                <a:cubicBezTo>
                  <a:pt x="94" y="189"/>
                  <a:pt x="93" y="190"/>
                  <a:pt x="92" y="190"/>
                </a:cubicBezTo>
                <a:cubicBezTo>
                  <a:pt x="91" y="190"/>
                  <a:pt x="88" y="189"/>
                  <a:pt x="87" y="190"/>
                </a:cubicBezTo>
                <a:cubicBezTo>
                  <a:pt x="86" y="190"/>
                  <a:pt x="85" y="190"/>
                  <a:pt x="84" y="191"/>
                </a:cubicBezTo>
                <a:cubicBezTo>
                  <a:pt x="84" y="191"/>
                  <a:pt x="84" y="192"/>
                  <a:pt x="84" y="192"/>
                </a:cubicBezTo>
                <a:cubicBezTo>
                  <a:pt x="84" y="192"/>
                  <a:pt x="83" y="193"/>
                  <a:pt x="84" y="193"/>
                </a:cubicBezTo>
                <a:cubicBezTo>
                  <a:pt x="85" y="193"/>
                  <a:pt x="89" y="193"/>
                  <a:pt x="89" y="193"/>
                </a:cubicBezTo>
                <a:cubicBezTo>
                  <a:pt x="90" y="193"/>
                  <a:pt x="90" y="194"/>
                  <a:pt x="90" y="194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94"/>
                  <a:pt x="86" y="194"/>
                  <a:pt x="85" y="194"/>
                </a:cubicBezTo>
                <a:cubicBezTo>
                  <a:pt x="85" y="194"/>
                  <a:pt x="82" y="195"/>
                  <a:pt x="82" y="195"/>
                </a:cubicBezTo>
                <a:cubicBezTo>
                  <a:pt x="82" y="195"/>
                  <a:pt x="80" y="197"/>
                  <a:pt x="80" y="198"/>
                </a:cubicBezTo>
                <a:cubicBezTo>
                  <a:pt x="80" y="198"/>
                  <a:pt x="80" y="199"/>
                  <a:pt x="81" y="201"/>
                </a:cubicBezTo>
                <a:cubicBezTo>
                  <a:pt x="83" y="202"/>
                  <a:pt x="83" y="203"/>
                  <a:pt x="83" y="204"/>
                </a:cubicBezTo>
                <a:cubicBezTo>
                  <a:pt x="83" y="204"/>
                  <a:pt x="83" y="204"/>
                  <a:pt x="83" y="205"/>
                </a:cubicBezTo>
                <a:cubicBezTo>
                  <a:pt x="82" y="205"/>
                  <a:pt x="80" y="207"/>
                  <a:pt x="80" y="207"/>
                </a:cubicBezTo>
                <a:cubicBezTo>
                  <a:pt x="80" y="207"/>
                  <a:pt x="80" y="207"/>
                  <a:pt x="80" y="209"/>
                </a:cubicBezTo>
                <a:cubicBezTo>
                  <a:pt x="79" y="210"/>
                  <a:pt x="77" y="213"/>
                  <a:pt x="79" y="213"/>
                </a:cubicBezTo>
                <a:cubicBezTo>
                  <a:pt x="81" y="214"/>
                  <a:pt x="80" y="215"/>
                  <a:pt x="82" y="214"/>
                </a:cubicBezTo>
                <a:cubicBezTo>
                  <a:pt x="85" y="213"/>
                  <a:pt x="82" y="212"/>
                  <a:pt x="86" y="213"/>
                </a:cubicBezTo>
                <a:cubicBezTo>
                  <a:pt x="90" y="214"/>
                  <a:pt x="91" y="213"/>
                  <a:pt x="92" y="213"/>
                </a:cubicBezTo>
                <a:cubicBezTo>
                  <a:pt x="93" y="212"/>
                  <a:pt x="93" y="212"/>
                  <a:pt x="94" y="211"/>
                </a:cubicBezTo>
                <a:cubicBezTo>
                  <a:pt x="94" y="211"/>
                  <a:pt x="92" y="210"/>
                  <a:pt x="95" y="210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09"/>
                  <a:pt x="96" y="206"/>
                  <a:pt x="98" y="208"/>
                </a:cubicBezTo>
                <a:cubicBezTo>
                  <a:pt x="101" y="210"/>
                  <a:pt x="101" y="211"/>
                  <a:pt x="101" y="211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99" y="214"/>
                  <a:pt x="99" y="214"/>
                  <a:pt x="99" y="214"/>
                </a:cubicBezTo>
                <a:cubicBezTo>
                  <a:pt x="99" y="214"/>
                  <a:pt x="97" y="214"/>
                  <a:pt x="96" y="216"/>
                </a:cubicBezTo>
                <a:cubicBezTo>
                  <a:pt x="95" y="218"/>
                  <a:pt x="92" y="221"/>
                  <a:pt x="92" y="222"/>
                </a:cubicBezTo>
                <a:cubicBezTo>
                  <a:pt x="92" y="222"/>
                  <a:pt x="93" y="221"/>
                  <a:pt x="91" y="223"/>
                </a:cubicBezTo>
                <a:cubicBezTo>
                  <a:pt x="88" y="225"/>
                  <a:pt x="87" y="225"/>
                  <a:pt x="85" y="226"/>
                </a:cubicBezTo>
                <a:cubicBezTo>
                  <a:pt x="84" y="228"/>
                  <a:pt x="84" y="227"/>
                  <a:pt x="83" y="228"/>
                </a:cubicBezTo>
                <a:cubicBezTo>
                  <a:pt x="83" y="229"/>
                  <a:pt x="82" y="230"/>
                  <a:pt x="82" y="230"/>
                </a:cubicBezTo>
                <a:cubicBezTo>
                  <a:pt x="81" y="232"/>
                  <a:pt x="81" y="232"/>
                  <a:pt x="81" y="232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3" y="234"/>
                  <a:pt x="73" y="234"/>
                  <a:pt x="73" y="234"/>
                </a:cubicBezTo>
                <a:cubicBezTo>
                  <a:pt x="73" y="234"/>
                  <a:pt x="70" y="233"/>
                  <a:pt x="69" y="233"/>
                </a:cubicBezTo>
                <a:cubicBezTo>
                  <a:pt x="68" y="234"/>
                  <a:pt x="67" y="235"/>
                  <a:pt x="67" y="235"/>
                </a:cubicBezTo>
                <a:cubicBezTo>
                  <a:pt x="67" y="235"/>
                  <a:pt x="66" y="235"/>
                  <a:pt x="66" y="237"/>
                </a:cubicBezTo>
                <a:cubicBezTo>
                  <a:pt x="66" y="238"/>
                  <a:pt x="65" y="241"/>
                  <a:pt x="65" y="241"/>
                </a:cubicBezTo>
                <a:cubicBezTo>
                  <a:pt x="63" y="243"/>
                  <a:pt x="63" y="243"/>
                  <a:pt x="63" y="243"/>
                </a:cubicBezTo>
                <a:cubicBezTo>
                  <a:pt x="63" y="243"/>
                  <a:pt x="62" y="245"/>
                  <a:pt x="64" y="244"/>
                </a:cubicBezTo>
                <a:cubicBezTo>
                  <a:pt x="66" y="243"/>
                  <a:pt x="67" y="242"/>
                  <a:pt x="68" y="241"/>
                </a:cubicBezTo>
                <a:cubicBezTo>
                  <a:pt x="68" y="241"/>
                  <a:pt x="70" y="240"/>
                  <a:pt x="70" y="240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8" y="247"/>
                  <a:pt x="68" y="247"/>
                  <a:pt x="68" y="247"/>
                </a:cubicBezTo>
                <a:cubicBezTo>
                  <a:pt x="67" y="248"/>
                  <a:pt x="67" y="248"/>
                  <a:pt x="67" y="248"/>
                </a:cubicBezTo>
                <a:cubicBezTo>
                  <a:pt x="67" y="248"/>
                  <a:pt x="65" y="252"/>
                  <a:pt x="67" y="252"/>
                </a:cubicBezTo>
                <a:cubicBezTo>
                  <a:pt x="69" y="251"/>
                  <a:pt x="68" y="251"/>
                  <a:pt x="70" y="250"/>
                </a:cubicBezTo>
                <a:cubicBezTo>
                  <a:pt x="72" y="250"/>
                  <a:pt x="71" y="249"/>
                  <a:pt x="75" y="248"/>
                </a:cubicBezTo>
                <a:cubicBezTo>
                  <a:pt x="78" y="248"/>
                  <a:pt x="78" y="246"/>
                  <a:pt x="78" y="245"/>
                </a:cubicBezTo>
                <a:cubicBezTo>
                  <a:pt x="78" y="245"/>
                  <a:pt x="78" y="244"/>
                  <a:pt x="78" y="243"/>
                </a:cubicBezTo>
                <a:cubicBezTo>
                  <a:pt x="78" y="242"/>
                  <a:pt x="76" y="241"/>
                  <a:pt x="79" y="240"/>
                </a:cubicBezTo>
                <a:cubicBezTo>
                  <a:pt x="81" y="240"/>
                  <a:pt x="80" y="241"/>
                  <a:pt x="81" y="240"/>
                </a:cubicBezTo>
                <a:cubicBezTo>
                  <a:pt x="82" y="239"/>
                  <a:pt x="82" y="241"/>
                  <a:pt x="82" y="238"/>
                </a:cubicBezTo>
                <a:cubicBezTo>
                  <a:pt x="82" y="236"/>
                  <a:pt x="82" y="236"/>
                  <a:pt x="84" y="235"/>
                </a:cubicBezTo>
                <a:cubicBezTo>
                  <a:pt x="86" y="233"/>
                  <a:pt x="85" y="234"/>
                  <a:pt x="86" y="233"/>
                </a:cubicBezTo>
                <a:cubicBezTo>
                  <a:pt x="87" y="232"/>
                  <a:pt x="86" y="232"/>
                  <a:pt x="87" y="231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89" y="229"/>
                  <a:pt x="92" y="227"/>
                  <a:pt x="92" y="227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6" y="223"/>
                  <a:pt x="96" y="223"/>
                  <a:pt x="96" y="223"/>
                </a:cubicBezTo>
                <a:cubicBezTo>
                  <a:pt x="96" y="223"/>
                  <a:pt x="97" y="222"/>
                  <a:pt x="97" y="223"/>
                </a:cubicBezTo>
                <a:cubicBezTo>
                  <a:pt x="96" y="224"/>
                  <a:pt x="95" y="226"/>
                  <a:pt x="95" y="226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92" y="230"/>
                  <a:pt x="92" y="230"/>
                  <a:pt x="92" y="230"/>
                </a:cubicBezTo>
                <a:cubicBezTo>
                  <a:pt x="92" y="230"/>
                  <a:pt x="94" y="231"/>
                  <a:pt x="93" y="232"/>
                </a:cubicBezTo>
                <a:cubicBezTo>
                  <a:pt x="92" y="233"/>
                  <a:pt x="90" y="234"/>
                  <a:pt x="90" y="234"/>
                </a:cubicBezTo>
                <a:cubicBezTo>
                  <a:pt x="90" y="236"/>
                  <a:pt x="90" y="236"/>
                  <a:pt x="90" y="236"/>
                </a:cubicBezTo>
                <a:cubicBezTo>
                  <a:pt x="91" y="237"/>
                  <a:pt x="91" y="237"/>
                  <a:pt x="91" y="237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91" y="243"/>
                  <a:pt x="91" y="243"/>
                  <a:pt x="91" y="243"/>
                </a:cubicBezTo>
                <a:cubicBezTo>
                  <a:pt x="92" y="245"/>
                  <a:pt x="92" y="245"/>
                  <a:pt x="92" y="245"/>
                </a:cubicBezTo>
                <a:cubicBezTo>
                  <a:pt x="92" y="245"/>
                  <a:pt x="91" y="246"/>
                  <a:pt x="90" y="247"/>
                </a:cubicBezTo>
                <a:cubicBezTo>
                  <a:pt x="89" y="247"/>
                  <a:pt x="87" y="250"/>
                  <a:pt x="87" y="250"/>
                </a:cubicBezTo>
                <a:cubicBezTo>
                  <a:pt x="85" y="253"/>
                  <a:pt x="85" y="253"/>
                  <a:pt x="85" y="253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3" y="259"/>
                  <a:pt x="83" y="259"/>
                  <a:pt x="83" y="259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0" y="264"/>
                  <a:pt x="80" y="264"/>
                  <a:pt x="80" y="264"/>
                </a:cubicBezTo>
                <a:cubicBezTo>
                  <a:pt x="80" y="264"/>
                  <a:pt x="79" y="267"/>
                  <a:pt x="81" y="267"/>
                </a:cubicBezTo>
                <a:cubicBezTo>
                  <a:pt x="83" y="268"/>
                  <a:pt x="83" y="268"/>
                  <a:pt x="84" y="268"/>
                </a:cubicBezTo>
                <a:cubicBezTo>
                  <a:pt x="86" y="268"/>
                  <a:pt x="85" y="268"/>
                  <a:pt x="86" y="268"/>
                </a:cubicBezTo>
                <a:cubicBezTo>
                  <a:pt x="87" y="268"/>
                  <a:pt x="89" y="268"/>
                  <a:pt x="89" y="266"/>
                </a:cubicBezTo>
                <a:cubicBezTo>
                  <a:pt x="89" y="264"/>
                  <a:pt x="89" y="262"/>
                  <a:pt x="89" y="261"/>
                </a:cubicBezTo>
                <a:cubicBezTo>
                  <a:pt x="89" y="261"/>
                  <a:pt x="91" y="258"/>
                  <a:pt x="91" y="258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91" y="253"/>
                  <a:pt x="93" y="251"/>
                </a:cubicBezTo>
                <a:cubicBezTo>
                  <a:pt x="95" y="250"/>
                  <a:pt x="94" y="250"/>
                  <a:pt x="95" y="250"/>
                </a:cubicBezTo>
                <a:cubicBezTo>
                  <a:pt x="96" y="249"/>
                  <a:pt x="96" y="248"/>
                  <a:pt x="96" y="247"/>
                </a:cubicBezTo>
                <a:cubicBezTo>
                  <a:pt x="97" y="246"/>
                  <a:pt x="97" y="246"/>
                  <a:pt x="97" y="246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98" y="236"/>
                  <a:pt x="98" y="236"/>
                  <a:pt x="98" y="236"/>
                </a:cubicBezTo>
                <a:cubicBezTo>
                  <a:pt x="98" y="236"/>
                  <a:pt x="98" y="234"/>
                  <a:pt x="99" y="234"/>
                </a:cubicBezTo>
                <a:cubicBezTo>
                  <a:pt x="100" y="234"/>
                  <a:pt x="101" y="234"/>
                  <a:pt x="101" y="234"/>
                </a:cubicBezTo>
                <a:cubicBezTo>
                  <a:pt x="101" y="234"/>
                  <a:pt x="101" y="235"/>
                  <a:pt x="101" y="237"/>
                </a:cubicBezTo>
                <a:cubicBezTo>
                  <a:pt x="100" y="239"/>
                  <a:pt x="101" y="242"/>
                  <a:pt x="101" y="242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108" y="248"/>
                  <a:pt x="111" y="253"/>
                  <a:pt x="111" y="254"/>
                </a:cubicBezTo>
                <a:cubicBezTo>
                  <a:pt x="111" y="254"/>
                  <a:pt x="116" y="258"/>
                  <a:pt x="116" y="258"/>
                </a:cubicBezTo>
                <a:cubicBezTo>
                  <a:pt x="116" y="258"/>
                  <a:pt x="117" y="259"/>
                  <a:pt x="116" y="260"/>
                </a:cubicBezTo>
                <a:cubicBezTo>
                  <a:pt x="116" y="261"/>
                  <a:pt x="117" y="262"/>
                  <a:pt x="117" y="263"/>
                </a:cubicBezTo>
                <a:cubicBezTo>
                  <a:pt x="116" y="264"/>
                  <a:pt x="115" y="267"/>
                  <a:pt x="115" y="267"/>
                </a:cubicBezTo>
                <a:cubicBezTo>
                  <a:pt x="113" y="268"/>
                  <a:pt x="113" y="268"/>
                  <a:pt x="113" y="268"/>
                </a:cubicBezTo>
                <a:cubicBezTo>
                  <a:pt x="110" y="271"/>
                  <a:pt x="110" y="271"/>
                  <a:pt x="110" y="271"/>
                </a:cubicBezTo>
                <a:cubicBezTo>
                  <a:pt x="109" y="275"/>
                  <a:pt x="109" y="275"/>
                  <a:pt x="109" y="275"/>
                </a:cubicBezTo>
                <a:cubicBezTo>
                  <a:pt x="107" y="278"/>
                  <a:pt x="107" y="278"/>
                  <a:pt x="107" y="278"/>
                </a:cubicBezTo>
                <a:cubicBezTo>
                  <a:pt x="103" y="280"/>
                  <a:pt x="103" y="280"/>
                  <a:pt x="103" y="280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96" y="289"/>
                  <a:pt x="96" y="289"/>
                  <a:pt x="96" y="289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6"/>
                  <a:pt x="95" y="300"/>
                  <a:pt x="96" y="300"/>
                </a:cubicBezTo>
                <a:cubicBezTo>
                  <a:pt x="96" y="300"/>
                  <a:pt x="97" y="301"/>
                  <a:pt x="97" y="301"/>
                </a:cubicBezTo>
                <a:cubicBezTo>
                  <a:pt x="98" y="306"/>
                  <a:pt x="98" y="306"/>
                  <a:pt x="98" y="306"/>
                </a:cubicBezTo>
                <a:cubicBezTo>
                  <a:pt x="98" y="306"/>
                  <a:pt x="98" y="309"/>
                  <a:pt x="99" y="309"/>
                </a:cubicBezTo>
                <a:cubicBezTo>
                  <a:pt x="100" y="308"/>
                  <a:pt x="101" y="305"/>
                  <a:pt x="101" y="305"/>
                </a:cubicBezTo>
                <a:cubicBezTo>
                  <a:pt x="101" y="305"/>
                  <a:pt x="99" y="303"/>
                  <a:pt x="99" y="301"/>
                </a:cubicBezTo>
                <a:cubicBezTo>
                  <a:pt x="99" y="299"/>
                  <a:pt x="101" y="296"/>
                  <a:pt x="101" y="296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103" y="295"/>
                  <a:pt x="102" y="295"/>
                  <a:pt x="103" y="296"/>
                </a:cubicBezTo>
                <a:cubicBezTo>
                  <a:pt x="104" y="298"/>
                  <a:pt x="104" y="297"/>
                  <a:pt x="105" y="298"/>
                </a:cubicBezTo>
                <a:cubicBezTo>
                  <a:pt x="105" y="299"/>
                  <a:pt x="108" y="302"/>
                  <a:pt x="108" y="302"/>
                </a:cubicBezTo>
                <a:cubicBezTo>
                  <a:pt x="108" y="302"/>
                  <a:pt x="111" y="305"/>
                  <a:pt x="112" y="306"/>
                </a:cubicBezTo>
                <a:cubicBezTo>
                  <a:pt x="113" y="307"/>
                  <a:pt x="114" y="309"/>
                  <a:pt x="115" y="309"/>
                </a:cubicBezTo>
                <a:cubicBezTo>
                  <a:pt x="116" y="308"/>
                  <a:pt x="117" y="309"/>
                  <a:pt x="117" y="307"/>
                </a:cubicBezTo>
                <a:cubicBezTo>
                  <a:pt x="117" y="305"/>
                  <a:pt x="118" y="305"/>
                  <a:pt x="118" y="303"/>
                </a:cubicBezTo>
                <a:cubicBezTo>
                  <a:pt x="117" y="302"/>
                  <a:pt x="117" y="299"/>
                  <a:pt x="117" y="299"/>
                </a:cubicBezTo>
                <a:cubicBezTo>
                  <a:pt x="117" y="299"/>
                  <a:pt x="117" y="298"/>
                  <a:pt x="118" y="298"/>
                </a:cubicBezTo>
                <a:cubicBezTo>
                  <a:pt x="120" y="298"/>
                  <a:pt x="120" y="300"/>
                  <a:pt x="120" y="300"/>
                </a:cubicBezTo>
                <a:cubicBezTo>
                  <a:pt x="120" y="300"/>
                  <a:pt x="121" y="303"/>
                  <a:pt x="122" y="304"/>
                </a:cubicBezTo>
                <a:cubicBezTo>
                  <a:pt x="123" y="304"/>
                  <a:pt x="124" y="304"/>
                  <a:pt x="125" y="305"/>
                </a:cubicBezTo>
                <a:cubicBezTo>
                  <a:pt x="126" y="307"/>
                  <a:pt x="131" y="308"/>
                  <a:pt x="131" y="308"/>
                </a:cubicBezTo>
                <a:cubicBezTo>
                  <a:pt x="131" y="308"/>
                  <a:pt x="132" y="307"/>
                  <a:pt x="133" y="306"/>
                </a:cubicBezTo>
                <a:cubicBezTo>
                  <a:pt x="133" y="305"/>
                  <a:pt x="135" y="305"/>
                  <a:pt x="135" y="305"/>
                </a:cubicBezTo>
                <a:cubicBezTo>
                  <a:pt x="135" y="305"/>
                  <a:pt x="134" y="303"/>
                  <a:pt x="137" y="304"/>
                </a:cubicBezTo>
                <a:cubicBezTo>
                  <a:pt x="139" y="304"/>
                  <a:pt x="140" y="305"/>
                  <a:pt x="140" y="304"/>
                </a:cubicBezTo>
                <a:cubicBezTo>
                  <a:pt x="141" y="303"/>
                  <a:pt x="143" y="299"/>
                  <a:pt x="143" y="299"/>
                </a:cubicBezTo>
                <a:cubicBezTo>
                  <a:pt x="143" y="299"/>
                  <a:pt x="142" y="296"/>
                  <a:pt x="145" y="297"/>
                </a:cubicBezTo>
                <a:cubicBezTo>
                  <a:pt x="147" y="299"/>
                  <a:pt x="158" y="301"/>
                  <a:pt x="158" y="301"/>
                </a:cubicBezTo>
                <a:cubicBezTo>
                  <a:pt x="157" y="303"/>
                  <a:pt x="157" y="303"/>
                  <a:pt x="157" y="303"/>
                </a:cubicBezTo>
                <a:cubicBezTo>
                  <a:pt x="153" y="302"/>
                  <a:pt x="153" y="302"/>
                  <a:pt x="153" y="302"/>
                </a:cubicBezTo>
                <a:cubicBezTo>
                  <a:pt x="150" y="303"/>
                  <a:pt x="150" y="303"/>
                  <a:pt x="150" y="303"/>
                </a:cubicBezTo>
                <a:cubicBezTo>
                  <a:pt x="150" y="303"/>
                  <a:pt x="149" y="303"/>
                  <a:pt x="148" y="305"/>
                </a:cubicBezTo>
                <a:cubicBezTo>
                  <a:pt x="148" y="306"/>
                  <a:pt x="148" y="307"/>
                  <a:pt x="147" y="308"/>
                </a:cubicBezTo>
                <a:cubicBezTo>
                  <a:pt x="147" y="309"/>
                  <a:pt x="146" y="310"/>
                  <a:pt x="145" y="310"/>
                </a:cubicBezTo>
                <a:cubicBezTo>
                  <a:pt x="145" y="311"/>
                  <a:pt x="141" y="314"/>
                  <a:pt x="141" y="314"/>
                </a:cubicBezTo>
                <a:cubicBezTo>
                  <a:pt x="139" y="317"/>
                  <a:pt x="139" y="317"/>
                  <a:pt x="139" y="317"/>
                </a:cubicBezTo>
                <a:cubicBezTo>
                  <a:pt x="137" y="322"/>
                  <a:pt x="137" y="322"/>
                  <a:pt x="137" y="322"/>
                </a:cubicBezTo>
                <a:cubicBezTo>
                  <a:pt x="137" y="322"/>
                  <a:pt x="137" y="326"/>
                  <a:pt x="138" y="326"/>
                </a:cubicBezTo>
                <a:cubicBezTo>
                  <a:pt x="139" y="327"/>
                  <a:pt x="141" y="330"/>
                  <a:pt x="141" y="330"/>
                </a:cubicBezTo>
                <a:cubicBezTo>
                  <a:pt x="141" y="330"/>
                  <a:pt x="141" y="332"/>
                  <a:pt x="141" y="333"/>
                </a:cubicBezTo>
                <a:cubicBezTo>
                  <a:pt x="141" y="334"/>
                  <a:pt x="141" y="335"/>
                  <a:pt x="142" y="337"/>
                </a:cubicBezTo>
                <a:cubicBezTo>
                  <a:pt x="143" y="338"/>
                  <a:pt x="144" y="342"/>
                  <a:pt x="144" y="342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145" y="345"/>
                  <a:pt x="145" y="348"/>
                  <a:pt x="146" y="348"/>
                </a:cubicBezTo>
                <a:cubicBezTo>
                  <a:pt x="148" y="348"/>
                  <a:pt x="151" y="346"/>
                  <a:pt x="151" y="346"/>
                </a:cubicBezTo>
                <a:cubicBezTo>
                  <a:pt x="159" y="344"/>
                  <a:pt x="159" y="344"/>
                  <a:pt x="159" y="344"/>
                </a:cubicBezTo>
                <a:cubicBezTo>
                  <a:pt x="159" y="344"/>
                  <a:pt x="158" y="348"/>
                  <a:pt x="158" y="349"/>
                </a:cubicBezTo>
                <a:cubicBezTo>
                  <a:pt x="158" y="350"/>
                  <a:pt x="156" y="350"/>
                  <a:pt x="155" y="351"/>
                </a:cubicBezTo>
                <a:cubicBezTo>
                  <a:pt x="155" y="352"/>
                  <a:pt x="155" y="353"/>
                  <a:pt x="155" y="353"/>
                </a:cubicBezTo>
                <a:cubicBezTo>
                  <a:pt x="155" y="353"/>
                  <a:pt x="154" y="356"/>
                  <a:pt x="153" y="356"/>
                </a:cubicBezTo>
                <a:cubicBezTo>
                  <a:pt x="151" y="356"/>
                  <a:pt x="149" y="357"/>
                  <a:pt x="149" y="357"/>
                </a:cubicBezTo>
                <a:cubicBezTo>
                  <a:pt x="149" y="357"/>
                  <a:pt x="148" y="355"/>
                  <a:pt x="148" y="358"/>
                </a:cubicBezTo>
                <a:cubicBezTo>
                  <a:pt x="147" y="360"/>
                  <a:pt x="146" y="362"/>
                  <a:pt x="146" y="363"/>
                </a:cubicBezTo>
                <a:cubicBezTo>
                  <a:pt x="146" y="364"/>
                  <a:pt x="144" y="365"/>
                  <a:pt x="147" y="366"/>
                </a:cubicBezTo>
                <a:cubicBezTo>
                  <a:pt x="149" y="366"/>
                  <a:pt x="149" y="369"/>
                  <a:pt x="149" y="369"/>
                </a:cubicBezTo>
                <a:cubicBezTo>
                  <a:pt x="149" y="369"/>
                  <a:pt x="147" y="371"/>
                  <a:pt x="146" y="372"/>
                </a:cubicBezTo>
                <a:cubicBezTo>
                  <a:pt x="145" y="373"/>
                  <a:pt x="144" y="372"/>
                  <a:pt x="144" y="373"/>
                </a:cubicBezTo>
                <a:cubicBezTo>
                  <a:pt x="144" y="374"/>
                  <a:pt x="146" y="379"/>
                  <a:pt x="146" y="379"/>
                </a:cubicBezTo>
                <a:cubicBezTo>
                  <a:pt x="146" y="379"/>
                  <a:pt x="146" y="382"/>
                  <a:pt x="144" y="382"/>
                </a:cubicBezTo>
                <a:cubicBezTo>
                  <a:pt x="142" y="382"/>
                  <a:pt x="142" y="382"/>
                  <a:pt x="141" y="382"/>
                </a:cubicBezTo>
                <a:cubicBezTo>
                  <a:pt x="140" y="382"/>
                  <a:pt x="139" y="382"/>
                  <a:pt x="139" y="382"/>
                </a:cubicBezTo>
                <a:cubicBezTo>
                  <a:pt x="139" y="382"/>
                  <a:pt x="140" y="383"/>
                  <a:pt x="140" y="385"/>
                </a:cubicBezTo>
                <a:cubicBezTo>
                  <a:pt x="140" y="387"/>
                  <a:pt x="140" y="389"/>
                  <a:pt x="140" y="389"/>
                </a:cubicBezTo>
                <a:cubicBezTo>
                  <a:pt x="137" y="388"/>
                  <a:pt x="137" y="388"/>
                  <a:pt x="137" y="388"/>
                </a:cubicBezTo>
                <a:cubicBezTo>
                  <a:pt x="134" y="385"/>
                  <a:pt x="134" y="385"/>
                  <a:pt x="134" y="385"/>
                </a:cubicBezTo>
                <a:cubicBezTo>
                  <a:pt x="134" y="385"/>
                  <a:pt x="131" y="385"/>
                  <a:pt x="130" y="385"/>
                </a:cubicBezTo>
                <a:cubicBezTo>
                  <a:pt x="129" y="386"/>
                  <a:pt x="126" y="386"/>
                  <a:pt x="126" y="386"/>
                </a:cubicBezTo>
                <a:cubicBezTo>
                  <a:pt x="126" y="386"/>
                  <a:pt x="121" y="384"/>
                  <a:pt x="120" y="383"/>
                </a:cubicBezTo>
                <a:cubicBezTo>
                  <a:pt x="120" y="382"/>
                  <a:pt x="120" y="382"/>
                  <a:pt x="119" y="383"/>
                </a:cubicBezTo>
                <a:cubicBezTo>
                  <a:pt x="119" y="383"/>
                  <a:pt x="120" y="383"/>
                  <a:pt x="119" y="383"/>
                </a:cubicBezTo>
                <a:cubicBezTo>
                  <a:pt x="118" y="384"/>
                  <a:pt x="120" y="384"/>
                  <a:pt x="116" y="384"/>
                </a:cubicBezTo>
                <a:cubicBezTo>
                  <a:pt x="112" y="385"/>
                  <a:pt x="108" y="386"/>
                  <a:pt x="108" y="386"/>
                </a:cubicBezTo>
                <a:cubicBezTo>
                  <a:pt x="108" y="386"/>
                  <a:pt x="111" y="383"/>
                  <a:pt x="110" y="382"/>
                </a:cubicBezTo>
                <a:cubicBezTo>
                  <a:pt x="109" y="381"/>
                  <a:pt x="110" y="382"/>
                  <a:pt x="108" y="381"/>
                </a:cubicBezTo>
                <a:cubicBezTo>
                  <a:pt x="107" y="380"/>
                  <a:pt x="105" y="378"/>
                  <a:pt x="105" y="377"/>
                </a:cubicBezTo>
                <a:cubicBezTo>
                  <a:pt x="105" y="376"/>
                  <a:pt x="105" y="374"/>
                  <a:pt x="103" y="374"/>
                </a:cubicBezTo>
                <a:cubicBezTo>
                  <a:pt x="102" y="374"/>
                  <a:pt x="101" y="372"/>
                  <a:pt x="99" y="374"/>
                </a:cubicBezTo>
                <a:cubicBezTo>
                  <a:pt x="98" y="375"/>
                  <a:pt x="97" y="375"/>
                  <a:pt x="97" y="376"/>
                </a:cubicBezTo>
                <a:cubicBezTo>
                  <a:pt x="96" y="377"/>
                  <a:pt x="92" y="378"/>
                  <a:pt x="92" y="378"/>
                </a:cubicBezTo>
                <a:cubicBezTo>
                  <a:pt x="92" y="378"/>
                  <a:pt x="95" y="382"/>
                  <a:pt x="95" y="383"/>
                </a:cubicBezTo>
                <a:cubicBezTo>
                  <a:pt x="95" y="384"/>
                  <a:pt x="97" y="388"/>
                  <a:pt x="97" y="388"/>
                </a:cubicBezTo>
                <a:cubicBezTo>
                  <a:pt x="104" y="388"/>
                  <a:pt x="104" y="388"/>
                  <a:pt x="104" y="388"/>
                </a:cubicBezTo>
                <a:cubicBezTo>
                  <a:pt x="104" y="388"/>
                  <a:pt x="99" y="390"/>
                  <a:pt x="99" y="392"/>
                </a:cubicBezTo>
                <a:cubicBezTo>
                  <a:pt x="98" y="393"/>
                  <a:pt x="98" y="394"/>
                  <a:pt x="97" y="395"/>
                </a:cubicBezTo>
                <a:cubicBezTo>
                  <a:pt x="96" y="396"/>
                  <a:pt x="96" y="397"/>
                  <a:pt x="94" y="398"/>
                </a:cubicBezTo>
                <a:cubicBezTo>
                  <a:pt x="91" y="398"/>
                  <a:pt x="88" y="399"/>
                  <a:pt x="86" y="400"/>
                </a:cubicBezTo>
                <a:cubicBezTo>
                  <a:pt x="85" y="401"/>
                  <a:pt x="84" y="401"/>
                  <a:pt x="84" y="402"/>
                </a:cubicBezTo>
                <a:cubicBezTo>
                  <a:pt x="84" y="404"/>
                  <a:pt x="78" y="403"/>
                  <a:pt x="84" y="405"/>
                </a:cubicBezTo>
                <a:cubicBezTo>
                  <a:pt x="90" y="406"/>
                  <a:pt x="91" y="407"/>
                  <a:pt x="91" y="407"/>
                </a:cubicBezTo>
                <a:cubicBezTo>
                  <a:pt x="91" y="407"/>
                  <a:pt x="94" y="404"/>
                  <a:pt x="95" y="403"/>
                </a:cubicBezTo>
                <a:cubicBezTo>
                  <a:pt x="97" y="401"/>
                  <a:pt x="97" y="401"/>
                  <a:pt x="101" y="401"/>
                </a:cubicBezTo>
                <a:cubicBezTo>
                  <a:pt x="105" y="402"/>
                  <a:pt x="105" y="401"/>
                  <a:pt x="105" y="402"/>
                </a:cubicBezTo>
                <a:cubicBezTo>
                  <a:pt x="105" y="404"/>
                  <a:pt x="105" y="405"/>
                  <a:pt x="105" y="407"/>
                </a:cubicBezTo>
                <a:cubicBezTo>
                  <a:pt x="104" y="409"/>
                  <a:pt x="102" y="410"/>
                  <a:pt x="104" y="413"/>
                </a:cubicBezTo>
                <a:cubicBezTo>
                  <a:pt x="106" y="415"/>
                  <a:pt x="103" y="417"/>
                  <a:pt x="103" y="418"/>
                </a:cubicBezTo>
                <a:cubicBezTo>
                  <a:pt x="103" y="418"/>
                  <a:pt x="101" y="421"/>
                  <a:pt x="102" y="421"/>
                </a:cubicBezTo>
                <a:cubicBezTo>
                  <a:pt x="103" y="422"/>
                  <a:pt x="103" y="422"/>
                  <a:pt x="103" y="422"/>
                </a:cubicBezTo>
                <a:cubicBezTo>
                  <a:pt x="103" y="422"/>
                  <a:pt x="101" y="427"/>
                  <a:pt x="101" y="428"/>
                </a:cubicBezTo>
                <a:cubicBezTo>
                  <a:pt x="101" y="428"/>
                  <a:pt x="98" y="434"/>
                  <a:pt x="97" y="434"/>
                </a:cubicBezTo>
                <a:cubicBezTo>
                  <a:pt x="96" y="435"/>
                  <a:pt x="98" y="435"/>
                  <a:pt x="92" y="437"/>
                </a:cubicBezTo>
                <a:cubicBezTo>
                  <a:pt x="86" y="438"/>
                  <a:pt x="83" y="439"/>
                  <a:pt x="83" y="439"/>
                </a:cubicBezTo>
                <a:cubicBezTo>
                  <a:pt x="78" y="441"/>
                  <a:pt x="78" y="441"/>
                  <a:pt x="78" y="441"/>
                </a:cubicBezTo>
                <a:cubicBezTo>
                  <a:pt x="74" y="444"/>
                  <a:pt x="74" y="444"/>
                  <a:pt x="74" y="444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6" y="443"/>
                  <a:pt x="66" y="443"/>
                  <a:pt x="66" y="443"/>
                </a:cubicBezTo>
                <a:cubicBezTo>
                  <a:pt x="66" y="443"/>
                  <a:pt x="61" y="446"/>
                  <a:pt x="61" y="447"/>
                </a:cubicBezTo>
                <a:cubicBezTo>
                  <a:pt x="61" y="447"/>
                  <a:pt x="58" y="448"/>
                  <a:pt x="57" y="449"/>
                </a:cubicBezTo>
                <a:cubicBezTo>
                  <a:pt x="57" y="450"/>
                  <a:pt x="62" y="452"/>
                  <a:pt x="62" y="452"/>
                </a:cubicBezTo>
                <a:cubicBezTo>
                  <a:pt x="63" y="455"/>
                  <a:pt x="63" y="455"/>
                  <a:pt x="63" y="455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57" y="456"/>
                  <a:pt x="57" y="456"/>
                  <a:pt x="57" y="456"/>
                </a:cubicBezTo>
                <a:cubicBezTo>
                  <a:pt x="57" y="458"/>
                  <a:pt x="57" y="458"/>
                  <a:pt x="57" y="458"/>
                </a:cubicBezTo>
                <a:cubicBezTo>
                  <a:pt x="59" y="459"/>
                  <a:pt x="59" y="459"/>
                  <a:pt x="59" y="459"/>
                </a:cubicBezTo>
                <a:cubicBezTo>
                  <a:pt x="59" y="459"/>
                  <a:pt x="60" y="460"/>
                  <a:pt x="61" y="460"/>
                </a:cubicBezTo>
                <a:cubicBezTo>
                  <a:pt x="63" y="460"/>
                  <a:pt x="67" y="458"/>
                  <a:pt x="67" y="458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1" y="464"/>
                  <a:pt x="61" y="464"/>
                  <a:pt x="61" y="464"/>
                </a:cubicBezTo>
                <a:cubicBezTo>
                  <a:pt x="61" y="464"/>
                  <a:pt x="60" y="466"/>
                  <a:pt x="62" y="466"/>
                </a:cubicBezTo>
                <a:cubicBezTo>
                  <a:pt x="64" y="466"/>
                  <a:pt x="66" y="466"/>
                  <a:pt x="66" y="466"/>
                </a:cubicBezTo>
                <a:cubicBezTo>
                  <a:pt x="66" y="466"/>
                  <a:pt x="67" y="464"/>
                  <a:pt x="69" y="464"/>
                </a:cubicBezTo>
                <a:cubicBezTo>
                  <a:pt x="72" y="465"/>
                  <a:pt x="72" y="465"/>
                  <a:pt x="72" y="465"/>
                </a:cubicBezTo>
                <a:cubicBezTo>
                  <a:pt x="72" y="465"/>
                  <a:pt x="73" y="462"/>
                  <a:pt x="74" y="462"/>
                </a:cubicBezTo>
                <a:cubicBezTo>
                  <a:pt x="74" y="462"/>
                  <a:pt x="73" y="462"/>
                  <a:pt x="76" y="462"/>
                </a:cubicBezTo>
                <a:cubicBezTo>
                  <a:pt x="78" y="463"/>
                  <a:pt x="85" y="462"/>
                  <a:pt x="85" y="462"/>
                </a:cubicBezTo>
                <a:cubicBezTo>
                  <a:pt x="85" y="462"/>
                  <a:pt x="86" y="462"/>
                  <a:pt x="86" y="463"/>
                </a:cubicBezTo>
                <a:cubicBezTo>
                  <a:pt x="86" y="465"/>
                  <a:pt x="88" y="465"/>
                  <a:pt x="89" y="467"/>
                </a:cubicBezTo>
                <a:cubicBezTo>
                  <a:pt x="91" y="468"/>
                  <a:pt x="95" y="469"/>
                  <a:pt x="95" y="469"/>
                </a:cubicBezTo>
                <a:cubicBezTo>
                  <a:pt x="92" y="470"/>
                  <a:pt x="92" y="470"/>
                  <a:pt x="92" y="470"/>
                </a:cubicBezTo>
                <a:cubicBezTo>
                  <a:pt x="88" y="469"/>
                  <a:pt x="88" y="469"/>
                  <a:pt x="88" y="469"/>
                </a:cubicBezTo>
                <a:cubicBezTo>
                  <a:pt x="88" y="469"/>
                  <a:pt x="86" y="468"/>
                  <a:pt x="86" y="469"/>
                </a:cubicBezTo>
                <a:cubicBezTo>
                  <a:pt x="86" y="471"/>
                  <a:pt x="85" y="474"/>
                  <a:pt x="85" y="474"/>
                </a:cubicBezTo>
                <a:cubicBezTo>
                  <a:pt x="86" y="474"/>
                  <a:pt x="91" y="475"/>
                  <a:pt x="91" y="475"/>
                </a:cubicBezTo>
                <a:cubicBezTo>
                  <a:pt x="96" y="475"/>
                  <a:pt x="96" y="475"/>
                  <a:pt x="96" y="475"/>
                </a:cubicBezTo>
                <a:cubicBezTo>
                  <a:pt x="98" y="474"/>
                  <a:pt x="98" y="474"/>
                  <a:pt x="98" y="474"/>
                </a:cubicBezTo>
                <a:cubicBezTo>
                  <a:pt x="101" y="472"/>
                  <a:pt x="101" y="472"/>
                  <a:pt x="101" y="472"/>
                </a:cubicBezTo>
                <a:cubicBezTo>
                  <a:pt x="101" y="472"/>
                  <a:pt x="102" y="474"/>
                  <a:pt x="101" y="474"/>
                </a:cubicBezTo>
                <a:cubicBezTo>
                  <a:pt x="101" y="475"/>
                  <a:pt x="102" y="477"/>
                  <a:pt x="102" y="477"/>
                </a:cubicBezTo>
                <a:cubicBezTo>
                  <a:pt x="102" y="477"/>
                  <a:pt x="102" y="480"/>
                  <a:pt x="103" y="480"/>
                </a:cubicBezTo>
                <a:cubicBezTo>
                  <a:pt x="104" y="480"/>
                  <a:pt x="106" y="483"/>
                  <a:pt x="106" y="483"/>
                </a:cubicBezTo>
                <a:cubicBezTo>
                  <a:pt x="108" y="486"/>
                  <a:pt x="108" y="486"/>
                  <a:pt x="108" y="486"/>
                </a:cubicBezTo>
                <a:cubicBezTo>
                  <a:pt x="112" y="487"/>
                  <a:pt x="112" y="487"/>
                  <a:pt x="112" y="487"/>
                </a:cubicBezTo>
                <a:cubicBezTo>
                  <a:pt x="112" y="487"/>
                  <a:pt x="115" y="487"/>
                  <a:pt x="116" y="487"/>
                </a:cubicBezTo>
                <a:cubicBezTo>
                  <a:pt x="117" y="488"/>
                  <a:pt x="119" y="489"/>
                  <a:pt x="119" y="488"/>
                </a:cubicBezTo>
                <a:cubicBezTo>
                  <a:pt x="120" y="487"/>
                  <a:pt x="122" y="485"/>
                  <a:pt x="122" y="485"/>
                </a:cubicBezTo>
                <a:cubicBezTo>
                  <a:pt x="126" y="482"/>
                  <a:pt x="126" y="482"/>
                  <a:pt x="126" y="482"/>
                </a:cubicBezTo>
                <a:cubicBezTo>
                  <a:pt x="126" y="482"/>
                  <a:pt x="128" y="482"/>
                  <a:pt x="130" y="482"/>
                </a:cubicBezTo>
                <a:cubicBezTo>
                  <a:pt x="131" y="482"/>
                  <a:pt x="138" y="481"/>
                  <a:pt x="138" y="481"/>
                </a:cubicBezTo>
                <a:cubicBezTo>
                  <a:pt x="138" y="481"/>
                  <a:pt x="139" y="479"/>
                  <a:pt x="141" y="478"/>
                </a:cubicBezTo>
                <a:cubicBezTo>
                  <a:pt x="142" y="477"/>
                  <a:pt x="146" y="475"/>
                  <a:pt x="146" y="475"/>
                </a:cubicBezTo>
                <a:cubicBezTo>
                  <a:pt x="153" y="473"/>
                  <a:pt x="153" y="473"/>
                  <a:pt x="153" y="473"/>
                </a:cubicBezTo>
                <a:cubicBezTo>
                  <a:pt x="147" y="475"/>
                  <a:pt x="147" y="475"/>
                  <a:pt x="147" y="475"/>
                </a:cubicBezTo>
                <a:cubicBezTo>
                  <a:pt x="145" y="477"/>
                  <a:pt x="145" y="477"/>
                  <a:pt x="145" y="477"/>
                </a:cubicBezTo>
                <a:cubicBezTo>
                  <a:pt x="141" y="480"/>
                  <a:pt x="141" y="480"/>
                  <a:pt x="141" y="480"/>
                </a:cubicBezTo>
                <a:cubicBezTo>
                  <a:pt x="139" y="482"/>
                  <a:pt x="139" y="482"/>
                  <a:pt x="139" y="482"/>
                </a:cubicBezTo>
                <a:cubicBezTo>
                  <a:pt x="139" y="482"/>
                  <a:pt x="137" y="483"/>
                  <a:pt x="136" y="484"/>
                </a:cubicBezTo>
                <a:cubicBezTo>
                  <a:pt x="136" y="484"/>
                  <a:pt x="133" y="489"/>
                  <a:pt x="133" y="489"/>
                </a:cubicBezTo>
                <a:cubicBezTo>
                  <a:pt x="130" y="490"/>
                  <a:pt x="130" y="490"/>
                  <a:pt x="130" y="490"/>
                </a:cubicBezTo>
                <a:cubicBezTo>
                  <a:pt x="130" y="490"/>
                  <a:pt x="127" y="492"/>
                  <a:pt x="126" y="494"/>
                </a:cubicBezTo>
                <a:cubicBezTo>
                  <a:pt x="125" y="495"/>
                  <a:pt x="124" y="496"/>
                  <a:pt x="124" y="496"/>
                </a:cubicBezTo>
                <a:cubicBezTo>
                  <a:pt x="124" y="496"/>
                  <a:pt x="125" y="498"/>
                  <a:pt x="120" y="498"/>
                </a:cubicBezTo>
                <a:cubicBezTo>
                  <a:pt x="115" y="497"/>
                  <a:pt x="111" y="496"/>
                  <a:pt x="111" y="496"/>
                </a:cubicBezTo>
                <a:cubicBezTo>
                  <a:pt x="111" y="496"/>
                  <a:pt x="106" y="495"/>
                  <a:pt x="105" y="495"/>
                </a:cubicBezTo>
                <a:cubicBezTo>
                  <a:pt x="104" y="494"/>
                  <a:pt x="104" y="494"/>
                  <a:pt x="101" y="494"/>
                </a:cubicBezTo>
                <a:cubicBezTo>
                  <a:pt x="99" y="494"/>
                  <a:pt x="89" y="491"/>
                  <a:pt x="89" y="491"/>
                </a:cubicBezTo>
                <a:cubicBezTo>
                  <a:pt x="89" y="491"/>
                  <a:pt x="87" y="491"/>
                  <a:pt x="86" y="492"/>
                </a:cubicBezTo>
                <a:cubicBezTo>
                  <a:pt x="85" y="493"/>
                  <a:pt x="83" y="493"/>
                  <a:pt x="83" y="494"/>
                </a:cubicBezTo>
                <a:cubicBezTo>
                  <a:pt x="83" y="496"/>
                  <a:pt x="83" y="497"/>
                  <a:pt x="83" y="497"/>
                </a:cubicBezTo>
                <a:cubicBezTo>
                  <a:pt x="82" y="500"/>
                  <a:pt x="82" y="500"/>
                  <a:pt x="82" y="500"/>
                </a:cubicBezTo>
                <a:cubicBezTo>
                  <a:pt x="78" y="501"/>
                  <a:pt x="78" y="501"/>
                  <a:pt x="78" y="501"/>
                </a:cubicBezTo>
                <a:cubicBezTo>
                  <a:pt x="73" y="501"/>
                  <a:pt x="73" y="501"/>
                  <a:pt x="73" y="501"/>
                </a:cubicBezTo>
                <a:close/>
                <a:moveTo>
                  <a:pt x="43" y="266"/>
                </a:moveTo>
                <a:cubicBezTo>
                  <a:pt x="43" y="266"/>
                  <a:pt x="43" y="266"/>
                  <a:pt x="43" y="266"/>
                </a:cubicBezTo>
                <a:cubicBezTo>
                  <a:pt x="44" y="266"/>
                  <a:pt x="50" y="266"/>
                  <a:pt x="50" y="266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59" y="266"/>
                  <a:pt x="60" y="266"/>
                </a:cubicBezTo>
                <a:cubicBezTo>
                  <a:pt x="61" y="266"/>
                  <a:pt x="62" y="267"/>
                  <a:pt x="62" y="267"/>
                </a:cubicBezTo>
                <a:cubicBezTo>
                  <a:pt x="62" y="267"/>
                  <a:pt x="64" y="265"/>
                  <a:pt x="65" y="266"/>
                </a:cubicBezTo>
                <a:cubicBezTo>
                  <a:pt x="66" y="266"/>
                  <a:pt x="68" y="269"/>
                  <a:pt x="68" y="269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1" y="280"/>
                  <a:pt x="71" y="280"/>
                  <a:pt x="71" y="280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93"/>
                  <a:pt x="74" y="293"/>
                  <a:pt x="74" y="293"/>
                </a:cubicBezTo>
                <a:cubicBezTo>
                  <a:pt x="74" y="293"/>
                  <a:pt x="74" y="297"/>
                  <a:pt x="74" y="297"/>
                </a:cubicBezTo>
                <a:cubicBezTo>
                  <a:pt x="73" y="297"/>
                  <a:pt x="70" y="298"/>
                  <a:pt x="70" y="298"/>
                </a:cubicBezTo>
                <a:cubicBezTo>
                  <a:pt x="69" y="299"/>
                  <a:pt x="68" y="302"/>
                  <a:pt x="68" y="302"/>
                </a:cubicBezTo>
                <a:cubicBezTo>
                  <a:pt x="68" y="302"/>
                  <a:pt x="72" y="298"/>
                  <a:pt x="73" y="299"/>
                </a:cubicBezTo>
                <a:cubicBezTo>
                  <a:pt x="74" y="299"/>
                  <a:pt x="77" y="299"/>
                  <a:pt x="77" y="299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1" y="305"/>
                  <a:pt x="81" y="305"/>
                  <a:pt x="81" y="305"/>
                </a:cubicBezTo>
                <a:cubicBezTo>
                  <a:pt x="81" y="310"/>
                  <a:pt x="81" y="310"/>
                  <a:pt x="81" y="310"/>
                </a:cubicBezTo>
                <a:cubicBezTo>
                  <a:pt x="81" y="310"/>
                  <a:pt x="81" y="314"/>
                  <a:pt x="80" y="314"/>
                </a:cubicBezTo>
                <a:cubicBezTo>
                  <a:pt x="80" y="315"/>
                  <a:pt x="79" y="316"/>
                  <a:pt x="78" y="316"/>
                </a:cubicBezTo>
                <a:cubicBezTo>
                  <a:pt x="77" y="316"/>
                  <a:pt x="76" y="316"/>
                  <a:pt x="77" y="314"/>
                </a:cubicBezTo>
                <a:cubicBezTo>
                  <a:pt x="77" y="312"/>
                  <a:pt x="78" y="310"/>
                  <a:pt x="78" y="310"/>
                </a:cubicBezTo>
                <a:cubicBezTo>
                  <a:pt x="78" y="309"/>
                  <a:pt x="79" y="305"/>
                  <a:pt x="78" y="305"/>
                </a:cubicBezTo>
                <a:cubicBezTo>
                  <a:pt x="76" y="305"/>
                  <a:pt x="75" y="303"/>
                  <a:pt x="75" y="305"/>
                </a:cubicBezTo>
                <a:cubicBezTo>
                  <a:pt x="74" y="306"/>
                  <a:pt x="75" y="310"/>
                  <a:pt x="75" y="310"/>
                </a:cubicBezTo>
                <a:cubicBezTo>
                  <a:pt x="75" y="310"/>
                  <a:pt x="76" y="311"/>
                  <a:pt x="76" y="312"/>
                </a:cubicBezTo>
                <a:cubicBezTo>
                  <a:pt x="75" y="313"/>
                  <a:pt x="75" y="312"/>
                  <a:pt x="74" y="314"/>
                </a:cubicBezTo>
                <a:cubicBezTo>
                  <a:pt x="72" y="315"/>
                  <a:pt x="75" y="316"/>
                  <a:pt x="75" y="316"/>
                </a:cubicBezTo>
                <a:cubicBezTo>
                  <a:pt x="76" y="318"/>
                  <a:pt x="76" y="318"/>
                  <a:pt x="76" y="318"/>
                </a:cubicBezTo>
                <a:cubicBezTo>
                  <a:pt x="76" y="318"/>
                  <a:pt x="76" y="321"/>
                  <a:pt x="75" y="321"/>
                </a:cubicBezTo>
                <a:cubicBezTo>
                  <a:pt x="74" y="322"/>
                  <a:pt x="74" y="323"/>
                  <a:pt x="70" y="321"/>
                </a:cubicBezTo>
                <a:cubicBezTo>
                  <a:pt x="66" y="320"/>
                  <a:pt x="65" y="319"/>
                  <a:pt x="65" y="319"/>
                </a:cubicBezTo>
                <a:cubicBezTo>
                  <a:pt x="64" y="324"/>
                  <a:pt x="64" y="324"/>
                  <a:pt x="64" y="324"/>
                </a:cubicBezTo>
                <a:cubicBezTo>
                  <a:pt x="62" y="328"/>
                  <a:pt x="62" y="328"/>
                  <a:pt x="62" y="328"/>
                </a:cubicBezTo>
                <a:cubicBezTo>
                  <a:pt x="55" y="330"/>
                  <a:pt x="55" y="330"/>
                  <a:pt x="55" y="330"/>
                </a:cubicBezTo>
                <a:cubicBezTo>
                  <a:pt x="51" y="325"/>
                  <a:pt x="51" y="325"/>
                  <a:pt x="51" y="325"/>
                </a:cubicBezTo>
                <a:cubicBezTo>
                  <a:pt x="51" y="325"/>
                  <a:pt x="48" y="326"/>
                  <a:pt x="47" y="326"/>
                </a:cubicBezTo>
                <a:cubicBezTo>
                  <a:pt x="46" y="325"/>
                  <a:pt x="41" y="324"/>
                  <a:pt x="41" y="324"/>
                </a:cubicBezTo>
                <a:cubicBezTo>
                  <a:pt x="40" y="319"/>
                  <a:pt x="40" y="319"/>
                  <a:pt x="40" y="319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6" y="310"/>
                  <a:pt x="36" y="310"/>
                  <a:pt x="36" y="310"/>
                </a:cubicBezTo>
                <a:cubicBezTo>
                  <a:pt x="33" y="304"/>
                  <a:pt x="33" y="304"/>
                  <a:pt x="33" y="304"/>
                </a:cubicBezTo>
                <a:cubicBezTo>
                  <a:pt x="27" y="305"/>
                  <a:pt x="27" y="305"/>
                  <a:pt x="27" y="305"/>
                </a:cubicBezTo>
                <a:cubicBezTo>
                  <a:pt x="25" y="310"/>
                  <a:pt x="25" y="310"/>
                  <a:pt x="25" y="310"/>
                </a:cubicBezTo>
                <a:cubicBezTo>
                  <a:pt x="25" y="310"/>
                  <a:pt x="27" y="312"/>
                  <a:pt x="25" y="313"/>
                </a:cubicBezTo>
                <a:cubicBezTo>
                  <a:pt x="23" y="313"/>
                  <a:pt x="19" y="314"/>
                  <a:pt x="19" y="314"/>
                </a:cubicBezTo>
                <a:cubicBezTo>
                  <a:pt x="19" y="314"/>
                  <a:pt x="14" y="315"/>
                  <a:pt x="13" y="315"/>
                </a:cubicBezTo>
                <a:cubicBezTo>
                  <a:pt x="13" y="315"/>
                  <a:pt x="9" y="309"/>
                  <a:pt x="9" y="309"/>
                </a:cubicBezTo>
                <a:cubicBezTo>
                  <a:pt x="9" y="309"/>
                  <a:pt x="7" y="309"/>
                  <a:pt x="6" y="309"/>
                </a:cubicBezTo>
                <a:cubicBezTo>
                  <a:pt x="5" y="309"/>
                  <a:pt x="5" y="310"/>
                  <a:pt x="5" y="308"/>
                </a:cubicBezTo>
                <a:cubicBezTo>
                  <a:pt x="5" y="306"/>
                  <a:pt x="4" y="303"/>
                  <a:pt x="4" y="303"/>
                </a:cubicBezTo>
                <a:cubicBezTo>
                  <a:pt x="4" y="303"/>
                  <a:pt x="7" y="306"/>
                  <a:pt x="4" y="302"/>
                </a:cubicBezTo>
                <a:cubicBezTo>
                  <a:pt x="1" y="298"/>
                  <a:pt x="0" y="294"/>
                  <a:pt x="0" y="294"/>
                </a:cubicBezTo>
                <a:cubicBezTo>
                  <a:pt x="5" y="291"/>
                  <a:pt x="5" y="291"/>
                  <a:pt x="5" y="291"/>
                </a:cubicBezTo>
                <a:cubicBezTo>
                  <a:pt x="5" y="291"/>
                  <a:pt x="10" y="291"/>
                  <a:pt x="11" y="292"/>
                </a:cubicBezTo>
                <a:cubicBezTo>
                  <a:pt x="12" y="292"/>
                  <a:pt x="13" y="290"/>
                  <a:pt x="13" y="290"/>
                </a:cubicBezTo>
                <a:cubicBezTo>
                  <a:pt x="13" y="290"/>
                  <a:pt x="15" y="288"/>
                  <a:pt x="13" y="287"/>
                </a:cubicBezTo>
                <a:cubicBezTo>
                  <a:pt x="12" y="287"/>
                  <a:pt x="10" y="285"/>
                  <a:pt x="10" y="285"/>
                </a:cubicBezTo>
                <a:cubicBezTo>
                  <a:pt x="10" y="285"/>
                  <a:pt x="8" y="283"/>
                  <a:pt x="11" y="282"/>
                </a:cubicBezTo>
                <a:cubicBezTo>
                  <a:pt x="14" y="282"/>
                  <a:pt x="14" y="282"/>
                  <a:pt x="16" y="282"/>
                </a:cubicBezTo>
                <a:cubicBezTo>
                  <a:pt x="18" y="283"/>
                  <a:pt x="19" y="286"/>
                  <a:pt x="20" y="282"/>
                </a:cubicBezTo>
                <a:cubicBezTo>
                  <a:pt x="21" y="279"/>
                  <a:pt x="19" y="279"/>
                  <a:pt x="22" y="278"/>
                </a:cubicBezTo>
                <a:cubicBezTo>
                  <a:pt x="25" y="278"/>
                  <a:pt x="27" y="277"/>
                  <a:pt x="27" y="276"/>
                </a:cubicBezTo>
                <a:cubicBezTo>
                  <a:pt x="27" y="275"/>
                  <a:pt x="27" y="271"/>
                  <a:pt x="28" y="271"/>
                </a:cubicBezTo>
                <a:cubicBezTo>
                  <a:pt x="29" y="271"/>
                  <a:pt x="34" y="272"/>
                  <a:pt x="34" y="272"/>
                </a:cubicBezTo>
                <a:cubicBezTo>
                  <a:pt x="34" y="272"/>
                  <a:pt x="36" y="270"/>
                  <a:pt x="38" y="271"/>
                </a:cubicBezTo>
                <a:cubicBezTo>
                  <a:pt x="40" y="271"/>
                  <a:pt x="41" y="270"/>
                  <a:pt x="41" y="270"/>
                </a:cubicBezTo>
                <a:cubicBezTo>
                  <a:pt x="41" y="270"/>
                  <a:pt x="43" y="266"/>
                  <a:pt x="43" y="266"/>
                </a:cubicBezTo>
                <a:close/>
                <a:moveTo>
                  <a:pt x="74" y="227"/>
                </a:moveTo>
                <a:cubicBezTo>
                  <a:pt x="74" y="227"/>
                  <a:pt x="74" y="227"/>
                  <a:pt x="74" y="227"/>
                </a:cubicBezTo>
                <a:cubicBezTo>
                  <a:pt x="74" y="227"/>
                  <a:pt x="73" y="224"/>
                  <a:pt x="74" y="224"/>
                </a:cubicBezTo>
                <a:cubicBezTo>
                  <a:pt x="75" y="224"/>
                  <a:pt x="78" y="223"/>
                  <a:pt x="78" y="223"/>
                </a:cubicBezTo>
                <a:cubicBezTo>
                  <a:pt x="78" y="223"/>
                  <a:pt x="79" y="221"/>
                  <a:pt x="79" y="222"/>
                </a:cubicBezTo>
                <a:cubicBezTo>
                  <a:pt x="80" y="222"/>
                  <a:pt x="80" y="224"/>
                  <a:pt x="79" y="224"/>
                </a:cubicBezTo>
                <a:cubicBezTo>
                  <a:pt x="79" y="224"/>
                  <a:pt x="77" y="226"/>
                  <a:pt x="77" y="226"/>
                </a:cubicBezTo>
                <a:cubicBezTo>
                  <a:pt x="77" y="226"/>
                  <a:pt x="75" y="227"/>
                  <a:pt x="75" y="227"/>
                </a:cubicBezTo>
                <a:cubicBezTo>
                  <a:pt x="74" y="227"/>
                  <a:pt x="74" y="227"/>
                  <a:pt x="74" y="227"/>
                </a:cubicBezTo>
                <a:close/>
                <a:moveTo>
                  <a:pt x="87" y="248"/>
                </a:moveTo>
                <a:cubicBezTo>
                  <a:pt x="87" y="248"/>
                  <a:pt x="87" y="248"/>
                  <a:pt x="87" y="248"/>
                </a:cubicBezTo>
                <a:cubicBezTo>
                  <a:pt x="87" y="248"/>
                  <a:pt x="87" y="249"/>
                  <a:pt x="86" y="249"/>
                </a:cubicBezTo>
                <a:cubicBezTo>
                  <a:pt x="85" y="249"/>
                  <a:pt x="83" y="249"/>
                  <a:pt x="83" y="248"/>
                </a:cubicBezTo>
                <a:cubicBezTo>
                  <a:pt x="83" y="248"/>
                  <a:pt x="84" y="246"/>
                  <a:pt x="85" y="246"/>
                </a:cubicBezTo>
                <a:cubicBezTo>
                  <a:pt x="85" y="246"/>
                  <a:pt x="86" y="245"/>
                  <a:pt x="86" y="245"/>
                </a:cubicBezTo>
                <a:cubicBezTo>
                  <a:pt x="86" y="245"/>
                  <a:pt x="86" y="244"/>
                  <a:pt x="86" y="244"/>
                </a:cubicBezTo>
                <a:cubicBezTo>
                  <a:pt x="87" y="244"/>
                  <a:pt x="88" y="246"/>
                  <a:pt x="88" y="246"/>
                </a:cubicBezTo>
                <a:cubicBezTo>
                  <a:pt x="87" y="248"/>
                  <a:pt x="87" y="248"/>
                  <a:pt x="87" y="248"/>
                </a:cubicBezTo>
                <a:close/>
                <a:moveTo>
                  <a:pt x="95" y="255"/>
                </a:moveTo>
                <a:cubicBezTo>
                  <a:pt x="95" y="255"/>
                  <a:pt x="95" y="255"/>
                  <a:pt x="95" y="255"/>
                </a:cubicBezTo>
                <a:cubicBezTo>
                  <a:pt x="95" y="254"/>
                  <a:pt x="97" y="252"/>
                  <a:pt x="97" y="251"/>
                </a:cubicBezTo>
                <a:cubicBezTo>
                  <a:pt x="98" y="251"/>
                  <a:pt x="98" y="250"/>
                  <a:pt x="98" y="250"/>
                </a:cubicBezTo>
                <a:cubicBezTo>
                  <a:pt x="99" y="249"/>
                  <a:pt x="100" y="249"/>
                  <a:pt x="101" y="249"/>
                </a:cubicBezTo>
                <a:cubicBezTo>
                  <a:pt x="103" y="250"/>
                  <a:pt x="105" y="252"/>
                  <a:pt x="104" y="252"/>
                </a:cubicBezTo>
                <a:cubicBezTo>
                  <a:pt x="104" y="253"/>
                  <a:pt x="103" y="252"/>
                  <a:pt x="103" y="255"/>
                </a:cubicBezTo>
                <a:cubicBezTo>
                  <a:pt x="103" y="258"/>
                  <a:pt x="103" y="258"/>
                  <a:pt x="103" y="259"/>
                </a:cubicBezTo>
                <a:cubicBezTo>
                  <a:pt x="104" y="260"/>
                  <a:pt x="103" y="263"/>
                  <a:pt x="103" y="263"/>
                </a:cubicBezTo>
                <a:cubicBezTo>
                  <a:pt x="103" y="263"/>
                  <a:pt x="102" y="265"/>
                  <a:pt x="101" y="265"/>
                </a:cubicBezTo>
                <a:cubicBezTo>
                  <a:pt x="101" y="265"/>
                  <a:pt x="101" y="265"/>
                  <a:pt x="99" y="264"/>
                </a:cubicBezTo>
                <a:cubicBezTo>
                  <a:pt x="98" y="264"/>
                  <a:pt x="95" y="262"/>
                  <a:pt x="95" y="262"/>
                </a:cubicBezTo>
                <a:cubicBezTo>
                  <a:pt x="95" y="262"/>
                  <a:pt x="95" y="257"/>
                  <a:pt x="95" y="257"/>
                </a:cubicBezTo>
                <a:cubicBezTo>
                  <a:pt x="95" y="256"/>
                  <a:pt x="94" y="255"/>
                  <a:pt x="94" y="255"/>
                </a:cubicBezTo>
                <a:cubicBezTo>
                  <a:pt x="95" y="255"/>
                  <a:pt x="95" y="255"/>
                  <a:pt x="95" y="25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4" y="210"/>
                  <a:pt x="74" y="209"/>
                  <a:pt x="76" y="209"/>
                </a:cubicBezTo>
                <a:cubicBezTo>
                  <a:pt x="77" y="210"/>
                  <a:pt x="77" y="211"/>
                  <a:pt x="77" y="212"/>
                </a:cubicBezTo>
                <a:cubicBezTo>
                  <a:pt x="77" y="213"/>
                  <a:pt x="80" y="213"/>
                  <a:pt x="79" y="214"/>
                </a:cubicBezTo>
                <a:cubicBezTo>
                  <a:pt x="77" y="215"/>
                  <a:pt x="76" y="215"/>
                  <a:pt x="76" y="215"/>
                </a:cubicBezTo>
                <a:cubicBezTo>
                  <a:pt x="76" y="214"/>
                  <a:pt x="75" y="215"/>
                  <a:pt x="75" y="214"/>
                </a:cubicBezTo>
                <a:cubicBezTo>
                  <a:pt x="75" y="213"/>
                  <a:pt x="73" y="212"/>
                  <a:pt x="73" y="212"/>
                </a:cubicBezTo>
                <a:cubicBezTo>
                  <a:pt x="73" y="212"/>
                  <a:pt x="74" y="210"/>
                  <a:pt x="74" y="210"/>
                </a:cubicBezTo>
                <a:close/>
                <a:moveTo>
                  <a:pt x="61" y="196"/>
                </a:moveTo>
                <a:cubicBezTo>
                  <a:pt x="61" y="196"/>
                  <a:pt x="61" y="196"/>
                  <a:pt x="61" y="196"/>
                </a:cubicBezTo>
                <a:cubicBezTo>
                  <a:pt x="63" y="197"/>
                  <a:pt x="64" y="196"/>
                  <a:pt x="64" y="197"/>
                </a:cubicBezTo>
                <a:cubicBezTo>
                  <a:pt x="65" y="197"/>
                  <a:pt x="66" y="198"/>
                  <a:pt x="65" y="199"/>
                </a:cubicBezTo>
                <a:cubicBezTo>
                  <a:pt x="63" y="200"/>
                  <a:pt x="63" y="200"/>
                  <a:pt x="61" y="200"/>
                </a:cubicBezTo>
                <a:cubicBezTo>
                  <a:pt x="60" y="200"/>
                  <a:pt x="62" y="200"/>
                  <a:pt x="60" y="200"/>
                </a:cubicBezTo>
                <a:cubicBezTo>
                  <a:pt x="58" y="200"/>
                  <a:pt x="55" y="202"/>
                  <a:pt x="57" y="199"/>
                </a:cubicBezTo>
                <a:cubicBezTo>
                  <a:pt x="59" y="197"/>
                  <a:pt x="61" y="196"/>
                  <a:pt x="61" y="196"/>
                </a:cubicBezTo>
                <a:close/>
                <a:moveTo>
                  <a:pt x="72" y="191"/>
                </a:moveTo>
                <a:cubicBezTo>
                  <a:pt x="72" y="191"/>
                  <a:pt x="72" y="191"/>
                  <a:pt x="72" y="191"/>
                </a:cubicBezTo>
                <a:cubicBezTo>
                  <a:pt x="73" y="191"/>
                  <a:pt x="74" y="189"/>
                  <a:pt x="75" y="190"/>
                </a:cubicBezTo>
                <a:cubicBezTo>
                  <a:pt x="76" y="191"/>
                  <a:pt x="78" y="192"/>
                  <a:pt x="76" y="193"/>
                </a:cubicBezTo>
                <a:cubicBezTo>
                  <a:pt x="74" y="194"/>
                  <a:pt x="74" y="194"/>
                  <a:pt x="73" y="195"/>
                </a:cubicBezTo>
                <a:cubicBezTo>
                  <a:pt x="71" y="196"/>
                  <a:pt x="69" y="197"/>
                  <a:pt x="68" y="197"/>
                </a:cubicBezTo>
                <a:cubicBezTo>
                  <a:pt x="67" y="197"/>
                  <a:pt x="66" y="195"/>
                  <a:pt x="67" y="195"/>
                </a:cubicBezTo>
                <a:cubicBezTo>
                  <a:pt x="68" y="195"/>
                  <a:pt x="69" y="194"/>
                  <a:pt x="70" y="194"/>
                </a:cubicBezTo>
                <a:cubicBezTo>
                  <a:pt x="70" y="193"/>
                  <a:pt x="72" y="191"/>
                  <a:pt x="72" y="191"/>
                </a:cubicBezTo>
                <a:close/>
                <a:moveTo>
                  <a:pt x="78" y="171"/>
                </a:moveTo>
                <a:cubicBezTo>
                  <a:pt x="78" y="171"/>
                  <a:pt x="78" y="171"/>
                  <a:pt x="78" y="171"/>
                </a:cubicBezTo>
                <a:cubicBezTo>
                  <a:pt x="78" y="171"/>
                  <a:pt x="78" y="168"/>
                  <a:pt x="79" y="169"/>
                </a:cubicBezTo>
                <a:cubicBezTo>
                  <a:pt x="81" y="169"/>
                  <a:pt x="81" y="169"/>
                  <a:pt x="81" y="170"/>
                </a:cubicBezTo>
                <a:cubicBezTo>
                  <a:pt x="81" y="171"/>
                  <a:pt x="83" y="170"/>
                  <a:pt x="81" y="171"/>
                </a:cubicBezTo>
                <a:cubicBezTo>
                  <a:pt x="80" y="171"/>
                  <a:pt x="78" y="171"/>
                  <a:pt x="78" y="171"/>
                </a:cubicBezTo>
                <a:close/>
                <a:moveTo>
                  <a:pt x="87" y="181"/>
                </a:moveTo>
                <a:cubicBezTo>
                  <a:pt x="87" y="181"/>
                  <a:pt x="87" y="181"/>
                  <a:pt x="87" y="181"/>
                </a:cubicBezTo>
                <a:cubicBezTo>
                  <a:pt x="87" y="181"/>
                  <a:pt x="88" y="179"/>
                  <a:pt x="89" y="179"/>
                </a:cubicBezTo>
                <a:cubicBezTo>
                  <a:pt x="89" y="179"/>
                  <a:pt x="90" y="179"/>
                  <a:pt x="90" y="180"/>
                </a:cubicBezTo>
                <a:cubicBezTo>
                  <a:pt x="90" y="181"/>
                  <a:pt x="90" y="183"/>
                  <a:pt x="89" y="183"/>
                </a:cubicBezTo>
                <a:cubicBezTo>
                  <a:pt x="88" y="183"/>
                  <a:pt x="88" y="184"/>
                  <a:pt x="87" y="183"/>
                </a:cubicBezTo>
                <a:cubicBezTo>
                  <a:pt x="86" y="183"/>
                  <a:pt x="87" y="181"/>
                  <a:pt x="87" y="181"/>
                </a:cubicBezTo>
                <a:close/>
                <a:moveTo>
                  <a:pt x="82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2" y="177"/>
                  <a:pt x="81" y="173"/>
                  <a:pt x="83" y="173"/>
                </a:cubicBezTo>
                <a:cubicBezTo>
                  <a:pt x="85" y="172"/>
                  <a:pt x="86" y="172"/>
                  <a:pt x="86" y="172"/>
                </a:cubicBezTo>
                <a:cubicBezTo>
                  <a:pt x="86" y="172"/>
                  <a:pt x="89" y="176"/>
                  <a:pt x="89" y="176"/>
                </a:cubicBezTo>
                <a:cubicBezTo>
                  <a:pt x="88" y="177"/>
                  <a:pt x="88" y="178"/>
                  <a:pt x="86" y="178"/>
                </a:cubicBezTo>
                <a:cubicBezTo>
                  <a:pt x="85" y="178"/>
                  <a:pt x="84" y="179"/>
                  <a:pt x="84" y="178"/>
                </a:cubicBezTo>
                <a:cubicBezTo>
                  <a:pt x="83" y="177"/>
                  <a:pt x="82" y="177"/>
                  <a:pt x="82" y="177"/>
                </a:cubicBezTo>
                <a:close/>
                <a:moveTo>
                  <a:pt x="45" y="174"/>
                </a:moveTo>
                <a:cubicBezTo>
                  <a:pt x="45" y="174"/>
                  <a:pt x="45" y="174"/>
                  <a:pt x="45" y="174"/>
                </a:cubicBezTo>
                <a:cubicBezTo>
                  <a:pt x="46" y="174"/>
                  <a:pt x="46" y="173"/>
                  <a:pt x="46" y="175"/>
                </a:cubicBezTo>
                <a:cubicBezTo>
                  <a:pt x="46" y="176"/>
                  <a:pt x="46" y="177"/>
                  <a:pt x="46" y="177"/>
                </a:cubicBezTo>
                <a:cubicBezTo>
                  <a:pt x="46" y="177"/>
                  <a:pt x="45" y="179"/>
                  <a:pt x="44" y="178"/>
                </a:cubicBezTo>
                <a:cubicBezTo>
                  <a:pt x="43" y="177"/>
                  <a:pt x="43" y="176"/>
                  <a:pt x="43" y="176"/>
                </a:cubicBezTo>
                <a:cubicBezTo>
                  <a:pt x="45" y="174"/>
                  <a:pt x="45" y="174"/>
                  <a:pt x="45" y="174"/>
                </a:cubicBezTo>
                <a:close/>
                <a:moveTo>
                  <a:pt x="53" y="164"/>
                </a:moveTo>
                <a:cubicBezTo>
                  <a:pt x="53" y="164"/>
                  <a:pt x="53" y="164"/>
                  <a:pt x="53" y="164"/>
                </a:cubicBezTo>
                <a:cubicBezTo>
                  <a:pt x="54" y="165"/>
                  <a:pt x="56" y="167"/>
                  <a:pt x="56" y="167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50" y="171"/>
                  <a:pt x="50" y="172"/>
                </a:cubicBezTo>
                <a:cubicBezTo>
                  <a:pt x="49" y="172"/>
                  <a:pt x="51" y="175"/>
                  <a:pt x="49" y="174"/>
                </a:cubicBezTo>
                <a:cubicBezTo>
                  <a:pt x="47" y="173"/>
                  <a:pt x="46" y="171"/>
                  <a:pt x="47" y="171"/>
                </a:cubicBezTo>
                <a:cubicBezTo>
                  <a:pt x="48" y="170"/>
                  <a:pt x="48" y="170"/>
                  <a:pt x="49" y="169"/>
                </a:cubicBezTo>
                <a:cubicBezTo>
                  <a:pt x="50" y="168"/>
                  <a:pt x="52" y="165"/>
                  <a:pt x="52" y="165"/>
                </a:cubicBezTo>
                <a:cubicBezTo>
                  <a:pt x="53" y="164"/>
                  <a:pt x="53" y="164"/>
                  <a:pt x="53" y="164"/>
                </a:cubicBezTo>
                <a:close/>
                <a:moveTo>
                  <a:pt x="58" y="150"/>
                </a:move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60" y="150"/>
                  <a:pt x="61" y="151"/>
                </a:cubicBezTo>
                <a:cubicBezTo>
                  <a:pt x="61" y="151"/>
                  <a:pt x="62" y="154"/>
                  <a:pt x="62" y="154"/>
                </a:cubicBezTo>
                <a:cubicBezTo>
                  <a:pt x="62" y="154"/>
                  <a:pt x="63" y="155"/>
                  <a:pt x="62" y="156"/>
                </a:cubicBezTo>
                <a:cubicBezTo>
                  <a:pt x="61" y="157"/>
                  <a:pt x="59" y="158"/>
                  <a:pt x="59" y="158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8" y="165"/>
                  <a:pt x="58" y="165"/>
                  <a:pt x="58" y="165"/>
                </a:cubicBezTo>
                <a:cubicBezTo>
                  <a:pt x="55" y="164"/>
                  <a:pt x="55" y="164"/>
                  <a:pt x="55" y="164"/>
                </a:cubicBezTo>
                <a:cubicBezTo>
                  <a:pt x="55" y="158"/>
                  <a:pt x="55" y="158"/>
                  <a:pt x="55" y="158"/>
                </a:cubicBezTo>
                <a:cubicBezTo>
                  <a:pt x="54" y="155"/>
                  <a:pt x="54" y="155"/>
                  <a:pt x="54" y="155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58" y="150"/>
                  <a:pt x="58" y="150"/>
                  <a:pt x="58" y="150"/>
                </a:cubicBezTo>
                <a:close/>
                <a:moveTo>
                  <a:pt x="60" y="142"/>
                </a:moveTo>
                <a:cubicBezTo>
                  <a:pt x="60" y="142"/>
                  <a:pt x="60" y="142"/>
                  <a:pt x="60" y="142"/>
                </a:cubicBezTo>
                <a:cubicBezTo>
                  <a:pt x="60" y="142"/>
                  <a:pt x="62" y="141"/>
                  <a:pt x="63" y="142"/>
                </a:cubicBezTo>
                <a:cubicBezTo>
                  <a:pt x="64" y="143"/>
                  <a:pt x="64" y="141"/>
                  <a:pt x="65" y="143"/>
                </a:cubicBezTo>
                <a:cubicBezTo>
                  <a:pt x="66" y="145"/>
                  <a:pt x="67" y="145"/>
                  <a:pt x="66" y="146"/>
                </a:cubicBezTo>
                <a:cubicBezTo>
                  <a:pt x="66" y="147"/>
                  <a:pt x="66" y="148"/>
                  <a:pt x="65" y="149"/>
                </a:cubicBezTo>
                <a:cubicBezTo>
                  <a:pt x="64" y="150"/>
                  <a:pt x="65" y="151"/>
                  <a:pt x="63" y="150"/>
                </a:cubicBezTo>
                <a:cubicBezTo>
                  <a:pt x="61" y="149"/>
                  <a:pt x="61" y="149"/>
                  <a:pt x="60" y="148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0" y="142"/>
                  <a:pt x="60" y="142"/>
                  <a:pt x="60" y="142"/>
                </a:cubicBezTo>
                <a:close/>
                <a:moveTo>
                  <a:pt x="69" y="132"/>
                </a:moveTo>
                <a:cubicBezTo>
                  <a:pt x="69" y="132"/>
                  <a:pt x="69" y="132"/>
                  <a:pt x="69" y="132"/>
                </a:cubicBezTo>
                <a:cubicBezTo>
                  <a:pt x="69" y="132"/>
                  <a:pt x="70" y="131"/>
                  <a:pt x="69" y="133"/>
                </a:cubicBezTo>
                <a:cubicBezTo>
                  <a:pt x="67" y="136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1"/>
                  <a:pt x="69" y="142"/>
                  <a:pt x="66" y="141"/>
                </a:cubicBezTo>
                <a:cubicBezTo>
                  <a:pt x="63" y="141"/>
                  <a:pt x="61" y="140"/>
                  <a:pt x="61" y="140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7"/>
                  <a:pt x="57" y="136"/>
                  <a:pt x="59" y="134"/>
                </a:cubicBezTo>
                <a:cubicBezTo>
                  <a:pt x="60" y="132"/>
                  <a:pt x="63" y="133"/>
                  <a:pt x="63" y="133"/>
                </a:cubicBezTo>
                <a:cubicBezTo>
                  <a:pt x="63" y="133"/>
                  <a:pt x="64" y="135"/>
                  <a:pt x="65" y="133"/>
                </a:cubicBezTo>
                <a:cubicBezTo>
                  <a:pt x="66" y="131"/>
                  <a:pt x="66" y="129"/>
                  <a:pt x="67" y="130"/>
                </a:cubicBezTo>
                <a:cubicBezTo>
                  <a:pt x="68" y="131"/>
                  <a:pt x="69" y="132"/>
                  <a:pt x="69" y="13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6" y="120"/>
                  <a:pt x="76" y="118"/>
                  <a:pt x="76" y="118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7" y="116"/>
                  <a:pt x="75" y="114"/>
                  <a:pt x="75" y="113"/>
                </a:cubicBezTo>
                <a:cubicBezTo>
                  <a:pt x="75" y="112"/>
                  <a:pt x="75" y="110"/>
                  <a:pt x="77" y="109"/>
                </a:cubicBezTo>
                <a:cubicBezTo>
                  <a:pt x="78" y="108"/>
                  <a:pt x="79" y="106"/>
                  <a:pt x="80" y="106"/>
                </a:cubicBezTo>
                <a:cubicBezTo>
                  <a:pt x="80" y="107"/>
                  <a:pt x="80" y="107"/>
                  <a:pt x="81" y="109"/>
                </a:cubicBezTo>
                <a:cubicBezTo>
                  <a:pt x="82" y="110"/>
                  <a:pt x="82" y="112"/>
                  <a:pt x="83" y="111"/>
                </a:cubicBezTo>
                <a:cubicBezTo>
                  <a:pt x="84" y="110"/>
                  <a:pt x="84" y="109"/>
                  <a:pt x="85" y="108"/>
                </a:cubicBezTo>
                <a:cubicBezTo>
                  <a:pt x="86" y="107"/>
                  <a:pt x="87" y="104"/>
                  <a:pt x="87" y="104"/>
                </a:cubicBezTo>
                <a:cubicBezTo>
                  <a:pt x="87" y="104"/>
                  <a:pt x="89" y="105"/>
                  <a:pt x="90" y="104"/>
                </a:cubicBezTo>
                <a:cubicBezTo>
                  <a:pt x="92" y="103"/>
                  <a:pt x="90" y="103"/>
                  <a:pt x="93" y="102"/>
                </a:cubicBezTo>
                <a:cubicBezTo>
                  <a:pt x="96" y="102"/>
                  <a:pt x="97" y="102"/>
                  <a:pt x="98" y="100"/>
                </a:cubicBezTo>
                <a:cubicBezTo>
                  <a:pt x="99" y="99"/>
                  <a:pt x="99" y="100"/>
                  <a:pt x="100" y="99"/>
                </a:cubicBezTo>
                <a:cubicBezTo>
                  <a:pt x="101" y="98"/>
                  <a:pt x="102" y="97"/>
                  <a:pt x="103" y="97"/>
                </a:cubicBezTo>
                <a:cubicBezTo>
                  <a:pt x="104" y="98"/>
                  <a:pt x="105" y="99"/>
                  <a:pt x="105" y="100"/>
                </a:cubicBezTo>
                <a:cubicBezTo>
                  <a:pt x="105" y="101"/>
                  <a:pt x="106" y="103"/>
                  <a:pt x="105" y="104"/>
                </a:cubicBezTo>
                <a:cubicBezTo>
                  <a:pt x="104" y="105"/>
                  <a:pt x="104" y="106"/>
                  <a:pt x="103" y="106"/>
                </a:cubicBezTo>
                <a:cubicBezTo>
                  <a:pt x="102" y="107"/>
                  <a:pt x="99" y="109"/>
                  <a:pt x="99" y="109"/>
                </a:cubicBezTo>
                <a:cubicBezTo>
                  <a:pt x="99" y="109"/>
                  <a:pt x="99" y="111"/>
                  <a:pt x="100" y="111"/>
                </a:cubicBezTo>
                <a:cubicBezTo>
                  <a:pt x="101" y="111"/>
                  <a:pt x="103" y="108"/>
                  <a:pt x="103" y="110"/>
                </a:cubicBezTo>
                <a:cubicBezTo>
                  <a:pt x="102" y="112"/>
                  <a:pt x="105" y="113"/>
                  <a:pt x="102" y="114"/>
                </a:cubicBezTo>
                <a:cubicBezTo>
                  <a:pt x="100" y="114"/>
                  <a:pt x="98" y="113"/>
                  <a:pt x="98" y="113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6"/>
                  <a:pt x="94" y="115"/>
                  <a:pt x="94" y="116"/>
                </a:cubicBezTo>
                <a:cubicBezTo>
                  <a:pt x="94" y="117"/>
                  <a:pt x="95" y="119"/>
                  <a:pt x="95" y="119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0" y="120"/>
                  <a:pt x="90" y="121"/>
                </a:cubicBezTo>
                <a:cubicBezTo>
                  <a:pt x="91" y="122"/>
                  <a:pt x="92" y="124"/>
                  <a:pt x="92" y="124"/>
                </a:cubicBezTo>
                <a:cubicBezTo>
                  <a:pt x="92" y="124"/>
                  <a:pt x="92" y="126"/>
                  <a:pt x="90" y="126"/>
                </a:cubicBezTo>
                <a:cubicBezTo>
                  <a:pt x="88" y="126"/>
                  <a:pt x="86" y="126"/>
                  <a:pt x="85" y="126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3" y="128"/>
                  <a:pt x="84" y="129"/>
                  <a:pt x="83" y="130"/>
                </a:cubicBezTo>
                <a:cubicBezTo>
                  <a:pt x="82" y="131"/>
                  <a:pt x="79" y="131"/>
                  <a:pt x="79" y="131"/>
                </a:cubicBezTo>
                <a:cubicBezTo>
                  <a:pt x="79" y="131"/>
                  <a:pt x="78" y="131"/>
                  <a:pt x="78" y="131"/>
                </a:cubicBezTo>
                <a:cubicBezTo>
                  <a:pt x="78" y="132"/>
                  <a:pt x="77" y="134"/>
                  <a:pt x="76" y="134"/>
                </a:cubicBezTo>
                <a:cubicBezTo>
                  <a:pt x="75" y="133"/>
                  <a:pt x="73" y="132"/>
                  <a:pt x="72" y="131"/>
                </a:cubicBezTo>
                <a:cubicBezTo>
                  <a:pt x="72" y="130"/>
                  <a:pt x="71" y="126"/>
                  <a:pt x="73" y="127"/>
                </a:cubicBezTo>
                <a:cubicBezTo>
                  <a:pt x="75" y="127"/>
                  <a:pt x="77" y="128"/>
                  <a:pt x="77" y="126"/>
                </a:cubicBezTo>
                <a:cubicBezTo>
                  <a:pt x="77" y="124"/>
                  <a:pt x="76" y="123"/>
                  <a:pt x="76" y="123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267" y="15"/>
                </a:moveTo>
                <a:cubicBezTo>
                  <a:pt x="267" y="15"/>
                  <a:pt x="267" y="15"/>
                  <a:pt x="267" y="15"/>
                </a:cubicBezTo>
                <a:cubicBezTo>
                  <a:pt x="268" y="15"/>
                  <a:pt x="271" y="16"/>
                  <a:pt x="271" y="15"/>
                </a:cubicBezTo>
                <a:cubicBezTo>
                  <a:pt x="271" y="15"/>
                  <a:pt x="272" y="13"/>
                  <a:pt x="272" y="13"/>
                </a:cubicBezTo>
                <a:cubicBezTo>
                  <a:pt x="271" y="12"/>
                  <a:pt x="270" y="11"/>
                  <a:pt x="269" y="12"/>
                </a:cubicBezTo>
                <a:cubicBezTo>
                  <a:pt x="268" y="12"/>
                  <a:pt x="267" y="13"/>
                  <a:pt x="267" y="13"/>
                </a:cubicBezTo>
                <a:cubicBezTo>
                  <a:pt x="267" y="14"/>
                  <a:pt x="267" y="15"/>
                  <a:pt x="267" y="15"/>
                </a:cubicBezTo>
                <a:close/>
                <a:moveTo>
                  <a:pt x="235" y="32"/>
                </a:moveTo>
                <a:cubicBezTo>
                  <a:pt x="235" y="32"/>
                  <a:pt x="235" y="32"/>
                  <a:pt x="235" y="32"/>
                </a:cubicBezTo>
                <a:cubicBezTo>
                  <a:pt x="236" y="32"/>
                  <a:pt x="237" y="30"/>
                  <a:pt x="237" y="31"/>
                </a:cubicBezTo>
                <a:cubicBezTo>
                  <a:pt x="237" y="33"/>
                  <a:pt x="238" y="33"/>
                  <a:pt x="237" y="34"/>
                </a:cubicBezTo>
                <a:cubicBezTo>
                  <a:pt x="236" y="34"/>
                  <a:pt x="234" y="36"/>
                  <a:pt x="233" y="35"/>
                </a:cubicBezTo>
                <a:cubicBezTo>
                  <a:pt x="233" y="35"/>
                  <a:pt x="234" y="31"/>
                  <a:pt x="234" y="31"/>
                </a:cubicBezTo>
                <a:cubicBezTo>
                  <a:pt x="235" y="32"/>
                  <a:pt x="235" y="32"/>
                  <a:pt x="235" y="32"/>
                </a:cubicBezTo>
                <a:close/>
                <a:moveTo>
                  <a:pt x="254" y="34"/>
                </a:moveTo>
                <a:cubicBezTo>
                  <a:pt x="254" y="34"/>
                  <a:pt x="254" y="34"/>
                  <a:pt x="254" y="34"/>
                </a:cubicBezTo>
                <a:cubicBezTo>
                  <a:pt x="254" y="34"/>
                  <a:pt x="254" y="35"/>
                  <a:pt x="252" y="34"/>
                </a:cubicBezTo>
                <a:cubicBezTo>
                  <a:pt x="249" y="34"/>
                  <a:pt x="248" y="35"/>
                  <a:pt x="248" y="33"/>
                </a:cubicBezTo>
                <a:cubicBezTo>
                  <a:pt x="248" y="32"/>
                  <a:pt x="249" y="31"/>
                  <a:pt x="247" y="30"/>
                </a:cubicBezTo>
                <a:cubicBezTo>
                  <a:pt x="245" y="30"/>
                  <a:pt x="245" y="30"/>
                  <a:pt x="245" y="30"/>
                </a:cubicBezTo>
                <a:cubicBezTo>
                  <a:pt x="245" y="30"/>
                  <a:pt x="244" y="28"/>
                  <a:pt x="245" y="27"/>
                </a:cubicBezTo>
                <a:cubicBezTo>
                  <a:pt x="247" y="25"/>
                  <a:pt x="247" y="26"/>
                  <a:pt x="248" y="26"/>
                </a:cubicBezTo>
                <a:cubicBezTo>
                  <a:pt x="250" y="26"/>
                  <a:pt x="249" y="26"/>
                  <a:pt x="251" y="27"/>
                </a:cubicBezTo>
                <a:cubicBezTo>
                  <a:pt x="253" y="27"/>
                  <a:pt x="254" y="28"/>
                  <a:pt x="254" y="26"/>
                </a:cubicBezTo>
                <a:cubicBezTo>
                  <a:pt x="254" y="25"/>
                  <a:pt x="255" y="25"/>
                  <a:pt x="253" y="23"/>
                </a:cubicBezTo>
                <a:cubicBezTo>
                  <a:pt x="252" y="21"/>
                  <a:pt x="252" y="22"/>
                  <a:pt x="251" y="21"/>
                </a:cubicBezTo>
                <a:cubicBezTo>
                  <a:pt x="250" y="19"/>
                  <a:pt x="248" y="17"/>
                  <a:pt x="249" y="16"/>
                </a:cubicBezTo>
                <a:cubicBezTo>
                  <a:pt x="249" y="15"/>
                  <a:pt x="248" y="15"/>
                  <a:pt x="250" y="13"/>
                </a:cubicBezTo>
                <a:cubicBezTo>
                  <a:pt x="253" y="12"/>
                  <a:pt x="255" y="10"/>
                  <a:pt x="256" y="10"/>
                </a:cubicBezTo>
                <a:cubicBezTo>
                  <a:pt x="257" y="10"/>
                  <a:pt x="258" y="10"/>
                  <a:pt x="258" y="11"/>
                </a:cubicBezTo>
                <a:cubicBezTo>
                  <a:pt x="258" y="13"/>
                  <a:pt x="258" y="14"/>
                  <a:pt x="257" y="15"/>
                </a:cubicBezTo>
                <a:cubicBezTo>
                  <a:pt x="256" y="15"/>
                  <a:pt x="256" y="16"/>
                  <a:pt x="256" y="16"/>
                </a:cubicBezTo>
                <a:cubicBezTo>
                  <a:pt x="256" y="16"/>
                  <a:pt x="255" y="19"/>
                  <a:pt x="257" y="19"/>
                </a:cubicBezTo>
                <a:cubicBezTo>
                  <a:pt x="259" y="18"/>
                  <a:pt x="260" y="16"/>
                  <a:pt x="260" y="15"/>
                </a:cubicBezTo>
                <a:cubicBezTo>
                  <a:pt x="261" y="14"/>
                  <a:pt x="262" y="15"/>
                  <a:pt x="261" y="13"/>
                </a:cubicBezTo>
                <a:cubicBezTo>
                  <a:pt x="261" y="11"/>
                  <a:pt x="260" y="10"/>
                  <a:pt x="261" y="10"/>
                </a:cubicBezTo>
                <a:cubicBezTo>
                  <a:pt x="262" y="10"/>
                  <a:pt x="263" y="12"/>
                  <a:pt x="264" y="10"/>
                </a:cubicBezTo>
                <a:cubicBezTo>
                  <a:pt x="266" y="7"/>
                  <a:pt x="266" y="6"/>
                  <a:pt x="266" y="6"/>
                </a:cubicBezTo>
                <a:cubicBezTo>
                  <a:pt x="266" y="6"/>
                  <a:pt x="265" y="6"/>
                  <a:pt x="267" y="5"/>
                </a:cubicBezTo>
                <a:cubicBezTo>
                  <a:pt x="269" y="4"/>
                  <a:pt x="268" y="3"/>
                  <a:pt x="269" y="2"/>
                </a:cubicBezTo>
                <a:cubicBezTo>
                  <a:pt x="270" y="1"/>
                  <a:pt x="268" y="0"/>
                  <a:pt x="271" y="0"/>
                </a:cubicBezTo>
                <a:cubicBezTo>
                  <a:pt x="273" y="1"/>
                  <a:pt x="273" y="1"/>
                  <a:pt x="274" y="2"/>
                </a:cubicBezTo>
                <a:cubicBezTo>
                  <a:pt x="275" y="2"/>
                  <a:pt x="273" y="6"/>
                  <a:pt x="272" y="6"/>
                </a:cubicBezTo>
                <a:cubicBezTo>
                  <a:pt x="271" y="6"/>
                  <a:pt x="271" y="5"/>
                  <a:pt x="269" y="6"/>
                </a:cubicBezTo>
                <a:cubicBezTo>
                  <a:pt x="268" y="7"/>
                  <a:pt x="270" y="9"/>
                  <a:pt x="269" y="10"/>
                </a:cubicBezTo>
                <a:cubicBezTo>
                  <a:pt x="268" y="11"/>
                  <a:pt x="267" y="10"/>
                  <a:pt x="266" y="11"/>
                </a:cubicBezTo>
                <a:cubicBezTo>
                  <a:pt x="265" y="12"/>
                  <a:pt x="265" y="12"/>
                  <a:pt x="265" y="13"/>
                </a:cubicBezTo>
                <a:cubicBezTo>
                  <a:pt x="265" y="14"/>
                  <a:pt x="264" y="15"/>
                  <a:pt x="263" y="16"/>
                </a:cubicBezTo>
                <a:cubicBezTo>
                  <a:pt x="263" y="16"/>
                  <a:pt x="260" y="14"/>
                  <a:pt x="263" y="16"/>
                </a:cubicBezTo>
                <a:cubicBezTo>
                  <a:pt x="266" y="18"/>
                  <a:pt x="267" y="18"/>
                  <a:pt x="266" y="19"/>
                </a:cubicBezTo>
                <a:cubicBezTo>
                  <a:pt x="265" y="19"/>
                  <a:pt x="263" y="19"/>
                  <a:pt x="262" y="20"/>
                </a:cubicBezTo>
                <a:cubicBezTo>
                  <a:pt x="261" y="20"/>
                  <a:pt x="260" y="21"/>
                  <a:pt x="262" y="22"/>
                </a:cubicBezTo>
                <a:cubicBezTo>
                  <a:pt x="264" y="23"/>
                  <a:pt x="263" y="23"/>
                  <a:pt x="264" y="23"/>
                </a:cubicBezTo>
                <a:cubicBezTo>
                  <a:pt x="265" y="22"/>
                  <a:pt x="270" y="22"/>
                  <a:pt x="270" y="23"/>
                </a:cubicBezTo>
                <a:cubicBezTo>
                  <a:pt x="269" y="25"/>
                  <a:pt x="270" y="25"/>
                  <a:pt x="268" y="26"/>
                </a:cubicBezTo>
                <a:cubicBezTo>
                  <a:pt x="265" y="27"/>
                  <a:pt x="263" y="26"/>
                  <a:pt x="262" y="25"/>
                </a:cubicBezTo>
                <a:cubicBezTo>
                  <a:pt x="261" y="25"/>
                  <a:pt x="261" y="23"/>
                  <a:pt x="261" y="26"/>
                </a:cubicBezTo>
                <a:cubicBezTo>
                  <a:pt x="262" y="29"/>
                  <a:pt x="264" y="29"/>
                  <a:pt x="263" y="29"/>
                </a:cubicBezTo>
                <a:cubicBezTo>
                  <a:pt x="261" y="29"/>
                  <a:pt x="259" y="29"/>
                  <a:pt x="259" y="29"/>
                </a:cubicBezTo>
                <a:cubicBezTo>
                  <a:pt x="259" y="29"/>
                  <a:pt x="258" y="27"/>
                  <a:pt x="259" y="30"/>
                </a:cubicBezTo>
                <a:cubicBezTo>
                  <a:pt x="260" y="33"/>
                  <a:pt x="260" y="33"/>
                  <a:pt x="260" y="33"/>
                </a:cubicBezTo>
                <a:cubicBezTo>
                  <a:pt x="260" y="33"/>
                  <a:pt x="258" y="34"/>
                  <a:pt x="258" y="34"/>
                </a:cubicBezTo>
                <a:cubicBezTo>
                  <a:pt x="258" y="35"/>
                  <a:pt x="259" y="37"/>
                  <a:pt x="260" y="38"/>
                </a:cubicBezTo>
                <a:cubicBezTo>
                  <a:pt x="260" y="38"/>
                  <a:pt x="259" y="42"/>
                  <a:pt x="258" y="42"/>
                </a:cubicBezTo>
                <a:cubicBezTo>
                  <a:pt x="258" y="42"/>
                  <a:pt x="258" y="43"/>
                  <a:pt x="257" y="44"/>
                </a:cubicBezTo>
                <a:cubicBezTo>
                  <a:pt x="256" y="45"/>
                  <a:pt x="255" y="46"/>
                  <a:pt x="255" y="46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3" y="52"/>
                  <a:pt x="252" y="54"/>
                  <a:pt x="251" y="52"/>
                </a:cubicBezTo>
                <a:cubicBezTo>
                  <a:pt x="251" y="50"/>
                  <a:pt x="250" y="50"/>
                  <a:pt x="251" y="49"/>
                </a:cubicBezTo>
                <a:cubicBezTo>
                  <a:pt x="252" y="49"/>
                  <a:pt x="252" y="47"/>
                  <a:pt x="253" y="46"/>
                </a:cubicBezTo>
                <a:cubicBezTo>
                  <a:pt x="253" y="45"/>
                  <a:pt x="254" y="41"/>
                  <a:pt x="254" y="41"/>
                </a:cubicBezTo>
                <a:cubicBezTo>
                  <a:pt x="254" y="41"/>
                  <a:pt x="256" y="41"/>
                  <a:pt x="257" y="40"/>
                </a:cubicBezTo>
                <a:cubicBezTo>
                  <a:pt x="257" y="40"/>
                  <a:pt x="255" y="36"/>
                  <a:pt x="255" y="36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4" y="34"/>
                  <a:pt x="254" y="34"/>
                  <a:pt x="254" y="34"/>
                </a:cubicBezTo>
                <a:close/>
                <a:moveTo>
                  <a:pt x="239" y="67"/>
                </a:move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42" y="63"/>
                  <a:pt x="243" y="64"/>
                </a:cubicBezTo>
                <a:cubicBezTo>
                  <a:pt x="243" y="64"/>
                  <a:pt x="243" y="65"/>
                  <a:pt x="243" y="66"/>
                </a:cubicBezTo>
                <a:cubicBezTo>
                  <a:pt x="243" y="66"/>
                  <a:pt x="244" y="68"/>
                  <a:pt x="243" y="68"/>
                </a:cubicBezTo>
                <a:cubicBezTo>
                  <a:pt x="242" y="68"/>
                  <a:pt x="241" y="68"/>
                  <a:pt x="240" y="68"/>
                </a:cubicBezTo>
                <a:cubicBezTo>
                  <a:pt x="240" y="68"/>
                  <a:pt x="239" y="67"/>
                  <a:pt x="239" y="67"/>
                </a:cubicBezTo>
                <a:close/>
                <a:moveTo>
                  <a:pt x="196" y="98"/>
                </a:moveTo>
                <a:cubicBezTo>
                  <a:pt x="196" y="98"/>
                  <a:pt x="196" y="98"/>
                  <a:pt x="196" y="98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7"/>
                  <a:pt x="202" y="95"/>
                  <a:pt x="202" y="97"/>
                </a:cubicBezTo>
                <a:cubicBezTo>
                  <a:pt x="201" y="99"/>
                  <a:pt x="199" y="102"/>
                  <a:pt x="199" y="102"/>
                </a:cubicBezTo>
                <a:cubicBezTo>
                  <a:pt x="199" y="102"/>
                  <a:pt x="200" y="102"/>
                  <a:pt x="198" y="103"/>
                </a:cubicBezTo>
                <a:cubicBezTo>
                  <a:pt x="196" y="104"/>
                  <a:pt x="196" y="105"/>
                  <a:pt x="195" y="103"/>
                </a:cubicBezTo>
                <a:cubicBezTo>
                  <a:pt x="194" y="102"/>
                  <a:pt x="193" y="102"/>
                  <a:pt x="193" y="101"/>
                </a:cubicBezTo>
                <a:cubicBezTo>
                  <a:pt x="194" y="100"/>
                  <a:pt x="194" y="98"/>
                  <a:pt x="194" y="98"/>
                </a:cubicBezTo>
                <a:cubicBezTo>
                  <a:pt x="196" y="98"/>
                  <a:pt x="196" y="98"/>
                  <a:pt x="196" y="98"/>
                </a:cubicBezTo>
                <a:close/>
                <a:moveTo>
                  <a:pt x="217" y="72"/>
                </a:moveTo>
                <a:cubicBezTo>
                  <a:pt x="217" y="72"/>
                  <a:pt x="217" y="72"/>
                  <a:pt x="217" y="72"/>
                </a:cubicBezTo>
                <a:cubicBezTo>
                  <a:pt x="217" y="72"/>
                  <a:pt x="218" y="70"/>
                  <a:pt x="219" y="70"/>
                </a:cubicBezTo>
                <a:cubicBezTo>
                  <a:pt x="220" y="71"/>
                  <a:pt x="221" y="71"/>
                  <a:pt x="221" y="72"/>
                </a:cubicBezTo>
                <a:cubicBezTo>
                  <a:pt x="220" y="73"/>
                  <a:pt x="219" y="74"/>
                  <a:pt x="218" y="74"/>
                </a:cubicBezTo>
                <a:cubicBezTo>
                  <a:pt x="217" y="74"/>
                  <a:pt x="217" y="72"/>
                  <a:pt x="217" y="72"/>
                </a:cubicBezTo>
                <a:close/>
                <a:moveTo>
                  <a:pt x="213" y="77"/>
                </a:moveTo>
                <a:cubicBezTo>
                  <a:pt x="213" y="77"/>
                  <a:pt x="213" y="77"/>
                  <a:pt x="213" y="77"/>
                </a:cubicBezTo>
                <a:cubicBezTo>
                  <a:pt x="213" y="77"/>
                  <a:pt x="215" y="75"/>
                  <a:pt x="216" y="76"/>
                </a:cubicBezTo>
                <a:cubicBezTo>
                  <a:pt x="216" y="76"/>
                  <a:pt x="217" y="76"/>
                  <a:pt x="216" y="77"/>
                </a:cubicBezTo>
                <a:cubicBezTo>
                  <a:pt x="216" y="78"/>
                  <a:pt x="218" y="77"/>
                  <a:pt x="215" y="78"/>
                </a:cubicBezTo>
                <a:cubicBezTo>
                  <a:pt x="213" y="80"/>
                  <a:pt x="214" y="81"/>
                  <a:pt x="212" y="80"/>
                </a:cubicBezTo>
                <a:cubicBezTo>
                  <a:pt x="211" y="79"/>
                  <a:pt x="211" y="78"/>
                  <a:pt x="211" y="77"/>
                </a:cubicBezTo>
                <a:cubicBezTo>
                  <a:pt x="211" y="77"/>
                  <a:pt x="212" y="75"/>
                  <a:pt x="212" y="75"/>
                </a:cubicBezTo>
                <a:cubicBezTo>
                  <a:pt x="213" y="76"/>
                  <a:pt x="213" y="77"/>
                  <a:pt x="213" y="77"/>
                </a:cubicBezTo>
                <a:close/>
                <a:moveTo>
                  <a:pt x="205" y="80"/>
                </a:moveTo>
                <a:cubicBezTo>
                  <a:pt x="205" y="80"/>
                  <a:pt x="205" y="80"/>
                  <a:pt x="205" y="80"/>
                </a:cubicBezTo>
                <a:cubicBezTo>
                  <a:pt x="205" y="80"/>
                  <a:pt x="207" y="81"/>
                  <a:pt x="207" y="81"/>
                </a:cubicBezTo>
                <a:cubicBezTo>
                  <a:pt x="208" y="82"/>
                  <a:pt x="208" y="81"/>
                  <a:pt x="209" y="80"/>
                </a:cubicBezTo>
                <a:cubicBezTo>
                  <a:pt x="211" y="80"/>
                  <a:pt x="209" y="80"/>
                  <a:pt x="210" y="79"/>
                </a:cubicBezTo>
                <a:cubicBezTo>
                  <a:pt x="211" y="77"/>
                  <a:pt x="210" y="78"/>
                  <a:pt x="210" y="77"/>
                </a:cubicBezTo>
                <a:cubicBezTo>
                  <a:pt x="209" y="77"/>
                  <a:pt x="209" y="77"/>
                  <a:pt x="208" y="77"/>
                </a:cubicBezTo>
                <a:cubicBezTo>
                  <a:pt x="206" y="77"/>
                  <a:pt x="205" y="80"/>
                  <a:pt x="205" y="80"/>
                </a:cubicBezTo>
                <a:close/>
                <a:moveTo>
                  <a:pt x="209" y="86"/>
                </a:moveTo>
                <a:cubicBezTo>
                  <a:pt x="209" y="86"/>
                  <a:pt x="209" y="86"/>
                  <a:pt x="209" y="86"/>
                </a:cubicBezTo>
                <a:cubicBezTo>
                  <a:pt x="209" y="86"/>
                  <a:pt x="210" y="83"/>
                  <a:pt x="211" y="83"/>
                </a:cubicBezTo>
                <a:cubicBezTo>
                  <a:pt x="212" y="84"/>
                  <a:pt x="212" y="83"/>
                  <a:pt x="212" y="84"/>
                </a:cubicBezTo>
                <a:cubicBezTo>
                  <a:pt x="212" y="85"/>
                  <a:pt x="212" y="87"/>
                  <a:pt x="211" y="87"/>
                </a:cubicBezTo>
                <a:cubicBezTo>
                  <a:pt x="210" y="87"/>
                  <a:pt x="209" y="86"/>
                  <a:pt x="209" y="86"/>
                </a:cubicBezTo>
                <a:close/>
                <a:moveTo>
                  <a:pt x="201" y="86"/>
                </a:moveTo>
                <a:cubicBezTo>
                  <a:pt x="201" y="86"/>
                  <a:pt x="201" y="86"/>
                  <a:pt x="201" y="86"/>
                </a:cubicBezTo>
                <a:cubicBezTo>
                  <a:pt x="202" y="84"/>
                  <a:pt x="202" y="84"/>
                  <a:pt x="202" y="84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5"/>
                  <a:pt x="205" y="86"/>
                  <a:pt x="204" y="86"/>
                </a:cubicBezTo>
                <a:cubicBezTo>
                  <a:pt x="204" y="87"/>
                  <a:pt x="203" y="87"/>
                  <a:pt x="203" y="88"/>
                </a:cubicBezTo>
                <a:cubicBezTo>
                  <a:pt x="202" y="88"/>
                  <a:pt x="201" y="87"/>
                  <a:pt x="201" y="87"/>
                </a:cubicBezTo>
                <a:cubicBezTo>
                  <a:pt x="201" y="86"/>
                  <a:pt x="201" y="86"/>
                  <a:pt x="201" y="86"/>
                </a:cubicBezTo>
                <a:close/>
                <a:moveTo>
                  <a:pt x="201" y="73"/>
                </a:moveTo>
                <a:cubicBezTo>
                  <a:pt x="201" y="73"/>
                  <a:pt x="201" y="73"/>
                  <a:pt x="201" y="73"/>
                </a:cubicBezTo>
                <a:cubicBezTo>
                  <a:pt x="201" y="73"/>
                  <a:pt x="203" y="70"/>
                  <a:pt x="203" y="70"/>
                </a:cubicBezTo>
                <a:cubicBezTo>
                  <a:pt x="204" y="70"/>
                  <a:pt x="205" y="69"/>
                  <a:pt x="205" y="71"/>
                </a:cubicBezTo>
                <a:cubicBezTo>
                  <a:pt x="205" y="73"/>
                  <a:pt x="207" y="75"/>
                  <a:pt x="204" y="75"/>
                </a:cubicBezTo>
                <a:cubicBezTo>
                  <a:pt x="202" y="75"/>
                  <a:pt x="201" y="76"/>
                  <a:pt x="201" y="75"/>
                </a:cubicBezTo>
                <a:cubicBezTo>
                  <a:pt x="200" y="74"/>
                  <a:pt x="201" y="73"/>
                  <a:pt x="201" y="73"/>
                </a:cubicBezTo>
                <a:close/>
                <a:moveTo>
                  <a:pt x="197" y="79"/>
                </a:moveTo>
                <a:cubicBezTo>
                  <a:pt x="197" y="79"/>
                  <a:pt x="197" y="79"/>
                  <a:pt x="197" y="79"/>
                </a:cubicBezTo>
                <a:cubicBezTo>
                  <a:pt x="197" y="79"/>
                  <a:pt x="199" y="77"/>
                  <a:pt x="200" y="77"/>
                </a:cubicBezTo>
                <a:cubicBezTo>
                  <a:pt x="201" y="78"/>
                  <a:pt x="202" y="78"/>
                  <a:pt x="202" y="79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1" y="82"/>
                  <a:pt x="200" y="82"/>
                  <a:pt x="199" y="82"/>
                </a:cubicBezTo>
                <a:cubicBezTo>
                  <a:pt x="199" y="82"/>
                  <a:pt x="197" y="79"/>
                  <a:pt x="197" y="79"/>
                </a:cubicBezTo>
                <a:close/>
                <a:moveTo>
                  <a:pt x="200" y="91"/>
                </a:moveTo>
                <a:cubicBezTo>
                  <a:pt x="200" y="91"/>
                  <a:pt x="200" y="91"/>
                  <a:pt x="200" y="91"/>
                </a:cubicBezTo>
                <a:cubicBezTo>
                  <a:pt x="200" y="91"/>
                  <a:pt x="199" y="94"/>
                  <a:pt x="199" y="95"/>
                </a:cubicBezTo>
                <a:cubicBezTo>
                  <a:pt x="199" y="96"/>
                  <a:pt x="202" y="96"/>
                  <a:pt x="203" y="95"/>
                </a:cubicBezTo>
                <a:cubicBezTo>
                  <a:pt x="203" y="95"/>
                  <a:pt x="204" y="93"/>
                  <a:pt x="204" y="93"/>
                </a:cubicBezTo>
                <a:cubicBezTo>
                  <a:pt x="204" y="93"/>
                  <a:pt x="203" y="91"/>
                  <a:pt x="202" y="90"/>
                </a:cubicBezTo>
                <a:cubicBezTo>
                  <a:pt x="201" y="89"/>
                  <a:pt x="200" y="91"/>
                  <a:pt x="200" y="91"/>
                </a:cubicBezTo>
                <a:close/>
                <a:moveTo>
                  <a:pt x="191" y="88"/>
                </a:moveTo>
                <a:cubicBezTo>
                  <a:pt x="191" y="88"/>
                  <a:pt x="191" y="88"/>
                  <a:pt x="191" y="88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3" y="93"/>
                  <a:pt x="194" y="93"/>
                </a:cubicBezTo>
                <a:cubicBezTo>
                  <a:pt x="195" y="94"/>
                  <a:pt x="195" y="93"/>
                  <a:pt x="197" y="94"/>
                </a:cubicBezTo>
                <a:cubicBezTo>
                  <a:pt x="198" y="94"/>
                  <a:pt x="198" y="93"/>
                  <a:pt x="198" y="93"/>
                </a:cubicBezTo>
                <a:cubicBezTo>
                  <a:pt x="199" y="93"/>
                  <a:pt x="199" y="93"/>
                  <a:pt x="199" y="92"/>
                </a:cubicBezTo>
                <a:cubicBezTo>
                  <a:pt x="199" y="92"/>
                  <a:pt x="197" y="91"/>
                  <a:pt x="196" y="90"/>
                </a:cubicBezTo>
                <a:cubicBezTo>
                  <a:pt x="196" y="89"/>
                  <a:pt x="196" y="89"/>
                  <a:pt x="196" y="88"/>
                </a:cubicBezTo>
                <a:cubicBezTo>
                  <a:pt x="196" y="88"/>
                  <a:pt x="197" y="87"/>
                  <a:pt x="198" y="87"/>
                </a:cubicBezTo>
                <a:cubicBezTo>
                  <a:pt x="198" y="86"/>
                  <a:pt x="198" y="84"/>
                  <a:pt x="198" y="84"/>
                </a:cubicBezTo>
                <a:cubicBezTo>
                  <a:pt x="198" y="84"/>
                  <a:pt x="196" y="84"/>
                  <a:pt x="196" y="83"/>
                </a:cubicBezTo>
                <a:cubicBezTo>
                  <a:pt x="196" y="83"/>
                  <a:pt x="195" y="82"/>
                  <a:pt x="194" y="81"/>
                </a:cubicBezTo>
                <a:cubicBezTo>
                  <a:pt x="194" y="80"/>
                  <a:pt x="192" y="80"/>
                  <a:pt x="191" y="80"/>
                </a:cubicBezTo>
                <a:cubicBezTo>
                  <a:pt x="191" y="80"/>
                  <a:pt x="190" y="83"/>
                  <a:pt x="189" y="84"/>
                </a:cubicBezTo>
                <a:cubicBezTo>
                  <a:pt x="189" y="84"/>
                  <a:pt x="188" y="86"/>
                  <a:pt x="188" y="86"/>
                </a:cubicBezTo>
                <a:cubicBezTo>
                  <a:pt x="188" y="87"/>
                  <a:pt x="188" y="88"/>
                  <a:pt x="189" y="89"/>
                </a:cubicBezTo>
                <a:cubicBezTo>
                  <a:pt x="190" y="89"/>
                  <a:pt x="191" y="88"/>
                  <a:pt x="191" y="88"/>
                </a:cubicBezTo>
                <a:close/>
                <a:moveTo>
                  <a:pt x="188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7" y="96"/>
                  <a:pt x="185" y="94"/>
                  <a:pt x="185" y="94"/>
                </a:cubicBezTo>
                <a:cubicBezTo>
                  <a:pt x="185" y="94"/>
                  <a:pt x="187" y="93"/>
                  <a:pt x="187" y="92"/>
                </a:cubicBezTo>
                <a:cubicBezTo>
                  <a:pt x="188" y="92"/>
                  <a:pt x="187" y="91"/>
                  <a:pt x="189" y="91"/>
                </a:cubicBezTo>
                <a:cubicBezTo>
                  <a:pt x="191" y="92"/>
                  <a:pt x="191" y="93"/>
                  <a:pt x="191" y="93"/>
                </a:cubicBezTo>
                <a:cubicBezTo>
                  <a:pt x="191" y="93"/>
                  <a:pt x="192" y="95"/>
                  <a:pt x="192" y="96"/>
                </a:cubicBezTo>
                <a:cubicBezTo>
                  <a:pt x="192" y="96"/>
                  <a:pt x="192" y="97"/>
                  <a:pt x="192" y="97"/>
                </a:cubicBezTo>
                <a:cubicBezTo>
                  <a:pt x="192" y="98"/>
                  <a:pt x="194" y="99"/>
                  <a:pt x="191" y="99"/>
                </a:cubicBezTo>
                <a:cubicBezTo>
                  <a:pt x="189" y="99"/>
                  <a:pt x="189" y="99"/>
                  <a:pt x="189" y="99"/>
                </a:cubicBezTo>
                <a:lnTo>
                  <a:pt x="188" y="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46"/>
          <p:cNvSpPr>
            <a:spLocks noEditPoints="1"/>
          </p:cNvSpPr>
          <p:nvPr/>
        </p:nvSpPr>
        <p:spPr bwMode="auto">
          <a:xfrm>
            <a:off x="8611676" y="4121807"/>
            <a:ext cx="1033420" cy="932793"/>
          </a:xfrm>
          <a:custGeom>
            <a:avLst/>
            <a:gdLst>
              <a:gd name="T0" fmla="*/ 263 w 408"/>
              <a:gd name="T1" fmla="*/ 27 h 380"/>
              <a:gd name="T2" fmla="*/ 184 w 408"/>
              <a:gd name="T3" fmla="*/ 62 h 380"/>
              <a:gd name="T4" fmla="*/ 187 w 408"/>
              <a:gd name="T5" fmla="*/ 95 h 380"/>
              <a:gd name="T6" fmla="*/ 179 w 408"/>
              <a:gd name="T7" fmla="*/ 109 h 380"/>
              <a:gd name="T8" fmla="*/ 168 w 408"/>
              <a:gd name="T9" fmla="*/ 118 h 380"/>
              <a:gd name="T10" fmla="*/ 128 w 408"/>
              <a:gd name="T11" fmla="*/ 89 h 380"/>
              <a:gd name="T12" fmla="*/ 141 w 408"/>
              <a:gd name="T13" fmla="*/ 145 h 380"/>
              <a:gd name="T14" fmla="*/ 138 w 408"/>
              <a:gd name="T15" fmla="*/ 166 h 380"/>
              <a:gd name="T16" fmla="*/ 152 w 408"/>
              <a:gd name="T17" fmla="*/ 191 h 380"/>
              <a:gd name="T18" fmla="*/ 154 w 408"/>
              <a:gd name="T19" fmla="*/ 172 h 380"/>
              <a:gd name="T20" fmla="*/ 214 w 408"/>
              <a:gd name="T21" fmla="*/ 210 h 380"/>
              <a:gd name="T22" fmla="*/ 187 w 408"/>
              <a:gd name="T23" fmla="*/ 202 h 380"/>
              <a:gd name="T24" fmla="*/ 199 w 408"/>
              <a:gd name="T25" fmla="*/ 234 h 380"/>
              <a:gd name="T26" fmla="*/ 164 w 408"/>
              <a:gd name="T27" fmla="*/ 233 h 380"/>
              <a:gd name="T28" fmla="*/ 133 w 408"/>
              <a:gd name="T29" fmla="*/ 212 h 380"/>
              <a:gd name="T30" fmla="*/ 67 w 408"/>
              <a:gd name="T31" fmla="*/ 211 h 380"/>
              <a:gd name="T32" fmla="*/ 71 w 408"/>
              <a:gd name="T33" fmla="*/ 194 h 380"/>
              <a:gd name="T34" fmla="*/ 29 w 408"/>
              <a:gd name="T35" fmla="*/ 157 h 380"/>
              <a:gd name="T36" fmla="*/ 89 w 408"/>
              <a:gd name="T37" fmla="*/ 68 h 380"/>
              <a:gd name="T38" fmla="*/ 195 w 408"/>
              <a:gd name="T39" fmla="*/ 33 h 380"/>
              <a:gd name="T40" fmla="*/ 184 w 408"/>
              <a:gd name="T41" fmla="*/ 157 h 380"/>
              <a:gd name="T42" fmla="*/ 353 w 408"/>
              <a:gd name="T43" fmla="*/ 252 h 380"/>
              <a:gd name="T44" fmla="*/ 393 w 408"/>
              <a:gd name="T45" fmla="*/ 297 h 380"/>
              <a:gd name="T46" fmla="*/ 373 w 408"/>
              <a:gd name="T47" fmla="*/ 331 h 380"/>
              <a:gd name="T48" fmla="*/ 370 w 408"/>
              <a:gd name="T49" fmla="*/ 333 h 380"/>
              <a:gd name="T50" fmla="*/ 174 w 408"/>
              <a:gd name="T51" fmla="*/ 162 h 380"/>
              <a:gd name="T52" fmla="*/ 262 w 408"/>
              <a:gd name="T53" fmla="*/ 176 h 380"/>
              <a:gd name="T54" fmla="*/ 205 w 408"/>
              <a:gd name="T55" fmla="*/ 72 h 380"/>
              <a:gd name="T56" fmla="*/ 233 w 408"/>
              <a:gd name="T57" fmla="*/ 105 h 380"/>
              <a:gd name="T58" fmla="*/ 281 w 408"/>
              <a:gd name="T59" fmla="*/ 146 h 380"/>
              <a:gd name="T60" fmla="*/ 277 w 408"/>
              <a:gd name="T61" fmla="*/ 131 h 380"/>
              <a:gd name="T62" fmla="*/ 288 w 408"/>
              <a:gd name="T63" fmla="*/ 180 h 380"/>
              <a:gd name="T64" fmla="*/ 288 w 408"/>
              <a:gd name="T65" fmla="*/ 190 h 380"/>
              <a:gd name="T66" fmla="*/ 315 w 408"/>
              <a:gd name="T67" fmla="*/ 213 h 380"/>
              <a:gd name="T68" fmla="*/ 279 w 408"/>
              <a:gd name="T69" fmla="*/ 292 h 380"/>
              <a:gd name="T70" fmla="*/ 239 w 408"/>
              <a:gd name="T71" fmla="*/ 288 h 380"/>
              <a:gd name="T72" fmla="*/ 255 w 408"/>
              <a:gd name="T73" fmla="*/ 287 h 380"/>
              <a:gd name="T74" fmla="*/ 274 w 408"/>
              <a:gd name="T75" fmla="*/ 259 h 380"/>
              <a:gd name="T76" fmla="*/ 267 w 408"/>
              <a:gd name="T77" fmla="*/ 256 h 380"/>
              <a:gd name="T78" fmla="*/ 244 w 408"/>
              <a:gd name="T79" fmla="*/ 271 h 380"/>
              <a:gd name="T80" fmla="*/ 219 w 408"/>
              <a:gd name="T81" fmla="*/ 239 h 380"/>
              <a:gd name="T82" fmla="*/ 245 w 408"/>
              <a:gd name="T83" fmla="*/ 240 h 380"/>
              <a:gd name="T84" fmla="*/ 270 w 408"/>
              <a:gd name="T85" fmla="*/ 236 h 380"/>
              <a:gd name="T86" fmla="*/ 245 w 408"/>
              <a:gd name="T87" fmla="*/ 222 h 380"/>
              <a:gd name="T88" fmla="*/ 221 w 408"/>
              <a:gd name="T89" fmla="*/ 357 h 380"/>
              <a:gd name="T90" fmla="*/ 282 w 408"/>
              <a:gd name="T91" fmla="*/ 356 h 380"/>
              <a:gd name="T92" fmla="*/ 335 w 408"/>
              <a:gd name="T93" fmla="*/ 353 h 380"/>
              <a:gd name="T94" fmla="*/ 260 w 408"/>
              <a:gd name="T95" fmla="*/ 372 h 380"/>
              <a:gd name="T96" fmla="*/ 172 w 408"/>
              <a:gd name="T97" fmla="*/ 319 h 380"/>
              <a:gd name="T98" fmla="*/ 87 w 408"/>
              <a:gd name="T99" fmla="*/ 238 h 380"/>
              <a:gd name="T100" fmla="*/ 107 w 408"/>
              <a:gd name="T101" fmla="*/ 292 h 380"/>
              <a:gd name="T102" fmla="*/ 138 w 408"/>
              <a:gd name="T103" fmla="*/ 298 h 380"/>
              <a:gd name="T104" fmla="*/ 163 w 408"/>
              <a:gd name="T105" fmla="*/ 298 h 380"/>
              <a:gd name="T106" fmla="*/ 174 w 408"/>
              <a:gd name="T107" fmla="*/ 293 h 380"/>
              <a:gd name="T108" fmla="*/ 169 w 408"/>
              <a:gd name="T109" fmla="*/ 263 h 380"/>
              <a:gd name="T110" fmla="*/ 178 w 408"/>
              <a:gd name="T111" fmla="*/ 247 h 380"/>
              <a:gd name="T112" fmla="*/ 115 w 408"/>
              <a:gd name="T113" fmla="*/ 223 h 380"/>
              <a:gd name="T114" fmla="*/ 66 w 408"/>
              <a:gd name="T115" fmla="*/ 265 h 380"/>
              <a:gd name="T116" fmla="*/ 65 w 408"/>
              <a:gd name="T117" fmla="*/ 242 h 380"/>
              <a:gd name="T118" fmla="*/ 11 w 408"/>
              <a:gd name="T119" fmla="*/ 161 h 380"/>
              <a:gd name="T120" fmla="*/ 11 w 408"/>
              <a:gd name="T121" fmla="*/ 157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8" h="380">
                <a:moveTo>
                  <a:pt x="222" y="32"/>
                </a:moveTo>
                <a:cubicBezTo>
                  <a:pt x="227" y="30"/>
                  <a:pt x="227" y="30"/>
                  <a:pt x="227" y="30"/>
                </a:cubicBezTo>
                <a:cubicBezTo>
                  <a:pt x="227" y="30"/>
                  <a:pt x="233" y="28"/>
                  <a:pt x="234" y="28"/>
                </a:cubicBezTo>
                <a:cubicBezTo>
                  <a:pt x="235" y="28"/>
                  <a:pt x="240" y="27"/>
                  <a:pt x="241" y="26"/>
                </a:cubicBezTo>
                <a:cubicBezTo>
                  <a:pt x="242" y="26"/>
                  <a:pt x="245" y="24"/>
                  <a:pt x="246" y="23"/>
                </a:cubicBezTo>
                <a:cubicBezTo>
                  <a:pt x="247" y="23"/>
                  <a:pt x="249" y="23"/>
                  <a:pt x="251" y="21"/>
                </a:cubicBezTo>
                <a:cubicBezTo>
                  <a:pt x="252" y="20"/>
                  <a:pt x="253" y="17"/>
                  <a:pt x="253" y="16"/>
                </a:cubicBezTo>
                <a:cubicBezTo>
                  <a:pt x="253" y="15"/>
                  <a:pt x="252" y="15"/>
                  <a:pt x="251" y="12"/>
                </a:cubicBezTo>
                <a:cubicBezTo>
                  <a:pt x="249" y="9"/>
                  <a:pt x="247" y="7"/>
                  <a:pt x="247" y="6"/>
                </a:cubicBezTo>
                <a:cubicBezTo>
                  <a:pt x="246" y="4"/>
                  <a:pt x="246" y="2"/>
                  <a:pt x="247" y="2"/>
                </a:cubicBezTo>
                <a:cubicBezTo>
                  <a:pt x="248" y="1"/>
                  <a:pt x="251" y="0"/>
                  <a:pt x="253" y="0"/>
                </a:cubicBezTo>
                <a:cubicBezTo>
                  <a:pt x="255" y="1"/>
                  <a:pt x="260" y="2"/>
                  <a:pt x="261" y="2"/>
                </a:cubicBezTo>
                <a:cubicBezTo>
                  <a:pt x="262" y="2"/>
                  <a:pt x="267" y="5"/>
                  <a:pt x="267" y="5"/>
                </a:cubicBezTo>
                <a:cubicBezTo>
                  <a:pt x="267" y="5"/>
                  <a:pt x="269" y="10"/>
                  <a:pt x="269" y="11"/>
                </a:cubicBezTo>
                <a:cubicBezTo>
                  <a:pt x="269" y="12"/>
                  <a:pt x="274" y="18"/>
                  <a:pt x="272" y="18"/>
                </a:cubicBezTo>
                <a:cubicBezTo>
                  <a:pt x="271" y="18"/>
                  <a:pt x="267" y="19"/>
                  <a:pt x="267" y="19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5" y="22"/>
                  <a:pt x="263" y="26"/>
                  <a:pt x="263" y="27"/>
                </a:cubicBezTo>
                <a:cubicBezTo>
                  <a:pt x="263" y="28"/>
                  <a:pt x="262" y="33"/>
                  <a:pt x="262" y="33"/>
                </a:cubicBezTo>
                <a:cubicBezTo>
                  <a:pt x="267" y="44"/>
                  <a:pt x="267" y="44"/>
                  <a:pt x="267" y="44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58" y="55"/>
                  <a:pt x="252" y="55"/>
                  <a:pt x="252" y="54"/>
                </a:cubicBezTo>
                <a:cubicBezTo>
                  <a:pt x="252" y="53"/>
                  <a:pt x="248" y="51"/>
                  <a:pt x="248" y="51"/>
                </a:cubicBezTo>
                <a:cubicBezTo>
                  <a:pt x="248" y="51"/>
                  <a:pt x="242" y="52"/>
                  <a:pt x="241" y="53"/>
                </a:cubicBezTo>
                <a:cubicBezTo>
                  <a:pt x="240" y="53"/>
                  <a:pt x="226" y="54"/>
                  <a:pt x="226" y="54"/>
                </a:cubicBezTo>
                <a:cubicBezTo>
                  <a:pt x="226" y="54"/>
                  <a:pt x="223" y="53"/>
                  <a:pt x="222" y="53"/>
                </a:cubicBezTo>
                <a:cubicBezTo>
                  <a:pt x="221" y="53"/>
                  <a:pt x="216" y="53"/>
                  <a:pt x="216" y="53"/>
                </a:cubicBezTo>
                <a:cubicBezTo>
                  <a:pt x="215" y="49"/>
                  <a:pt x="215" y="49"/>
                  <a:pt x="215" y="49"/>
                </a:cubicBezTo>
                <a:cubicBezTo>
                  <a:pt x="211" y="50"/>
                  <a:pt x="211" y="50"/>
                  <a:pt x="211" y="50"/>
                </a:cubicBezTo>
                <a:cubicBezTo>
                  <a:pt x="210" y="54"/>
                  <a:pt x="210" y="54"/>
                  <a:pt x="210" y="54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7" y="71"/>
                  <a:pt x="177" y="71"/>
                  <a:pt x="177" y="71"/>
                </a:cubicBezTo>
                <a:cubicBezTo>
                  <a:pt x="177" y="71"/>
                  <a:pt x="171" y="73"/>
                  <a:pt x="170" y="74"/>
                </a:cubicBezTo>
                <a:cubicBezTo>
                  <a:pt x="170" y="74"/>
                  <a:pt x="166" y="73"/>
                  <a:pt x="166" y="73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2" y="81"/>
                  <a:pt x="162" y="81"/>
                  <a:pt x="162" y="81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66" y="83"/>
                  <a:pt x="169" y="84"/>
                  <a:pt x="169" y="85"/>
                </a:cubicBezTo>
                <a:cubicBezTo>
                  <a:pt x="169" y="85"/>
                  <a:pt x="168" y="87"/>
                  <a:pt x="168" y="87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8" y="92"/>
                  <a:pt x="171" y="93"/>
                  <a:pt x="172" y="93"/>
                </a:cubicBezTo>
                <a:cubicBezTo>
                  <a:pt x="172" y="93"/>
                  <a:pt x="175" y="91"/>
                  <a:pt x="175" y="91"/>
                </a:cubicBezTo>
                <a:cubicBezTo>
                  <a:pt x="175" y="90"/>
                  <a:pt x="176" y="89"/>
                  <a:pt x="176" y="89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9" y="93"/>
                  <a:pt x="180" y="93"/>
                </a:cubicBezTo>
                <a:cubicBezTo>
                  <a:pt x="180" y="93"/>
                  <a:pt x="183" y="93"/>
                  <a:pt x="183" y="93"/>
                </a:cubicBezTo>
                <a:cubicBezTo>
                  <a:pt x="187" y="95"/>
                  <a:pt x="187" y="95"/>
                  <a:pt x="187" y="95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6" y="101"/>
                  <a:pt x="195" y="102"/>
                </a:cubicBezTo>
                <a:cubicBezTo>
                  <a:pt x="193" y="103"/>
                  <a:pt x="191" y="104"/>
                  <a:pt x="190" y="104"/>
                </a:cubicBezTo>
                <a:cubicBezTo>
                  <a:pt x="190" y="104"/>
                  <a:pt x="188" y="103"/>
                  <a:pt x="188" y="102"/>
                </a:cubicBezTo>
                <a:cubicBezTo>
                  <a:pt x="188" y="100"/>
                  <a:pt x="187" y="99"/>
                  <a:pt x="186" y="99"/>
                </a:cubicBezTo>
                <a:cubicBezTo>
                  <a:pt x="185" y="99"/>
                  <a:pt x="183" y="97"/>
                  <a:pt x="183" y="97"/>
                </a:cubicBezTo>
                <a:cubicBezTo>
                  <a:pt x="182" y="97"/>
                  <a:pt x="180" y="97"/>
                  <a:pt x="179" y="98"/>
                </a:cubicBezTo>
                <a:cubicBezTo>
                  <a:pt x="178" y="98"/>
                  <a:pt x="176" y="98"/>
                  <a:pt x="176" y="97"/>
                </a:cubicBezTo>
                <a:cubicBezTo>
                  <a:pt x="175" y="97"/>
                  <a:pt x="174" y="94"/>
                  <a:pt x="174" y="94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4"/>
                  <a:pt x="168" y="95"/>
                </a:cubicBezTo>
                <a:cubicBezTo>
                  <a:pt x="168" y="95"/>
                  <a:pt x="166" y="97"/>
                  <a:pt x="166" y="97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7" y="102"/>
                  <a:pt x="167" y="102"/>
                  <a:pt x="167" y="102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1" y="105"/>
                  <a:pt x="176" y="106"/>
                  <a:pt x="176" y="106"/>
                </a:cubicBezTo>
                <a:cubicBezTo>
                  <a:pt x="177" y="106"/>
                  <a:pt x="179" y="109"/>
                  <a:pt x="179" y="109"/>
                </a:cubicBezTo>
                <a:cubicBezTo>
                  <a:pt x="179" y="112"/>
                  <a:pt x="179" y="112"/>
                  <a:pt x="179" y="112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8" y="115"/>
                  <a:pt x="178" y="117"/>
                  <a:pt x="176" y="116"/>
                </a:cubicBezTo>
                <a:cubicBezTo>
                  <a:pt x="174" y="115"/>
                  <a:pt x="173" y="114"/>
                  <a:pt x="173" y="114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69" y="109"/>
                  <a:pt x="167" y="107"/>
                  <a:pt x="167" y="107"/>
                </a:cubicBezTo>
                <a:cubicBezTo>
                  <a:pt x="166" y="107"/>
                  <a:pt x="161" y="104"/>
                  <a:pt x="161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50" y="107"/>
                  <a:pt x="150" y="109"/>
                  <a:pt x="151" y="109"/>
                </a:cubicBezTo>
                <a:cubicBezTo>
                  <a:pt x="151" y="110"/>
                  <a:pt x="154" y="112"/>
                  <a:pt x="154" y="112"/>
                </a:cubicBezTo>
                <a:cubicBezTo>
                  <a:pt x="154" y="112"/>
                  <a:pt x="156" y="112"/>
                  <a:pt x="156" y="113"/>
                </a:cubicBezTo>
                <a:cubicBezTo>
                  <a:pt x="157" y="114"/>
                  <a:pt x="159" y="116"/>
                  <a:pt x="159" y="116"/>
                </a:cubicBezTo>
                <a:cubicBezTo>
                  <a:pt x="159" y="116"/>
                  <a:pt x="160" y="116"/>
                  <a:pt x="161" y="116"/>
                </a:cubicBezTo>
                <a:cubicBezTo>
                  <a:pt x="163" y="116"/>
                  <a:pt x="165" y="117"/>
                  <a:pt x="165" y="117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69" y="119"/>
                  <a:pt x="166" y="120"/>
                  <a:pt x="165" y="120"/>
                </a:cubicBezTo>
                <a:cubicBezTo>
                  <a:pt x="164" y="121"/>
                  <a:pt x="161" y="121"/>
                  <a:pt x="161" y="121"/>
                </a:cubicBezTo>
                <a:cubicBezTo>
                  <a:pt x="161" y="121"/>
                  <a:pt x="159" y="119"/>
                  <a:pt x="158" y="119"/>
                </a:cubicBezTo>
                <a:cubicBezTo>
                  <a:pt x="158" y="119"/>
                  <a:pt x="155" y="120"/>
                  <a:pt x="155" y="120"/>
                </a:cubicBezTo>
                <a:cubicBezTo>
                  <a:pt x="155" y="120"/>
                  <a:pt x="153" y="122"/>
                  <a:pt x="152" y="120"/>
                </a:cubicBezTo>
                <a:cubicBezTo>
                  <a:pt x="151" y="118"/>
                  <a:pt x="150" y="116"/>
                  <a:pt x="150" y="116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8" y="114"/>
                  <a:pt x="119" y="115"/>
                </a:cubicBezTo>
                <a:cubicBezTo>
                  <a:pt x="119" y="115"/>
                  <a:pt x="118" y="118"/>
                  <a:pt x="118" y="120"/>
                </a:cubicBezTo>
                <a:cubicBezTo>
                  <a:pt x="119" y="121"/>
                  <a:pt x="119" y="122"/>
                  <a:pt x="121" y="123"/>
                </a:cubicBezTo>
                <a:cubicBezTo>
                  <a:pt x="122" y="124"/>
                  <a:pt x="122" y="124"/>
                  <a:pt x="124" y="125"/>
                </a:cubicBezTo>
                <a:cubicBezTo>
                  <a:pt x="126" y="126"/>
                  <a:pt x="127" y="127"/>
                  <a:pt x="127" y="127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29" y="131"/>
                  <a:pt x="130" y="132"/>
                  <a:pt x="131" y="132"/>
                </a:cubicBezTo>
                <a:cubicBezTo>
                  <a:pt x="132" y="133"/>
                  <a:pt x="135" y="134"/>
                  <a:pt x="135" y="135"/>
                </a:cubicBezTo>
                <a:cubicBezTo>
                  <a:pt x="135" y="137"/>
                  <a:pt x="136" y="139"/>
                  <a:pt x="136" y="139"/>
                </a:cubicBezTo>
                <a:cubicBezTo>
                  <a:pt x="136" y="139"/>
                  <a:pt x="137" y="141"/>
                  <a:pt x="137" y="141"/>
                </a:cubicBezTo>
                <a:cubicBezTo>
                  <a:pt x="138" y="142"/>
                  <a:pt x="139" y="141"/>
                  <a:pt x="139" y="142"/>
                </a:cubicBezTo>
                <a:cubicBezTo>
                  <a:pt x="140" y="143"/>
                  <a:pt x="139" y="144"/>
                  <a:pt x="141" y="145"/>
                </a:cubicBezTo>
                <a:cubicBezTo>
                  <a:pt x="142" y="147"/>
                  <a:pt x="144" y="148"/>
                  <a:pt x="144" y="148"/>
                </a:cubicBezTo>
                <a:cubicBezTo>
                  <a:pt x="145" y="148"/>
                  <a:pt x="147" y="149"/>
                  <a:pt x="147" y="149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8" y="167"/>
                  <a:pt x="156" y="168"/>
                  <a:pt x="155" y="168"/>
                </a:cubicBezTo>
                <a:cubicBezTo>
                  <a:pt x="155" y="168"/>
                  <a:pt x="153" y="169"/>
                  <a:pt x="153" y="169"/>
                </a:cubicBezTo>
                <a:cubicBezTo>
                  <a:pt x="153" y="169"/>
                  <a:pt x="152" y="168"/>
                  <a:pt x="152" y="168"/>
                </a:cubicBezTo>
                <a:cubicBezTo>
                  <a:pt x="153" y="167"/>
                  <a:pt x="156" y="166"/>
                  <a:pt x="156" y="166"/>
                </a:cubicBezTo>
                <a:cubicBezTo>
                  <a:pt x="156" y="166"/>
                  <a:pt x="156" y="163"/>
                  <a:pt x="155" y="163"/>
                </a:cubicBezTo>
                <a:cubicBezTo>
                  <a:pt x="154" y="162"/>
                  <a:pt x="151" y="160"/>
                  <a:pt x="151" y="160"/>
                </a:cubicBezTo>
                <a:cubicBezTo>
                  <a:pt x="149" y="158"/>
                  <a:pt x="149" y="158"/>
                  <a:pt x="149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8"/>
                  <a:pt x="144" y="158"/>
                  <a:pt x="144" y="159"/>
                </a:cubicBezTo>
                <a:cubicBezTo>
                  <a:pt x="143" y="160"/>
                  <a:pt x="140" y="162"/>
                  <a:pt x="140" y="162"/>
                </a:cubicBezTo>
                <a:cubicBezTo>
                  <a:pt x="138" y="166"/>
                  <a:pt x="138" y="166"/>
                  <a:pt x="138" y="166"/>
                </a:cubicBezTo>
                <a:cubicBezTo>
                  <a:pt x="143" y="167"/>
                  <a:pt x="143" y="167"/>
                  <a:pt x="143" y="167"/>
                </a:cubicBezTo>
                <a:cubicBezTo>
                  <a:pt x="143" y="167"/>
                  <a:pt x="145" y="169"/>
                  <a:pt x="145" y="169"/>
                </a:cubicBezTo>
                <a:cubicBezTo>
                  <a:pt x="145" y="170"/>
                  <a:pt x="147" y="172"/>
                  <a:pt x="147" y="172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5" y="182"/>
                  <a:pt x="143" y="183"/>
                  <a:pt x="143" y="183"/>
                </a:cubicBezTo>
                <a:cubicBezTo>
                  <a:pt x="142" y="183"/>
                  <a:pt x="140" y="185"/>
                  <a:pt x="140" y="185"/>
                </a:cubicBezTo>
                <a:cubicBezTo>
                  <a:pt x="140" y="185"/>
                  <a:pt x="139" y="185"/>
                  <a:pt x="139" y="185"/>
                </a:cubicBezTo>
                <a:cubicBezTo>
                  <a:pt x="138" y="185"/>
                  <a:pt x="136" y="184"/>
                  <a:pt x="135" y="184"/>
                </a:cubicBezTo>
                <a:cubicBezTo>
                  <a:pt x="135" y="184"/>
                  <a:pt x="133" y="185"/>
                  <a:pt x="133" y="185"/>
                </a:cubicBezTo>
                <a:cubicBezTo>
                  <a:pt x="133" y="185"/>
                  <a:pt x="130" y="187"/>
                  <a:pt x="134" y="188"/>
                </a:cubicBezTo>
                <a:cubicBezTo>
                  <a:pt x="138" y="188"/>
                  <a:pt x="139" y="188"/>
                  <a:pt x="140" y="188"/>
                </a:cubicBezTo>
                <a:cubicBezTo>
                  <a:pt x="140" y="188"/>
                  <a:pt x="144" y="188"/>
                  <a:pt x="144" y="188"/>
                </a:cubicBezTo>
                <a:cubicBezTo>
                  <a:pt x="144" y="188"/>
                  <a:pt x="145" y="188"/>
                  <a:pt x="146" y="189"/>
                </a:cubicBezTo>
                <a:cubicBezTo>
                  <a:pt x="148" y="189"/>
                  <a:pt x="149" y="189"/>
                  <a:pt x="150" y="190"/>
                </a:cubicBezTo>
                <a:cubicBezTo>
                  <a:pt x="151" y="190"/>
                  <a:pt x="152" y="191"/>
                  <a:pt x="152" y="191"/>
                </a:cubicBezTo>
                <a:cubicBezTo>
                  <a:pt x="152" y="192"/>
                  <a:pt x="152" y="192"/>
                  <a:pt x="153" y="192"/>
                </a:cubicBezTo>
                <a:cubicBezTo>
                  <a:pt x="154" y="192"/>
                  <a:pt x="155" y="193"/>
                  <a:pt x="155" y="193"/>
                </a:cubicBezTo>
                <a:cubicBezTo>
                  <a:pt x="156" y="193"/>
                  <a:pt x="156" y="193"/>
                  <a:pt x="156" y="193"/>
                </a:cubicBezTo>
                <a:cubicBezTo>
                  <a:pt x="156" y="193"/>
                  <a:pt x="157" y="193"/>
                  <a:pt x="158" y="193"/>
                </a:cubicBezTo>
                <a:cubicBezTo>
                  <a:pt x="159" y="193"/>
                  <a:pt x="159" y="192"/>
                  <a:pt x="160" y="192"/>
                </a:cubicBezTo>
                <a:cubicBezTo>
                  <a:pt x="161" y="192"/>
                  <a:pt x="164" y="192"/>
                  <a:pt x="164" y="192"/>
                </a:cubicBezTo>
                <a:cubicBezTo>
                  <a:pt x="166" y="196"/>
                  <a:pt x="166" y="196"/>
                  <a:pt x="166" y="196"/>
                </a:cubicBezTo>
                <a:cubicBezTo>
                  <a:pt x="166" y="196"/>
                  <a:pt x="166" y="197"/>
                  <a:pt x="167" y="197"/>
                </a:cubicBezTo>
                <a:cubicBezTo>
                  <a:pt x="167" y="198"/>
                  <a:pt x="169" y="199"/>
                  <a:pt x="170" y="199"/>
                </a:cubicBezTo>
                <a:cubicBezTo>
                  <a:pt x="171" y="199"/>
                  <a:pt x="179" y="197"/>
                  <a:pt x="179" y="197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5" y="194"/>
                  <a:pt x="173" y="192"/>
                  <a:pt x="172" y="191"/>
                </a:cubicBezTo>
                <a:cubicBezTo>
                  <a:pt x="172" y="190"/>
                  <a:pt x="167" y="187"/>
                  <a:pt x="167" y="187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0" y="181"/>
                  <a:pt x="152" y="177"/>
                  <a:pt x="153" y="176"/>
                </a:cubicBezTo>
                <a:cubicBezTo>
                  <a:pt x="153" y="175"/>
                  <a:pt x="153" y="172"/>
                  <a:pt x="154" y="172"/>
                </a:cubicBezTo>
                <a:cubicBezTo>
                  <a:pt x="155" y="173"/>
                  <a:pt x="157" y="173"/>
                  <a:pt x="158" y="173"/>
                </a:cubicBezTo>
                <a:cubicBezTo>
                  <a:pt x="159" y="173"/>
                  <a:pt x="161" y="172"/>
                  <a:pt x="162" y="172"/>
                </a:cubicBezTo>
                <a:cubicBezTo>
                  <a:pt x="163" y="172"/>
                  <a:pt x="165" y="173"/>
                  <a:pt x="165" y="173"/>
                </a:cubicBezTo>
                <a:cubicBezTo>
                  <a:pt x="165" y="173"/>
                  <a:pt x="166" y="175"/>
                  <a:pt x="166" y="176"/>
                </a:cubicBezTo>
                <a:cubicBezTo>
                  <a:pt x="167" y="176"/>
                  <a:pt x="167" y="178"/>
                  <a:pt x="168" y="179"/>
                </a:cubicBezTo>
                <a:cubicBezTo>
                  <a:pt x="169" y="179"/>
                  <a:pt x="174" y="181"/>
                  <a:pt x="174" y="181"/>
                </a:cubicBezTo>
                <a:cubicBezTo>
                  <a:pt x="174" y="181"/>
                  <a:pt x="180" y="183"/>
                  <a:pt x="180" y="183"/>
                </a:cubicBezTo>
                <a:cubicBezTo>
                  <a:pt x="181" y="183"/>
                  <a:pt x="183" y="183"/>
                  <a:pt x="183" y="183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8" y="184"/>
                  <a:pt x="198" y="184"/>
                  <a:pt x="198" y="184"/>
                </a:cubicBezTo>
                <a:cubicBezTo>
                  <a:pt x="199" y="186"/>
                  <a:pt x="199" y="186"/>
                  <a:pt x="199" y="186"/>
                </a:cubicBezTo>
                <a:cubicBezTo>
                  <a:pt x="199" y="186"/>
                  <a:pt x="202" y="188"/>
                  <a:pt x="202" y="188"/>
                </a:cubicBezTo>
                <a:cubicBezTo>
                  <a:pt x="202" y="189"/>
                  <a:pt x="204" y="193"/>
                  <a:pt x="204" y="193"/>
                </a:cubicBezTo>
                <a:cubicBezTo>
                  <a:pt x="204" y="193"/>
                  <a:pt x="204" y="196"/>
                  <a:pt x="204" y="196"/>
                </a:cubicBezTo>
                <a:cubicBezTo>
                  <a:pt x="204" y="197"/>
                  <a:pt x="206" y="201"/>
                  <a:pt x="206" y="201"/>
                </a:cubicBezTo>
                <a:cubicBezTo>
                  <a:pt x="207" y="202"/>
                  <a:pt x="211" y="206"/>
                  <a:pt x="211" y="207"/>
                </a:cubicBezTo>
                <a:cubicBezTo>
                  <a:pt x="211" y="207"/>
                  <a:pt x="213" y="210"/>
                  <a:pt x="214" y="210"/>
                </a:cubicBezTo>
                <a:cubicBezTo>
                  <a:pt x="214" y="210"/>
                  <a:pt x="215" y="209"/>
                  <a:pt x="215" y="209"/>
                </a:cubicBezTo>
                <a:cubicBezTo>
                  <a:pt x="216" y="209"/>
                  <a:pt x="219" y="207"/>
                  <a:pt x="219" y="207"/>
                </a:cubicBezTo>
                <a:cubicBezTo>
                  <a:pt x="219" y="207"/>
                  <a:pt x="222" y="207"/>
                  <a:pt x="222" y="208"/>
                </a:cubicBezTo>
                <a:cubicBezTo>
                  <a:pt x="222" y="209"/>
                  <a:pt x="226" y="212"/>
                  <a:pt x="226" y="212"/>
                </a:cubicBezTo>
                <a:cubicBezTo>
                  <a:pt x="226" y="212"/>
                  <a:pt x="227" y="216"/>
                  <a:pt x="227" y="216"/>
                </a:cubicBezTo>
                <a:cubicBezTo>
                  <a:pt x="226" y="217"/>
                  <a:pt x="223" y="218"/>
                  <a:pt x="223" y="219"/>
                </a:cubicBezTo>
                <a:cubicBezTo>
                  <a:pt x="222" y="219"/>
                  <a:pt x="219" y="219"/>
                  <a:pt x="219" y="219"/>
                </a:cubicBezTo>
                <a:cubicBezTo>
                  <a:pt x="218" y="220"/>
                  <a:pt x="214" y="221"/>
                  <a:pt x="214" y="22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7"/>
                  <a:pt x="214" y="216"/>
                  <a:pt x="213" y="216"/>
                </a:cubicBezTo>
                <a:cubicBezTo>
                  <a:pt x="213" y="216"/>
                  <a:pt x="207" y="214"/>
                  <a:pt x="207" y="214"/>
                </a:cubicBezTo>
                <a:cubicBezTo>
                  <a:pt x="206" y="209"/>
                  <a:pt x="206" y="209"/>
                  <a:pt x="206" y="209"/>
                </a:cubicBezTo>
                <a:cubicBezTo>
                  <a:pt x="203" y="206"/>
                  <a:pt x="203" y="206"/>
                  <a:pt x="203" y="206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2" y="202"/>
                  <a:pt x="192" y="202"/>
                </a:cubicBezTo>
                <a:cubicBezTo>
                  <a:pt x="191" y="203"/>
                  <a:pt x="187" y="202"/>
                  <a:pt x="187" y="202"/>
                </a:cubicBezTo>
                <a:cubicBezTo>
                  <a:pt x="184" y="203"/>
                  <a:pt x="184" y="203"/>
                  <a:pt x="184" y="203"/>
                </a:cubicBezTo>
                <a:cubicBezTo>
                  <a:pt x="184" y="205"/>
                  <a:pt x="184" y="205"/>
                  <a:pt x="184" y="205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9" y="211"/>
                  <a:pt x="199" y="211"/>
                  <a:pt x="199" y="211"/>
                </a:cubicBezTo>
                <a:cubicBezTo>
                  <a:pt x="199" y="211"/>
                  <a:pt x="200" y="213"/>
                  <a:pt x="200" y="214"/>
                </a:cubicBezTo>
                <a:cubicBezTo>
                  <a:pt x="200" y="215"/>
                  <a:pt x="202" y="219"/>
                  <a:pt x="202" y="219"/>
                </a:cubicBezTo>
                <a:cubicBezTo>
                  <a:pt x="204" y="225"/>
                  <a:pt x="204" y="225"/>
                  <a:pt x="204" y="225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8" y="230"/>
                  <a:pt x="208" y="230"/>
                  <a:pt x="208" y="230"/>
                </a:cubicBezTo>
                <a:cubicBezTo>
                  <a:pt x="208" y="234"/>
                  <a:pt x="208" y="234"/>
                  <a:pt x="208" y="234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0" y="235"/>
                  <a:pt x="209" y="236"/>
                  <a:pt x="209" y="237"/>
                </a:cubicBezTo>
                <a:cubicBezTo>
                  <a:pt x="209" y="237"/>
                  <a:pt x="207" y="240"/>
                  <a:pt x="207" y="240"/>
                </a:cubicBezTo>
                <a:cubicBezTo>
                  <a:pt x="207" y="240"/>
                  <a:pt x="205" y="240"/>
                  <a:pt x="204" y="240"/>
                </a:cubicBezTo>
                <a:cubicBezTo>
                  <a:pt x="204" y="239"/>
                  <a:pt x="203" y="237"/>
                  <a:pt x="202" y="237"/>
                </a:cubicBezTo>
                <a:cubicBezTo>
                  <a:pt x="200" y="236"/>
                  <a:pt x="200" y="234"/>
                  <a:pt x="199" y="234"/>
                </a:cubicBezTo>
                <a:cubicBezTo>
                  <a:pt x="198" y="234"/>
                  <a:pt x="195" y="234"/>
                  <a:pt x="195" y="234"/>
                </a:cubicBezTo>
                <a:cubicBezTo>
                  <a:pt x="195" y="234"/>
                  <a:pt x="193" y="231"/>
                  <a:pt x="192" y="230"/>
                </a:cubicBezTo>
                <a:cubicBezTo>
                  <a:pt x="192" y="230"/>
                  <a:pt x="191" y="229"/>
                  <a:pt x="190" y="228"/>
                </a:cubicBezTo>
                <a:cubicBezTo>
                  <a:pt x="189" y="227"/>
                  <a:pt x="187" y="224"/>
                  <a:pt x="187" y="225"/>
                </a:cubicBezTo>
                <a:cubicBezTo>
                  <a:pt x="187" y="227"/>
                  <a:pt x="188" y="229"/>
                  <a:pt x="187" y="229"/>
                </a:cubicBezTo>
                <a:cubicBezTo>
                  <a:pt x="185" y="229"/>
                  <a:pt x="184" y="229"/>
                  <a:pt x="184" y="229"/>
                </a:cubicBezTo>
                <a:cubicBezTo>
                  <a:pt x="184" y="229"/>
                  <a:pt x="182" y="231"/>
                  <a:pt x="181" y="232"/>
                </a:cubicBezTo>
                <a:cubicBezTo>
                  <a:pt x="181" y="232"/>
                  <a:pt x="182" y="232"/>
                  <a:pt x="180" y="233"/>
                </a:cubicBezTo>
                <a:cubicBezTo>
                  <a:pt x="179" y="233"/>
                  <a:pt x="177" y="233"/>
                  <a:pt x="177" y="233"/>
                </a:cubicBezTo>
                <a:cubicBezTo>
                  <a:pt x="177" y="232"/>
                  <a:pt x="177" y="232"/>
                  <a:pt x="177" y="231"/>
                </a:cubicBezTo>
                <a:cubicBezTo>
                  <a:pt x="178" y="230"/>
                  <a:pt x="184" y="227"/>
                  <a:pt x="184" y="227"/>
                </a:cubicBezTo>
                <a:cubicBezTo>
                  <a:pt x="184" y="226"/>
                  <a:pt x="182" y="223"/>
                  <a:pt x="182" y="223"/>
                </a:cubicBezTo>
                <a:cubicBezTo>
                  <a:pt x="181" y="224"/>
                  <a:pt x="181" y="224"/>
                  <a:pt x="181" y="224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1" y="230"/>
                  <a:pt x="171" y="230"/>
                  <a:pt x="171" y="230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0" y="233"/>
                  <a:pt x="160" y="233"/>
                  <a:pt x="160" y="233"/>
                </a:cubicBezTo>
                <a:cubicBezTo>
                  <a:pt x="158" y="232"/>
                  <a:pt x="158" y="232"/>
                  <a:pt x="158" y="232"/>
                </a:cubicBezTo>
                <a:cubicBezTo>
                  <a:pt x="156" y="229"/>
                  <a:pt x="156" y="229"/>
                  <a:pt x="156" y="229"/>
                </a:cubicBezTo>
                <a:cubicBezTo>
                  <a:pt x="155" y="229"/>
                  <a:pt x="155" y="229"/>
                  <a:pt x="155" y="229"/>
                </a:cubicBezTo>
                <a:cubicBezTo>
                  <a:pt x="155" y="229"/>
                  <a:pt x="154" y="227"/>
                  <a:pt x="155" y="226"/>
                </a:cubicBezTo>
                <a:cubicBezTo>
                  <a:pt x="155" y="226"/>
                  <a:pt x="156" y="225"/>
                  <a:pt x="158" y="225"/>
                </a:cubicBezTo>
                <a:cubicBezTo>
                  <a:pt x="160" y="225"/>
                  <a:pt x="161" y="225"/>
                  <a:pt x="162" y="225"/>
                </a:cubicBezTo>
                <a:cubicBezTo>
                  <a:pt x="163" y="225"/>
                  <a:pt x="164" y="224"/>
                  <a:pt x="164" y="224"/>
                </a:cubicBezTo>
                <a:cubicBezTo>
                  <a:pt x="164" y="224"/>
                  <a:pt x="165" y="224"/>
                  <a:pt x="165" y="223"/>
                </a:cubicBezTo>
                <a:cubicBezTo>
                  <a:pt x="165" y="222"/>
                  <a:pt x="162" y="218"/>
                  <a:pt x="162" y="218"/>
                </a:cubicBezTo>
                <a:cubicBezTo>
                  <a:pt x="162" y="218"/>
                  <a:pt x="158" y="218"/>
                  <a:pt x="157" y="219"/>
                </a:cubicBezTo>
                <a:cubicBezTo>
                  <a:pt x="155" y="219"/>
                  <a:pt x="155" y="221"/>
                  <a:pt x="153" y="220"/>
                </a:cubicBezTo>
                <a:cubicBezTo>
                  <a:pt x="151" y="219"/>
                  <a:pt x="146" y="217"/>
                  <a:pt x="146" y="21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7" y="217"/>
                  <a:pt x="137" y="219"/>
                  <a:pt x="135" y="217"/>
                </a:cubicBezTo>
                <a:cubicBezTo>
                  <a:pt x="133" y="214"/>
                  <a:pt x="133" y="212"/>
                  <a:pt x="133" y="212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29" y="215"/>
                  <a:pt x="129" y="215"/>
                  <a:pt x="129" y="215"/>
                </a:cubicBezTo>
                <a:cubicBezTo>
                  <a:pt x="129" y="215"/>
                  <a:pt x="127" y="218"/>
                  <a:pt x="127" y="218"/>
                </a:cubicBezTo>
                <a:cubicBezTo>
                  <a:pt x="126" y="218"/>
                  <a:pt x="123" y="218"/>
                  <a:pt x="122" y="219"/>
                </a:cubicBezTo>
                <a:cubicBezTo>
                  <a:pt x="122" y="219"/>
                  <a:pt x="117" y="219"/>
                  <a:pt x="117" y="219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7"/>
                  <a:pt x="108" y="218"/>
                  <a:pt x="108" y="218"/>
                </a:cubicBezTo>
                <a:cubicBezTo>
                  <a:pt x="107" y="219"/>
                  <a:pt x="97" y="221"/>
                  <a:pt x="97" y="221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89" y="224"/>
                  <a:pt x="89" y="224"/>
                  <a:pt x="89" y="224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4" y="221"/>
                  <a:pt x="84" y="221"/>
                  <a:pt x="84" y="221"/>
                </a:cubicBezTo>
                <a:cubicBezTo>
                  <a:pt x="83" y="223"/>
                  <a:pt x="83" y="223"/>
                  <a:pt x="83" y="223"/>
                </a:cubicBezTo>
                <a:cubicBezTo>
                  <a:pt x="83" y="223"/>
                  <a:pt x="79" y="227"/>
                  <a:pt x="78" y="228"/>
                </a:cubicBezTo>
                <a:cubicBezTo>
                  <a:pt x="78" y="228"/>
                  <a:pt x="73" y="223"/>
                  <a:pt x="73" y="223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63" y="207"/>
                  <a:pt x="63" y="207"/>
                  <a:pt x="63" y="207"/>
                </a:cubicBezTo>
                <a:cubicBezTo>
                  <a:pt x="61" y="204"/>
                  <a:pt x="61" y="204"/>
                  <a:pt x="61" y="204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5" y="209"/>
                  <a:pt x="56" y="212"/>
                  <a:pt x="56" y="212"/>
                </a:cubicBezTo>
                <a:cubicBezTo>
                  <a:pt x="56" y="213"/>
                  <a:pt x="55" y="214"/>
                  <a:pt x="54" y="214"/>
                </a:cubicBezTo>
                <a:cubicBezTo>
                  <a:pt x="54" y="214"/>
                  <a:pt x="49" y="216"/>
                  <a:pt x="49" y="216"/>
                </a:cubicBezTo>
                <a:cubicBezTo>
                  <a:pt x="49" y="216"/>
                  <a:pt x="48" y="213"/>
                  <a:pt x="48" y="212"/>
                </a:cubicBezTo>
                <a:cubicBezTo>
                  <a:pt x="48" y="210"/>
                  <a:pt x="48" y="207"/>
                  <a:pt x="48" y="207"/>
                </a:cubicBezTo>
                <a:cubicBezTo>
                  <a:pt x="48" y="207"/>
                  <a:pt x="52" y="205"/>
                  <a:pt x="52" y="205"/>
                </a:cubicBezTo>
                <a:cubicBezTo>
                  <a:pt x="52" y="204"/>
                  <a:pt x="55" y="199"/>
                  <a:pt x="55" y="199"/>
                </a:cubicBezTo>
                <a:cubicBezTo>
                  <a:pt x="55" y="196"/>
                  <a:pt x="55" y="196"/>
                  <a:pt x="55" y="196"/>
                </a:cubicBezTo>
                <a:cubicBezTo>
                  <a:pt x="55" y="196"/>
                  <a:pt x="59" y="195"/>
                  <a:pt x="60" y="195"/>
                </a:cubicBezTo>
                <a:cubicBezTo>
                  <a:pt x="61" y="195"/>
                  <a:pt x="63" y="195"/>
                  <a:pt x="64" y="196"/>
                </a:cubicBezTo>
                <a:cubicBezTo>
                  <a:pt x="66" y="197"/>
                  <a:pt x="65" y="197"/>
                  <a:pt x="67" y="197"/>
                </a:cubicBezTo>
                <a:cubicBezTo>
                  <a:pt x="69" y="196"/>
                  <a:pt x="71" y="195"/>
                  <a:pt x="71" y="194"/>
                </a:cubicBezTo>
                <a:cubicBezTo>
                  <a:pt x="71" y="193"/>
                  <a:pt x="72" y="189"/>
                  <a:pt x="69" y="189"/>
                </a:cubicBezTo>
                <a:cubicBezTo>
                  <a:pt x="67" y="189"/>
                  <a:pt x="64" y="191"/>
                  <a:pt x="63" y="191"/>
                </a:cubicBezTo>
                <a:cubicBezTo>
                  <a:pt x="62" y="192"/>
                  <a:pt x="61" y="191"/>
                  <a:pt x="59" y="190"/>
                </a:cubicBezTo>
                <a:cubicBezTo>
                  <a:pt x="58" y="190"/>
                  <a:pt x="56" y="189"/>
                  <a:pt x="56" y="18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5" y="196"/>
                  <a:pt x="51" y="193"/>
                </a:cubicBezTo>
                <a:cubicBezTo>
                  <a:pt x="47" y="191"/>
                  <a:pt x="47" y="190"/>
                  <a:pt x="47" y="190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1" y="179"/>
                  <a:pt x="41" y="179"/>
                  <a:pt x="41" y="179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38" y="175"/>
                  <a:pt x="37" y="177"/>
                  <a:pt x="36" y="179"/>
                </a:cubicBezTo>
                <a:cubicBezTo>
                  <a:pt x="35" y="180"/>
                  <a:pt x="33" y="180"/>
                  <a:pt x="32" y="179"/>
                </a:cubicBezTo>
                <a:cubicBezTo>
                  <a:pt x="32" y="177"/>
                  <a:pt x="29" y="173"/>
                  <a:pt x="29" y="173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26" y="168"/>
                  <a:pt x="26" y="168"/>
                  <a:pt x="26" y="168"/>
                </a:cubicBezTo>
                <a:cubicBezTo>
                  <a:pt x="26" y="168"/>
                  <a:pt x="24" y="167"/>
                  <a:pt x="24" y="166"/>
                </a:cubicBezTo>
                <a:cubicBezTo>
                  <a:pt x="25" y="164"/>
                  <a:pt x="27" y="161"/>
                  <a:pt x="27" y="161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57"/>
                  <a:pt x="29" y="154"/>
                  <a:pt x="28" y="153"/>
                </a:cubicBezTo>
                <a:cubicBezTo>
                  <a:pt x="28" y="152"/>
                  <a:pt x="27" y="139"/>
                  <a:pt x="27" y="139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9"/>
                  <a:pt x="49" y="105"/>
                  <a:pt x="49" y="106"/>
                </a:cubicBezTo>
                <a:cubicBezTo>
                  <a:pt x="50" y="107"/>
                  <a:pt x="49" y="98"/>
                  <a:pt x="49" y="98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51" y="89"/>
                  <a:pt x="52" y="89"/>
                </a:cubicBezTo>
                <a:cubicBezTo>
                  <a:pt x="53" y="89"/>
                  <a:pt x="55" y="88"/>
                  <a:pt x="58" y="87"/>
                </a:cubicBezTo>
                <a:cubicBezTo>
                  <a:pt x="60" y="87"/>
                  <a:pt x="62" y="85"/>
                  <a:pt x="64" y="85"/>
                </a:cubicBezTo>
                <a:cubicBezTo>
                  <a:pt x="65" y="85"/>
                  <a:pt x="70" y="85"/>
                  <a:pt x="70" y="85"/>
                </a:cubicBezTo>
                <a:cubicBezTo>
                  <a:pt x="70" y="85"/>
                  <a:pt x="75" y="82"/>
                  <a:pt x="76" y="81"/>
                </a:cubicBezTo>
                <a:cubicBezTo>
                  <a:pt x="77" y="80"/>
                  <a:pt x="80" y="76"/>
                  <a:pt x="80" y="76"/>
                </a:cubicBezTo>
                <a:cubicBezTo>
                  <a:pt x="80" y="76"/>
                  <a:pt x="81" y="71"/>
                  <a:pt x="83" y="70"/>
                </a:cubicBezTo>
                <a:cubicBezTo>
                  <a:pt x="84" y="70"/>
                  <a:pt x="87" y="68"/>
                  <a:pt x="89" y="68"/>
                </a:cubicBezTo>
                <a:cubicBezTo>
                  <a:pt x="91" y="67"/>
                  <a:pt x="96" y="66"/>
                  <a:pt x="97" y="66"/>
                </a:cubicBezTo>
                <a:cubicBezTo>
                  <a:pt x="98" y="66"/>
                  <a:pt x="110" y="64"/>
                  <a:pt x="110" y="64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45"/>
                  <a:pt x="138" y="42"/>
                  <a:pt x="139" y="42"/>
                </a:cubicBezTo>
                <a:cubicBezTo>
                  <a:pt x="140" y="43"/>
                  <a:pt x="142" y="42"/>
                  <a:pt x="142" y="42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40"/>
                  <a:pt x="158" y="37"/>
                  <a:pt x="159" y="36"/>
                </a:cubicBezTo>
                <a:cubicBezTo>
                  <a:pt x="159" y="36"/>
                  <a:pt x="164" y="34"/>
                  <a:pt x="164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8" y="28"/>
                  <a:pt x="171" y="28"/>
                </a:cubicBezTo>
                <a:cubicBezTo>
                  <a:pt x="173" y="28"/>
                  <a:pt x="175" y="28"/>
                  <a:pt x="176" y="28"/>
                </a:cubicBezTo>
                <a:cubicBezTo>
                  <a:pt x="176" y="27"/>
                  <a:pt x="177" y="25"/>
                  <a:pt x="178" y="25"/>
                </a:cubicBezTo>
                <a:cubicBezTo>
                  <a:pt x="179" y="25"/>
                  <a:pt x="185" y="24"/>
                  <a:pt x="185" y="24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8" y="29"/>
                  <a:pt x="194" y="33"/>
                  <a:pt x="195" y="33"/>
                </a:cubicBezTo>
                <a:cubicBezTo>
                  <a:pt x="196" y="33"/>
                  <a:pt x="201" y="29"/>
                  <a:pt x="201" y="29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9" y="34"/>
                  <a:pt x="219" y="34"/>
                  <a:pt x="219" y="34"/>
                </a:cubicBezTo>
                <a:cubicBezTo>
                  <a:pt x="222" y="32"/>
                  <a:pt x="222" y="32"/>
                  <a:pt x="222" y="32"/>
                </a:cubicBezTo>
                <a:close/>
                <a:moveTo>
                  <a:pt x="188" y="149"/>
                </a:moveTo>
                <a:cubicBezTo>
                  <a:pt x="188" y="149"/>
                  <a:pt x="188" y="149"/>
                  <a:pt x="188" y="149"/>
                </a:cubicBezTo>
                <a:cubicBezTo>
                  <a:pt x="189" y="150"/>
                  <a:pt x="189" y="150"/>
                  <a:pt x="189" y="150"/>
                </a:cubicBezTo>
                <a:cubicBezTo>
                  <a:pt x="189" y="150"/>
                  <a:pt x="191" y="150"/>
                  <a:pt x="192" y="149"/>
                </a:cubicBezTo>
                <a:cubicBezTo>
                  <a:pt x="193" y="149"/>
                  <a:pt x="191" y="148"/>
                  <a:pt x="191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89" y="148"/>
                  <a:pt x="188" y="149"/>
                  <a:pt x="188" y="149"/>
                </a:cubicBezTo>
                <a:close/>
                <a:moveTo>
                  <a:pt x="184" y="157"/>
                </a:moveTo>
                <a:cubicBezTo>
                  <a:pt x="184" y="157"/>
                  <a:pt x="184" y="157"/>
                  <a:pt x="184" y="157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6" y="155"/>
                  <a:pt x="187" y="154"/>
                </a:cubicBezTo>
                <a:cubicBezTo>
                  <a:pt x="188" y="152"/>
                  <a:pt x="186" y="153"/>
                  <a:pt x="186" y="153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4" y="157"/>
                  <a:pt x="184" y="157"/>
                </a:cubicBezTo>
                <a:close/>
                <a:moveTo>
                  <a:pt x="318" y="231"/>
                </a:moveTo>
                <a:cubicBezTo>
                  <a:pt x="318" y="231"/>
                  <a:pt x="318" y="231"/>
                  <a:pt x="318" y="231"/>
                </a:cubicBezTo>
                <a:cubicBezTo>
                  <a:pt x="318" y="231"/>
                  <a:pt x="321" y="233"/>
                  <a:pt x="321" y="233"/>
                </a:cubicBezTo>
                <a:cubicBezTo>
                  <a:pt x="319" y="237"/>
                  <a:pt x="319" y="237"/>
                  <a:pt x="319" y="237"/>
                </a:cubicBezTo>
                <a:cubicBezTo>
                  <a:pt x="316" y="235"/>
                  <a:pt x="316" y="235"/>
                  <a:pt x="316" y="235"/>
                </a:cubicBezTo>
                <a:cubicBezTo>
                  <a:pt x="318" y="231"/>
                  <a:pt x="318" y="231"/>
                  <a:pt x="318" y="231"/>
                </a:cubicBezTo>
                <a:close/>
                <a:moveTo>
                  <a:pt x="342" y="250"/>
                </a:moveTo>
                <a:cubicBezTo>
                  <a:pt x="342" y="250"/>
                  <a:pt x="342" y="250"/>
                  <a:pt x="342" y="250"/>
                </a:cubicBezTo>
                <a:cubicBezTo>
                  <a:pt x="342" y="250"/>
                  <a:pt x="347" y="251"/>
                  <a:pt x="347" y="250"/>
                </a:cubicBezTo>
                <a:cubicBezTo>
                  <a:pt x="347" y="249"/>
                  <a:pt x="348" y="247"/>
                  <a:pt x="348" y="247"/>
                </a:cubicBezTo>
                <a:cubicBezTo>
                  <a:pt x="347" y="246"/>
                  <a:pt x="344" y="245"/>
                  <a:pt x="344" y="245"/>
                </a:cubicBezTo>
                <a:cubicBezTo>
                  <a:pt x="343" y="245"/>
                  <a:pt x="342" y="245"/>
                  <a:pt x="341" y="244"/>
                </a:cubicBezTo>
                <a:cubicBezTo>
                  <a:pt x="335" y="237"/>
                  <a:pt x="339" y="246"/>
                  <a:pt x="342" y="247"/>
                </a:cubicBezTo>
                <a:cubicBezTo>
                  <a:pt x="342" y="248"/>
                  <a:pt x="342" y="248"/>
                  <a:pt x="342" y="248"/>
                </a:cubicBezTo>
                <a:cubicBezTo>
                  <a:pt x="342" y="250"/>
                  <a:pt x="342" y="250"/>
                  <a:pt x="342" y="250"/>
                </a:cubicBezTo>
                <a:close/>
                <a:moveTo>
                  <a:pt x="349" y="257"/>
                </a:moveTo>
                <a:cubicBezTo>
                  <a:pt x="349" y="257"/>
                  <a:pt x="349" y="257"/>
                  <a:pt x="349" y="257"/>
                </a:cubicBezTo>
                <a:cubicBezTo>
                  <a:pt x="353" y="252"/>
                  <a:pt x="353" y="252"/>
                  <a:pt x="353" y="252"/>
                </a:cubicBezTo>
                <a:cubicBezTo>
                  <a:pt x="353" y="252"/>
                  <a:pt x="355" y="250"/>
                  <a:pt x="356" y="250"/>
                </a:cubicBezTo>
                <a:cubicBezTo>
                  <a:pt x="357" y="250"/>
                  <a:pt x="361" y="249"/>
                  <a:pt x="361" y="249"/>
                </a:cubicBezTo>
                <a:cubicBezTo>
                  <a:pt x="361" y="249"/>
                  <a:pt x="364" y="250"/>
                  <a:pt x="362" y="251"/>
                </a:cubicBezTo>
                <a:cubicBezTo>
                  <a:pt x="361" y="252"/>
                  <a:pt x="358" y="254"/>
                  <a:pt x="357" y="254"/>
                </a:cubicBezTo>
                <a:cubicBezTo>
                  <a:pt x="356" y="255"/>
                  <a:pt x="354" y="258"/>
                  <a:pt x="354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6" y="261"/>
                  <a:pt x="346" y="261"/>
                  <a:pt x="346" y="261"/>
                </a:cubicBezTo>
                <a:cubicBezTo>
                  <a:pt x="347" y="265"/>
                  <a:pt x="347" y="265"/>
                  <a:pt x="347" y="265"/>
                </a:cubicBezTo>
                <a:cubicBezTo>
                  <a:pt x="347" y="265"/>
                  <a:pt x="346" y="266"/>
                  <a:pt x="345" y="266"/>
                </a:cubicBezTo>
                <a:cubicBezTo>
                  <a:pt x="345" y="265"/>
                  <a:pt x="342" y="263"/>
                  <a:pt x="342" y="263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47" y="258"/>
                  <a:pt x="347" y="258"/>
                  <a:pt x="347" y="258"/>
                </a:cubicBezTo>
                <a:cubicBezTo>
                  <a:pt x="349" y="257"/>
                  <a:pt x="349" y="257"/>
                  <a:pt x="349" y="257"/>
                </a:cubicBezTo>
                <a:close/>
                <a:moveTo>
                  <a:pt x="388" y="286"/>
                </a:moveTo>
                <a:cubicBezTo>
                  <a:pt x="388" y="286"/>
                  <a:pt x="388" y="286"/>
                  <a:pt x="388" y="286"/>
                </a:cubicBezTo>
                <a:cubicBezTo>
                  <a:pt x="388" y="286"/>
                  <a:pt x="392" y="290"/>
                  <a:pt x="392" y="290"/>
                </a:cubicBezTo>
                <a:cubicBezTo>
                  <a:pt x="391" y="295"/>
                  <a:pt x="391" y="295"/>
                  <a:pt x="391" y="295"/>
                </a:cubicBezTo>
                <a:cubicBezTo>
                  <a:pt x="391" y="295"/>
                  <a:pt x="391" y="297"/>
                  <a:pt x="393" y="297"/>
                </a:cubicBezTo>
                <a:cubicBezTo>
                  <a:pt x="395" y="298"/>
                  <a:pt x="398" y="298"/>
                  <a:pt x="398" y="296"/>
                </a:cubicBezTo>
                <a:cubicBezTo>
                  <a:pt x="398" y="294"/>
                  <a:pt x="399" y="292"/>
                  <a:pt x="400" y="291"/>
                </a:cubicBezTo>
                <a:cubicBezTo>
                  <a:pt x="401" y="289"/>
                  <a:pt x="403" y="286"/>
                  <a:pt x="403" y="286"/>
                </a:cubicBezTo>
                <a:cubicBezTo>
                  <a:pt x="403" y="286"/>
                  <a:pt x="404" y="286"/>
                  <a:pt x="405" y="285"/>
                </a:cubicBezTo>
                <a:cubicBezTo>
                  <a:pt x="406" y="285"/>
                  <a:pt x="404" y="282"/>
                  <a:pt x="404" y="282"/>
                </a:cubicBezTo>
                <a:cubicBezTo>
                  <a:pt x="404" y="282"/>
                  <a:pt x="403" y="282"/>
                  <a:pt x="405" y="278"/>
                </a:cubicBezTo>
                <a:cubicBezTo>
                  <a:pt x="407" y="275"/>
                  <a:pt x="407" y="275"/>
                  <a:pt x="407" y="275"/>
                </a:cubicBezTo>
                <a:cubicBezTo>
                  <a:pt x="407" y="274"/>
                  <a:pt x="408" y="271"/>
                  <a:pt x="408" y="270"/>
                </a:cubicBezTo>
                <a:cubicBezTo>
                  <a:pt x="407" y="268"/>
                  <a:pt x="406" y="263"/>
                  <a:pt x="406" y="263"/>
                </a:cubicBezTo>
                <a:cubicBezTo>
                  <a:pt x="404" y="265"/>
                  <a:pt x="404" y="265"/>
                  <a:pt x="404" y="265"/>
                </a:cubicBezTo>
                <a:cubicBezTo>
                  <a:pt x="404" y="265"/>
                  <a:pt x="402" y="267"/>
                  <a:pt x="400" y="267"/>
                </a:cubicBezTo>
                <a:cubicBezTo>
                  <a:pt x="398" y="268"/>
                  <a:pt x="396" y="269"/>
                  <a:pt x="396" y="270"/>
                </a:cubicBezTo>
                <a:cubicBezTo>
                  <a:pt x="396" y="270"/>
                  <a:pt x="396" y="273"/>
                  <a:pt x="395" y="274"/>
                </a:cubicBezTo>
                <a:cubicBezTo>
                  <a:pt x="394" y="275"/>
                  <a:pt x="391" y="278"/>
                  <a:pt x="391" y="278"/>
                </a:cubicBezTo>
                <a:cubicBezTo>
                  <a:pt x="389" y="283"/>
                  <a:pt x="389" y="283"/>
                  <a:pt x="389" y="283"/>
                </a:cubicBezTo>
                <a:cubicBezTo>
                  <a:pt x="389" y="283"/>
                  <a:pt x="388" y="286"/>
                  <a:pt x="388" y="286"/>
                </a:cubicBezTo>
                <a:close/>
                <a:moveTo>
                  <a:pt x="373" y="331"/>
                </a:moveTo>
                <a:cubicBezTo>
                  <a:pt x="373" y="331"/>
                  <a:pt x="373" y="331"/>
                  <a:pt x="373" y="331"/>
                </a:cubicBezTo>
                <a:cubicBezTo>
                  <a:pt x="371" y="330"/>
                  <a:pt x="369" y="328"/>
                  <a:pt x="369" y="326"/>
                </a:cubicBezTo>
                <a:cubicBezTo>
                  <a:pt x="369" y="325"/>
                  <a:pt x="370" y="323"/>
                  <a:pt x="370" y="323"/>
                </a:cubicBezTo>
                <a:cubicBezTo>
                  <a:pt x="370" y="323"/>
                  <a:pt x="368" y="322"/>
                  <a:pt x="368" y="321"/>
                </a:cubicBezTo>
                <a:cubicBezTo>
                  <a:pt x="368" y="321"/>
                  <a:pt x="370" y="317"/>
                  <a:pt x="370" y="315"/>
                </a:cubicBezTo>
                <a:cubicBezTo>
                  <a:pt x="369" y="314"/>
                  <a:pt x="370" y="308"/>
                  <a:pt x="370" y="308"/>
                </a:cubicBezTo>
                <a:cubicBezTo>
                  <a:pt x="370" y="308"/>
                  <a:pt x="373" y="307"/>
                  <a:pt x="373" y="308"/>
                </a:cubicBezTo>
                <a:cubicBezTo>
                  <a:pt x="373" y="309"/>
                  <a:pt x="372" y="312"/>
                  <a:pt x="372" y="313"/>
                </a:cubicBezTo>
                <a:cubicBezTo>
                  <a:pt x="372" y="314"/>
                  <a:pt x="371" y="318"/>
                  <a:pt x="371" y="319"/>
                </a:cubicBezTo>
                <a:cubicBezTo>
                  <a:pt x="371" y="319"/>
                  <a:pt x="372" y="318"/>
                  <a:pt x="374" y="320"/>
                </a:cubicBezTo>
                <a:cubicBezTo>
                  <a:pt x="376" y="322"/>
                  <a:pt x="376" y="325"/>
                  <a:pt x="376" y="325"/>
                </a:cubicBezTo>
                <a:cubicBezTo>
                  <a:pt x="374" y="327"/>
                  <a:pt x="374" y="327"/>
                  <a:pt x="374" y="327"/>
                </a:cubicBezTo>
                <a:cubicBezTo>
                  <a:pt x="373" y="331"/>
                  <a:pt x="373" y="331"/>
                  <a:pt x="373" y="331"/>
                </a:cubicBezTo>
                <a:close/>
                <a:moveTo>
                  <a:pt x="361" y="333"/>
                </a:moveTo>
                <a:cubicBezTo>
                  <a:pt x="361" y="333"/>
                  <a:pt x="361" y="333"/>
                  <a:pt x="361" y="333"/>
                </a:cubicBezTo>
                <a:cubicBezTo>
                  <a:pt x="361" y="333"/>
                  <a:pt x="360" y="337"/>
                  <a:pt x="360" y="338"/>
                </a:cubicBezTo>
                <a:cubicBezTo>
                  <a:pt x="360" y="338"/>
                  <a:pt x="361" y="338"/>
                  <a:pt x="362" y="338"/>
                </a:cubicBezTo>
                <a:cubicBezTo>
                  <a:pt x="363" y="337"/>
                  <a:pt x="364" y="337"/>
                  <a:pt x="365" y="336"/>
                </a:cubicBezTo>
                <a:cubicBezTo>
                  <a:pt x="366" y="335"/>
                  <a:pt x="369" y="333"/>
                  <a:pt x="370" y="333"/>
                </a:cubicBezTo>
                <a:cubicBezTo>
                  <a:pt x="371" y="332"/>
                  <a:pt x="366" y="330"/>
                  <a:pt x="366" y="330"/>
                </a:cubicBezTo>
                <a:cubicBezTo>
                  <a:pt x="361" y="333"/>
                  <a:pt x="361" y="333"/>
                  <a:pt x="361" y="333"/>
                </a:cubicBezTo>
                <a:close/>
                <a:moveTo>
                  <a:pt x="225" y="132"/>
                </a:moveTo>
                <a:cubicBezTo>
                  <a:pt x="225" y="132"/>
                  <a:pt x="225" y="132"/>
                  <a:pt x="225" y="132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30" y="130"/>
                  <a:pt x="228" y="129"/>
                  <a:pt x="228" y="129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7" y="130"/>
                  <a:pt x="225" y="132"/>
                  <a:pt x="225" y="132"/>
                </a:cubicBezTo>
                <a:close/>
                <a:moveTo>
                  <a:pt x="164" y="164"/>
                </a:moveTo>
                <a:cubicBezTo>
                  <a:pt x="164" y="164"/>
                  <a:pt x="164" y="164"/>
                  <a:pt x="164" y="164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65"/>
                  <a:pt x="166" y="163"/>
                  <a:pt x="168" y="162"/>
                </a:cubicBezTo>
                <a:cubicBezTo>
                  <a:pt x="169" y="161"/>
                  <a:pt x="167" y="161"/>
                  <a:pt x="167" y="161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65" y="162"/>
                  <a:pt x="164" y="163"/>
                  <a:pt x="164" y="164"/>
                </a:cubicBezTo>
                <a:close/>
                <a:moveTo>
                  <a:pt x="174" y="162"/>
                </a:moveTo>
                <a:cubicBezTo>
                  <a:pt x="174" y="162"/>
                  <a:pt x="174" y="162"/>
                  <a:pt x="174" y="162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64"/>
                  <a:pt x="177" y="165"/>
                  <a:pt x="179" y="166"/>
                </a:cubicBezTo>
                <a:cubicBezTo>
                  <a:pt x="182" y="167"/>
                  <a:pt x="180" y="164"/>
                  <a:pt x="180" y="164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2"/>
                  <a:pt x="175" y="161"/>
                  <a:pt x="174" y="162"/>
                </a:cubicBezTo>
                <a:close/>
                <a:moveTo>
                  <a:pt x="211" y="164"/>
                </a:moveTo>
                <a:cubicBezTo>
                  <a:pt x="211" y="164"/>
                  <a:pt x="211" y="164"/>
                  <a:pt x="211" y="164"/>
                </a:cubicBezTo>
                <a:cubicBezTo>
                  <a:pt x="210" y="166"/>
                  <a:pt x="210" y="166"/>
                  <a:pt x="210" y="166"/>
                </a:cubicBezTo>
                <a:cubicBezTo>
                  <a:pt x="210" y="166"/>
                  <a:pt x="212" y="168"/>
                  <a:pt x="213" y="170"/>
                </a:cubicBezTo>
                <a:cubicBezTo>
                  <a:pt x="214" y="170"/>
                  <a:pt x="218" y="174"/>
                  <a:pt x="220" y="174"/>
                </a:cubicBezTo>
                <a:cubicBezTo>
                  <a:pt x="228" y="177"/>
                  <a:pt x="215" y="167"/>
                  <a:pt x="214" y="166"/>
                </a:cubicBezTo>
                <a:cubicBezTo>
                  <a:pt x="214" y="166"/>
                  <a:pt x="211" y="163"/>
                  <a:pt x="211" y="164"/>
                </a:cubicBezTo>
                <a:close/>
                <a:moveTo>
                  <a:pt x="258" y="178"/>
                </a:moveTo>
                <a:cubicBezTo>
                  <a:pt x="258" y="178"/>
                  <a:pt x="258" y="178"/>
                  <a:pt x="258" y="178"/>
                </a:cubicBezTo>
                <a:cubicBezTo>
                  <a:pt x="260" y="180"/>
                  <a:pt x="260" y="180"/>
                  <a:pt x="260" y="180"/>
                </a:cubicBezTo>
                <a:cubicBezTo>
                  <a:pt x="260" y="180"/>
                  <a:pt x="263" y="179"/>
                  <a:pt x="265" y="178"/>
                </a:cubicBezTo>
                <a:cubicBezTo>
                  <a:pt x="267" y="178"/>
                  <a:pt x="265" y="176"/>
                  <a:pt x="265" y="176"/>
                </a:cubicBezTo>
                <a:cubicBezTo>
                  <a:pt x="262" y="176"/>
                  <a:pt x="262" y="176"/>
                  <a:pt x="262" y="176"/>
                </a:cubicBezTo>
                <a:cubicBezTo>
                  <a:pt x="262" y="176"/>
                  <a:pt x="258" y="177"/>
                  <a:pt x="258" y="178"/>
                </a:cubicBezTo>
                <a:close/>
                <a:moveTo>
                  <a:pt x="238" y="73"/>
                </a:moveTo>
                <a:cubicBezTo>
                  <a:pt x="238" y="73"/>
                  <a:pt x="238" y="73"/>
                  <a:pt x="238" y="73"/>
                </a:cubicBezTo>
                <a:cubicBezTo>
                  <a:pt x="238" y="73"/>
                  <a:pt x="234" y="75"/>
                  <a:pt x="234" y="75"/>
                </a:cubicBezTo>
                <a:cubicBezTo>
                  <a:pt x="233" y="75"/>
                  <a:pt x="234" y="77"/>
                  <a:pt x="235" y="77"/>
                </a:cubicBezTo>
                <a:cubicBezTo>
                  <a:pt x="236" y="78"/>
                  <a:pt x="239" y="79"/>
                  <a:pt x="239" y="79"/>
                </a:cubicBezTo>
                <a:cubicBezTo>
                  <a:pt x="240" y="79"/>
                  <a:pt x="243" y="77"/>
                  <a:pt x="245" y="75"/>
                </a:cubicBezTo>
                <a:cubicBezTo>
                  <a:pt x="247" y="74"/>
                  <a:pt x="243" y="73"/>
                  <a:pt x="243" y="73"/>
                </a:cubicBezTo>
                <a:cubicBezTo>
                  <a:pt x="238" y="73"/>
                  <a:pt x="238" y="73"/>
                  <a:pt x="238" y="73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2" y="66"/>
                </a:cubicBezTo>
                <a:cubicBezTo>
                  <a:pt x="202" y="66"/>
                  <a:pt x="198" y="66"/>
                  <a:pt x="197" y="66"/>
                </a:cubicBezTo>
                <a:cubicBezTo>
                  <a:pt x="197" y="66"/>
                  <a:pt x="196" y="67"/>
                  <a:pt x="195" y="68"/>
                </a:cubicBezTo>
                <a:cubicBezTo>
                  <a:pt x="194" y="69"/>
                  <a:pt x="194" y="71"/>
                  <a:pt x="193" y="73"/>
                </a:cubicBezTo>
                <a:cubicBezTo>
                  <a:pt x="193" y="75"/>
                  <a:pt x="194" y="75"/>
                  <a:pt x="194" y="75"/>
                </a:cubicBezTo>
                <a:cubicBezTo>
                  <a:pt x="195" y="76"/>
                  <a:pt x="195" y="76"/>
                  <a:pt x="197" y="78"/>
                </a:cubicBezTo>
                <a:cubicBezTo>
                  <a:pt x="199" y="79"/>
                  <a:pt x="201" y="77"/>
                  <a:pt x="203" y="76"/>
                </a:cubicBezTo>
                <a:cubicBezTo>
                  <a:pt x="206" y="75"/>
                  <a:pt x="204" y="74"/>
                  <a:pt x="205" y="72"/>
                </a:cubicBezTo>
                <a:cubicBezTo>
                  <a:pt x="205" y="71"/>
                  <a:pt x="204" y="68"/>
                  <a:pt x="204" y="68"/>
                </a:cubicBezTo>
                <a:cubicBezTo>
                  <a:pt x="204" y="67"/>
                  <a:pt x="202" y="66"/>
                  <a:pt x="202" y="66"/>
                </a:cubicBezTo>
                <a:close/>
                <a:moveTo>
                  <a:pt x="236" y="103"/>
                </a:moveTo>
                <a:cubicBezTo>
                  <a:pt x="236" y="103"/>
                  <a:pt x="236" y="103"/>
                  <a:pt x="236" y="103"/>
                </a:cubicBezTo>
                <a:cubicBezTo>
                  <a:pt x="236" y="103"/>
                  <a:pt x="235" y="105"/>
                  <a:pt x="235" y="105"/>
                </a:cubicBezTo>
                <a:cubicBezTo>
                  <a:pt x="235" y="105"/>
                  <a:pt x="235" y="107"/>
                  <a:pt x="235" y="107"/>
                </a:cubicBezTo>
                <a:cubicBezTo>
                  <a:pt x="235" y="107"/>
                  <a:pt x="234" y="108"/>
                  <a:pt x="233" y="109"/>
                </a:cubicBezTo>
                <a:cubicBezTo>
                  <a:pt x="231" y="111"/>
                  <a:pt x="233" y="111"/>
                  <a:pt x="234" y="112"/>
                </a:cubicBezTo>
                <a:cubicBezTo>
                  <a:pt x="235" y="114"/>
                  <a:pt x="234" y="113"/>
                  <a:pt x="235" y="113"/>
                </a:cubicBezTo>
                <a:cubicBezTo>
                  <a:pt x="235" y="114"/>
                  <a:pt x="236" y="113"/>
                  <a:pt x="238" y="112"/>
                </a:cubicBezTo>
                <a:cubicBezTo>
                  <a:pt x="240" y="111"/>
                  <a:pt x="239" y="111"/>
                  <a:pt x="239" y="111"/>
                </a:cubicBezTo>
                <a:cubicBezTo>
                  <a:pt x="239" y="111"/>
                  <a:pt x="237" y="108"/>
                  <a:pt x="237" y="108"/>
                </a:cubicBezTo>
                <a:cubicBezTo>
                  <a:pt x="237" y="108"/>
                  <a:pt x="237" y="107"/>
                  <a:pt x="237" y="107"/>
                </a:cubicBezTo>
                <a:cubicBezTo>
                  <a:pt x="237" y="106"/>
                  <a:pt x="238" y="106"/>
                  <a:pt x="239" y="105"/>
                </a:cubicBezTo>
                <a:cubicBezTo>
                  <a:pt x="240" y="103"/>
                  <a:pt x="240" y="102"/>
                  <a:pt x="240" y="102"/>
                </a:cubicBezTo>
                <a:cubicBezTo>
                  <a:pt x="240" y="101"/>
                  <a:pt x="238" y="101"/>
                  <a:pt x="238" y="101"/>
                </a:cubicBezTo>
                <a:cubicBezTo>
                  <a:pt x="238" y="101"/>
                  <a:pt x="236" y="102"/>
                  <a:pt x="236" y="103"/>
                </a:cubicBezTo>
                <a:close/>
                <a:moveTo>
                  <a:pt x="233" y="105"/>
                </a:moveTo>
                <a:cubicBezTo>
                  <a:pt x="233" y="105"/>
                  <a:pt x="233" y="105"/>
                  <a:pt x="233" y="105"/>
                </a:cubicBezTo>
                <a:cubicBezTo>
                  <a:pt x="232" y="103"/>
                  <a:pt x="232" y="103"/>
                  <a:pt x="232" y="103"/>
                </a:cubicBezTo>
                <a:cubicBezTo>
                  <a:pt x="232" y="103"/>
                  <a:pt x="231" y="102"/>
                  <a:pt x="228" y="102"/>
                </a:cubicBezTo>
                <a:cubicBezTo>
                  <a:pt x="226" y="102"/>
                  <a:pt x="226" y="103"/>
                  <a:pt x="224" y="103"/>
                </a:cubicBezTo>
                <a:cubicBezTo>
                  <a:pt x="222" y="103"/>
                  <a:pt x="222" y="105"/>
                  <a:pt x="222" y="106"/>
                </a:cubicBezTo>
                <a:cubicBezTo>
                  <a:pt x="221" y="108"/>
                  <a:pt x="222" y="107"/>
                  <a:pt x="223" y="108"/>
                </a:cubicBezTo>
                <a:cubicBezTo>
                  <a:pt x="224" y="109"/>
                  <a:pt x="223" y="109"/>
                  <a:pt x="224" y="112"/>
                </a:cubicBezTo>
                <a:cubicBezTo>
                  <a:pt x="224" y="114"/>
                  <a:pt x="225" y="113"/>
                  <a:pt x="225" y="113"/>
                </a:cubicBezTo>
                <a:cubicBezTo>
                  <a:pt x="226" y="114"/>
                  <a:pt x="227" y="113"/>
                  <a:pt x="229" y="112"/>
                </a:cubicBezTo>
                <a:cubicBezTo>
                  <a:pt x="231" y="110"/>
                  <a:pt x="229" y="110"/>
                  <a:pt x="229" y="110"/>
                </a:cubicBezTo>
                <a:cubicBezTo>
                  <a:pt x="229" y="110"/>
                  <a:pt x="231" y="109"/>
                  <a:pt x="233" y="107"/>
                </a:cubicBezTo>
                <a:cubicBezTo>
                  <a:pt x="234" y="105"/>
                  <a:pt x="233" y="105"/>
                  <a:pt x="233" y="105"/>
                </a:cubicBezTo>
                <a:close/>
                <a:moveTo>
                  <a:pt x="284" y="139"/>
                </a:moveTo>
                <a:cubicBezTo>
                  <a:pt x="284" y="139"/>
                  <a:pt x="284" y="139"/>
                  <a:pt x="284" y="139"/>
                </a:cubicBezTo>
                <a:cubicBezTo>
                  <a:pt x="283" y="139"/>
                  <a:pt x="282" y="141"/>
                  <a:pt x="282" y="141"/>
                </a:cubicBezTo>
                <a:cubicBezTo>
                  <a:pt x="282" y="141"/>
                  <a:pt x="281" y="142"/>
                  <a:pt x="281" y="143"/>
                </a:cubicBezTo>
                <a:cubicBezTo>
                  <a:pt x="280" y="143"/>
                  <a:pt x="279" y="145"/>
                  <a:pt x="279" y="145"/>
                </a:cubicBezTo>
                <a:cubicBezTo>
                  <a:pt x="279" y="145"/>
                  <a:pt x="280" y="146"/>
                  <a:pt x="281" y="146"/>
                </a:cubicBezTo>
                <a:cubicBezTo>
                  <a:pt x="282" y="147"/>
                  <a:pt x="282" y="147"/>
                  <a:pt x="283" y="147"/>
                </a:cubicBezTo>
                <a:cubicBezTo>
                  <a:pt x="284" y="147"/>
                  <a:pt x="284" y="147"/>
                  <a:pt x="287" y="147"/>
                </a:cubicBezTo>
                <a:cubicBezTo>
                  <a:pt x="291" y="147"/>
                  <a:pt x="294" y="147"/>
                  <a:pt x="295" y="147"/>
                </a:cubicBezTo>
                <a:cubicBezTo>
                  <a:pt x="295" y="147"/>
                  <a:pt x="297" y="146"/>
                  <a:pt x="297" y="146"/>
                </a:cubicBezTo>
                <a:cubicBezTo>
                  <a:pt x="297" y="145"/>
                  <a:pt x="297" y="145"/>
                  <a:pt x="296" y="144"/>
                </a:cubicBezTo>
                <a:cubicBezTo>
                  <a:pt x="295" y="142"/>
                  <a:pt x="293" y="141"/>
                  <a:pt x="293" y="141"/>
                </a:cubicBezTo>
                <a:cubicBezTo>
                  <a:pt x="292" y="141"/>
                  <a:pt x="293" y="139"/>
                  <a:pt x="294" y="140"/>
                </a:cubicBezTo>
                <a:cubicBezTo>
                  <a:pt x="294" y="140"/>
                  <a:pt x="297" y="143"/>
                  <a:pt x="297" y="143"/>
                </a:cubicBezTo>
                <a:cubicBezTo>
                  <a:pt x="298" y="143"/>
                  <a:pt x="300" y="143"/>
                  <a:pt x="300" y="141"/>
                </a:cubicBezTo>
                <a:cubicBezTo>
                  <a:pt x="299" y="140"/>
                  <a:pt x="301" y="138"/>
                  <a:pt x="298" y="137"/>
                </a:cubicBezTo>
                <a:cubicBezTo>
                  <a:pt x="296" y="136"/>
                  <a:pt x="295" y="135"/>
                  <a:pt x="294" y="135"/>
                </a:cubicBezTo>
                <a:cubicBezTo>
                  <a:pt x="292" y="135"/>
                  <a:pt x="295" y="136"/>
                  <a:pt x="291" y="133"/>
                </a:cubicBezTo>
                <a:cubicBezTo>
                  <a:pt x="287" y="130"/>
                  <a:pt x="287" y="131"/>
                  <a:pt x="287" y="131"/>
                </a:cubicBezTo>
                <a:cubicBezTo>
                  <a:pt x="287" y="131"/>
                  <a:pt x="289" y="128"/>
                  <a:pt x="288" y="127"/>
                </a:cubicBezTo>
                <a:cubicBezTo>
                  <a:pt x="288" y="127"/>
                  <a:pt x="284" y="126"/>
                  <a:pt x="284" y="126"/>
                </a:cubicBezTo>
                <a:cubicBezTo>
                  <a:pt x="284" y="126"/>
                  <a:pt x="279" y="127"/>
                  <a:pt x="279" y="127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7" y="131"/>
                  <a:pt x="277" y="131"/>
                  <a:pt x="277" y="131"/>
                </a:cubicBezTo>
                <a:cubicBezTo>
                  <a:pt x="275" y="132"/>
                  <a:pt x="275" y="132"/>
                  <a:pt x="275" y="132"/>
                </a:cubicBezTo>
                <a:cubicBezTo>
                  <a:pt x="275" y="132"/>
                  <a:pt x="274" y="134"/>
                  <a:pt x="274" y="134"/>
                </a:cubicBezTo>
                <a:cubicBezTo>
                  <a:pt x="273" y="134"/>
                  <a:pt x="271" y="135"/>
                  <a:pt x="271" y="135"/>
                </a:cubicBezTo>
                <a:cubicBezTo>
                  <a:pt x="270" y="135"/>
                  <a:pt x="268" y="135"/>
                  <a:pt x="268" y="136"/>
                </a:cubicBezTo>
                <a:cubicBezTo>
                  <a:pt x="267" y="137"/>
                  <a:pt x="264" y="138"/>
                  <a:pt x="264" y="138"/>
                </a:cubicBezTo>
                <a:cubicBezTo>
                  <a:pt x="264" y="138"/>
                  <a:pt x="263" y="139"/>
                  <a:pt x="265" y="141"/>
                </a:cubicBezTo>
                <a:cubicBezTo>
                  <a:pt x="267" y="142"/>
                  <a:pt x="269" y="142"/>
                  <a:pt x="269" y="143"/>
                </a:cubicBezTo>
                <a:cubicBezTo>
                  <a:pt x="270" y="143"/>
                  <a:pt x="270" y="143"/>
                  <a:pt x="271" y="143"/>
                </a:cubicBezTo>
                <a:cubicBezTo>
                  <a:pt x="272" y="144"/>
                  <a:pt x="272" y="144"/>
                  <a:pt x="274" y="144"/>
                </a:cubicBezTo>
                <a:cubicBezTo>
                  <a:pt x="275" y="143"/>
                  <a:pt x="277" y="143"/>
                  <a:pt x="277" y="142"/>
                </a:cubicBezTo>
                <a:cubicBezTo>
                  <a:pt x="278" y="141"/>
                  <a:pt x="278" y="140"/>
                  <a:pt x="279" y="139"/>
                </a:cubicBezTo>
                <a:cubicBezTo>
                  <a:pt x="279" y="138"/>
                  <a:pt x="279" y="137"/>
                  <a:pt x="281" y="137"/>
                </a:cubicBezTo>
                <a:cubicBezTo>
                  <a:pt x="282" y="137"/>
                  <a:pt x="284" y="136"/>
                  <a:pt x="284" y="136"/>
                </a:cubicBezTo>
                <a:cubicBezTo>
                  <a:pt x="284" y="136"/>
                  <a:pt x="284" y="139"/>
                  <a:pt x="284" y="139"/>
                </a:cubicBezTo>
                <a:close/>
                <a:moveTo>
                  <a:pt x="289" y="182"/>
                </a:moveTo>
                <a:cubicBezTo>
                  <a:pt x="289" y="182"/>
                  <a:pt x="289" y="182"/>
                  <a:pt x="289" y="182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5" y="177"/>
                  <a:pt x="289" y="176"/>
                  <a:pt x="291" y="175"/>
                </a:cubicBezTo>
                <a:cubicBezTo>
                  <a:pt x="294" y="174"/>
                  <a:pt x="291" y="173"/>
                  <a:pt x="291" y="172"/>
                </a:cubicBezTo>
                <a:cubicBezTo>
                  <a:pt x="291" y="172"/>
                  <a:pt x="290" y="172"/>
                  <a:pt x="288" y="172"/>
                </a:cubicBezTo>
                <a:cubicBezTo>
                  <a:pt x="287" y="172"/>
                  <a:pt x="286" y="172"/>
                  <a:pt x="284" y="173"/>
                </a:cubicBezTo>
                <a:cubicBezTo>
                  <a:pt x="283" y="173"/>
                  <a:pt x="282" y="171"/>
                  <a:pt x="282" y="171"/>
                </a:cubicBezTo>
                <a:cubicBezTo>
                  <a:pt x="281" y="171"/>
                  <a:pt x="277" y="171"/>
                  <a:pt x="276" y="171"/>
                </a:cubicBezTo>
                <a:cubicBezTo>
                  <a:pt x="276" y="171"/>
                  <a:pt x="275" y="173"/>
                  <a:pt x="274" y="174"/>
                </a:cubicBezTo>
                <a:cubicBezTo>
                  <a:pt x="273" y="175"/>
                  <a:pt x="272" y="176"/>
                  <a:pt x="271" y="176"/>
                </a:cubicBezTo>
                <a:cubicBezTo>
                  <a:pt x="270" y="177"/>
                  <a:pt x="274" y="179"/>
                  <a:pt x="275" y="179"/>
                </a:cubicBezTo>
                <a:cubicBezTo>
                  <a:pt x="275" y="180"/>
                  <a:pt x="278" y="180"/>
                  <a:pt x="278" y="181"/>
                </a:cubicBezTo>
                <a:cubicBezTo>
                  <a:pt x="279" y="181"/>
                  <a:pt x="282" y="183"/>
                  <a:pt x="283" y="183"/>
                </a:cubicBezTo>
                <a:cubicBezTo>
                  <a:pt x="284" y="184"/>
                  <a:pt x="282" y="185"/>
                  <a:pt x="281" y="187"/>
                </a:cubicBezTo>
                <a:cubicBezTo>
                  <a:pt x="280" y="189"/>
                  <a:pt x="279" y="189"/>
                  <a:pt x="278" y="190"/>
                </a:cubicBezTo>
                <a:cubicBezTo>
                  <a:pt x="277" y="191"/>
                  <a:pt x="279" y="192"/>
                  <a:pt x="280" y="193"/>
                </a:cubicBezTo>
                <a:cubicBezTo>
                  <a:pt x="281" y="194"/>
                  <a:pt x="283" y="195"/>
                  <a:pt x="283" y="195"/>
                </a:cubicBezTo>
                <a:cubicBezTo>
                  <a:pt x="284" y="195"/>
                  <a:pt x="287" y="193"/>
                  <a:pt x="287" y="193"/>
                </a:cubicBezTo>
                <a:cubicBezTo>
                  <a:pt x="287" y="193"/>
                  <a:pt x="288" y="190"/>
                  <a:pt x="288" y="190"/>
                </a:cubicBezTo>
                <a:cubicBezTo>
                  <a:pt x="288" y="189"/>
                  <a:pt x="289" y="187"/>
                  <a:pt x="289" y="187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89" y="182"/>
                  <a:pt x="289" y="182"/>
                  <a:pt x="289" y="182"/>
                </a:cubicBezTo>
                <a:close/>
                <a:moveTo>
                  <a:pt x="316" y="209"/>
                </a:moveTo>
                <a:cubicBezTo>
                  <a:pt x="316" y="209"/>
                  <a:pt x="316" y="209"/>
                  <a:pt x="316" y="209"/>
                </a:cubicBezTo>
                <a:cubicBezTo>
                  <a:pt x="317" y="208"/>
                  <a:pt x="319" y="206"/>
                  <a:pt x="319" y="205"/>
                </a:cubicBezTo>
                <a:cubicBezTo>
                  <a:pt x="319" y="205"/>
                  <a:pt x="321" y="205"/>
                  <a:pt x="322" y="205"/>
                </a:cubicBezTo>
                <a:cubicBezTo>
                  <a:pt x="322" y="205"/>
                  <a:pt x="326" y="206"/>
                  <a:pt x="326" y="206"/>
                </a:cubicBezTo>
                <a:cubicBezTo>
                  <a:pt x="326" y="206"/>
                  <a:pt x="329" y="206"/>
                  <a:pt x="329" y="206"/>
                </a:cubicBezTo>
                <a:cubicBezTo>
                  <a:pt x="329" y="206"/>
                  <a:pt x="332" y="204"/>
                  <a:pt x="332" y="204"/>
                </a:cubicBezTo>
                <a:cubicBezTo>
                  <a:pt x="333" y="204"/>
                  <a:pt x="336" y="207"/>
                  <a:pt x="336" y="207"/>
                </a:cubicBezTo>
                <a:cubicBezTo>
                  <a:pt x="336" y="207"/>
                  <a:pt x="334" y="210"/>
                  <a:pt x="333" y="210"/>
                </a:cubicBezTo>
                <a:cubicBezTo>
                  <a:pt x="332" y="211"/>
                  <a:pt x="331" y="211"/>
                  <a:pt x="330" y="212"/>
                </a:cubicBezTo>
                <a:cubicBezTo>
                  <a:pt x="329" y="214"/>
                  <a:pt x="329" y="214"/>
                  <a:pt x="329" y="215"/>
                </a:cubicBezTo>
                <a:cubicBezTo>
                  <a:pt x="328" y="215"/>
                  <a:pt x="327" y="217"/>
                  <a:pt x="325" y="215"/>
                </a:cubicBezTo>
                <a:cubicBezTo>
                  <a:pt x="323" y="214"/>
                  <a:pt x="321" y="212"/>
                  <a:pt x="321" y="212"/>
                </a:cubicBezTo>
                <a:cubicBezTo>
                  <a:pt x="321" y="212"/>
                  <a:pt x="319" y="213"/>
                  <a:pt x="318" y="213"/>
                </a:cubicBezTo>
                <a:cubicBezTo>
                  <a:pt x="317" y="214"/>
                  <a:pt x="315" y="213"/>
                  <a:pt x="315" y="213"/>
                </a:cubicBezTo>
                <a:cubicBezTo>
                  <a:pt x="316" y="212"/>
                  <a:pt x="315" y="210"/>
                  <a:pt x="316" y="209"/>
                </a:cubicBezTo>
                <a:close/>
                <a:moveTo>
                  <a:pt x="295" y="229"/>
                </a:moveTo>
                <a:cubicBezTo>
                  <a:pt x="295" y="229"/>
                  <a:pt x="295" y="229"/>
                  <a:pt x="295" y="229"/>
                </a:cubicBezTo>
                <a:cubicBezTo>
                  <a:pt x="295" y="229"/>
                  <a:pt x="291" y="227"/>
                  <a:pt x="292" y="226"/>
                </a:cubicBezTo>
                <a:cubicBezTo>
                  <a:pt x="293" y="224"/>
                  <a:pt x="297" y="220"/>
                  <a:pt x="298" y="219"/>
                </a:cubicBezTo>
                <a:cubicBezTo>
                  <a:pt x="298" y="219"/>
                  <a:pt x="301" y="220"/>
                  <a:pt x="301" y="220"/>
                </a:cubicBezTo>
                <a:cubicBezTo>
                  <a:pt x="302" y="220"/>
                  <a:pt x="303" y="217"/>
                  <a:pt x="304" y="217"/>
                </a:cubicBezTo>
                <a:cubicBezTo>
                  <a:pt x="304" y="217"/>
                  <a:pt x="308" y="217"/>
                  <a:pt x="308" y="217"/>
                </a:cubicBezTo>
                <a:cubicBezTo>
                  <a:pt x="308" y="217"/>
                  <a:pt x="306" y="221"/>
                  <a:pt x="304" y="222"/>
                </a:cubicBezTo>
                <a:cubicBezTo>
                  <a:pt x="302" y="223"/>
                  <a:pt x="301" y="223"/>
                  <a:pt x="301" y="224"/>
                </a:cubicBezTo>
                <a:cubicBezTo>
                  <a:pt x="300" y="225"/>
                  <a:pt x="299" y="226"/>
                  <a:pt x="299" y="227"/>
                </a:cubicBezTo>
                <a:cubicBezTo>
                  <a:pt x="298" y="227"/>
                  <a:pt x="295" y="229"/>
                  <a:pt x="295" y="229"/>
                </a:cubicBezTo>
                <a:close/>
                <a:moveTo>
                  <a:pt x="282" y="268"/>
                </a:moveTo>
                <a:cubicBezTo>
                  <a:pt x="282" y="268"/>
                  <a:pt x="282" y="268"/>
                  <a:pt x="282" y="268"/>
                </a:cubicBezTo>
                <a:cubicBezTo>
                  <a:pt x="283" y="269"/>
                  <a:pt x="281" y="273"/>
                  <a:pt x="278" y="271"/>
                </a:cubicBezTo>
                <a:cubicBezTo>
                  <a:pt x="278" y="271"/>
                  <a:pt x="277" y="269"/>
                  <a:pt x="279" y="268"/>
                </a:cubicBezTo>
                <a:cubicBezTo>
                  <a:pt x="280" y="268"/>
                  <a:pt x="282" y="268"/>
                  <a:pt x="282" y="268"/>
                </a:cubicBezTo>
                <a:close/>
                <a:moveTo>
                  <a:pt x="279" y="292"/>
                </a:moveTo>
                <a:cubicBezTo>
                  <a:pt x="279" y="292"/>
                  <a:pt x="279" y="292"/>
                  <a:pt x="279" y="292"/>
                </a:cubicBezTo>
                <a:cubicBezTo>
                  <a:pt x="279" y="292"/>
                  <a:pt x="281" y="290"/>
                  <a:pt x="281" y="290"/>
                </a:cubicBezTo>
                <a:cubicBezTo>
                  <a:pt x="282" y="290"/>
                  <a:pt x="283" y="291"/>
                  <a:pt x="283" y="291"/>
                </a:cubicBezTo>
                <a:cubicBezTo>
                  <a:pt x="283" y="291"/>
                  <a:pt x="286" y="293"/>
                  <a:pt x="286" y="293"/>
                </a:cubicBezTo>
                <a:cubicBezTo>
                  <a:pt x="286" y="294"/>
                  <a:pt x="287" y="296"/>
                  <a:pt x="286" y="296"/>
                </a:cubicBezTo>
                <a:cubicBezTo>
                  <a:pt x="285" y="297"/>
                  <a:pt x="284" y="298"/>
                  <a:pt x="283" y="297"/>
                </a:cubicBezTo>
                <a:cubicBezTo>
                  <a:pt x="282" y="297"/>
                  <a:pt x="281" y="297"/>
                  <a:pt x="281" y="296"/>
                </a:cubicBezTo>
                <a:cubicBezTo>
                  <a:pt x="281" y="295"/>
                  <a:pt x="281" y="295"/>
                  <a:pt x="281" y="294"/>
                </a:cubicBezTo>
                <a:cubicBezTo>
                  <a:pt x="281" y="294"/>
                  <a:pt x="279" y="294"/>
                  <a:pt x="279" y="294"/>
                </a:cubicBezTo>
                <a:cubicBezTo>
                  <a:pt x="279" y="292"/>
                  <a:pt x="279" y="292"/>
                  <a:pt x="279" y="292"/>
                </a:cubicBezTo>
                <a:close/>
                <a:moveTo>
                  <a:pt x="238" y="279"/>
                </a:moveTo>
                <a:cubicBezTo>
                  <a:pt x="238" y="279"/>
                  <a:pt x="238" y="279"/>
                  <a:pt x="238" y="279"/>
                </a:cubicBezTo>
                <a:cubicBezTo>
                  <a:pt x="239" y="279"/>
                  <a:pt x="241" y="278"/>
                  <a:pt x="241" y="279"/>
                </a:cubicBezTo>
                <a:cubicBezTo>
                  <a:pt x="242" y="280"/>
                  <a:pt x="243" y="280"/>
                  <a:pt x="243" y="281"/>
                </a:cubicBezTo>
                <a:cubicBezTo>
                  <a:pt x="243" y="281"/>
                  <a:pt x="244" y="282"/>
                  <a:pt x="242" y="283"/>
                </a:cubicBezTo>
                <a:cubicBezTo>
                  <a:pt x="240" y="283"/>
                  <a:pt x="239" y="283"/>
                  <a:pt x="239" y="283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2" y="286"/>
                  <a:pt x="239" y="288"/>
                </a:cubicBezTo>
                <a:cubicBezTo>
                  <a:pt x="237" y="290"/>
                  <a:pt x="235" y="290"/>
                  <a:pt x="235" y="290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232" y="290"/>
                  <a:pt x="232" y="290"/>
                  <a:pt x="232" y="290"/>
                </a:cubicBezTo>
                <a:cubicBezTo>
                  <a:pt x="232" y="290"/>
                  <a:pt x="231" y="291"/>
                  <a:pt x="231" y="290"/>
                </a:cubicBezTo>
                <a:cubicBezTo>
                  <a:pt x="230" y="288"/>
                  <a:pt x="229" y="286"/>
                  <a:pt x="231" y="286"/>
                </a:cubicBezTo>
                <a:cubicBezTo>
                  <a:pt x="233" y="285"/>
                  <a:pt x="233" y="284"/>
                  <a:pt x="234" y="285"/>
                </a:cubicBezTo>
                <a:cubicBezTo>
                  <a:pt x="235" y="286"/>
                  <a:pt x="235" y="287"/>
                  <a:pt x="235" y="287"/>
                </a:cubicBezTo>
                <a:cubicBezTo>
                  <a:pt x="236" y="284"/>
                  <a:pt x="236" y="284"/>
                  <a:pt x="236" y="284"/>
                </a:cubicBezTo>
                <a:cubicBezTo>
                  <a:pt x="236" y="284"/>
                  <a:pt x="235" y="284"/>
                  <a:pt x="235" y="283"/>
                </a:cubicBezTo>
                <a:cubicBezTo>
                  <a:pt x="236" y="282"/>
                  <a:pt x="236" y="282"/>
                  <a:pt x="237" y="281"/>
                </a:cubicBezTo>
                <a:cubicBezTo>
                  <a:pt x="238" y="281"/>
                  <a:pt x="239" y="282"/>
                  <a:pt x="239" y="282"/>
                </a:cubicBezTo>
                <a:cubicBezTo>
                  <a:pt x="238" y="279"/>
                  <a:pt x="238" y="279"/>
                  <a:pt x="238" y="279"/>
                </a:cubicBezTo>
                <a:close/>
                <a:moveTo>
                  <a:pt x="258" y="286"/>
                </a:moveTo>
                <a:cubicBezTo>
                  <a:pt x="258" y="286"/>
                  <a:pt x="258" y="286"/>
                  <a:pt x="258" y="286"/>
                </a:cubicBezTo>
                <a:cubicBezTo>
                  <a:pt x="258" y="286"/>
                  <a:pt x="259" y="286"/>
                  <a:pt x="259" y="287"/>
                </a:cubicBezTo>
                <a:cubicBezTo>
                  <a:pt x="260" y="288"/>
                  <a:pt x="260" y="288"/>
                  <a:pt x="259" y="288"/>
                </a:cubicBezTo>
                <a:cubicBezTo>
                  <a:pt x="259" y="288"/>
                  <a:pt x="256" y="288"/>
                  <a:pt x="256" y="288"/>
                </a:cubicBezTo>
                <a:cubicBezTo>
                  <a:pt x="256" y="288"/>
                  <a:pt x="255" y="289"/>
                  <a:pt x="255" y="287"/>
                </a:cubicBezTo>
                <a:cubicBezTo>
                  <a:pt x="255" y="286"/>
                  <a:pt x="255" y="285"/>
                  <a:pt x="255" y="285"/>
                </a:cubicBezTo>
                <a:cubicBezTo>
                  <a:pt x="258" y="286"/>
                  <a:pt x="258" y="286"/>
                  <a:pt x="258" y="286"/>
                </a:cubicBezTo>
                <a:close/>
                <a:moveTo>
                  <a:pt x="265" y="282"/>
                </a:moveTo>
                <a:cubicBezTo>
                  <a:pt x="265" y="282"/>
                  <a:pt x="265" y="282"/>
                  <a:pt x="265" y="282"/>
                </a:cubicBezTo>
                <a:cubicBezTo>
                  <a:pt x="269" y="279"/>
                  <a:pt x="269" y="279"/>
                  <a:pt x="269" y="279"/>
                </a:cubicBezTo>
                <a:cubicBezTo>
                  <a:pt x="269" y="279"/>
                  <a:pt x="270" y="282"/>
                  <a:pt x="268" y="283"/>
                </a:cubicBezTo>
                <a:cubicBezTo>
                  <a:pt x="267" y="284"/>
                  <a:pt x="266" y="284"/>
                  <a:pt x="266" y="284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5" y="282"/>
                  <a:pt x="265" y="282"/>
                  <a:pt x="265" y="282"/>
                </a:cubicBezTo>
                <a:close/>
                <a:moveTo>
                  <a:pt x="273" y="275"/>
                </a:moveTo>
                <a:cubicBezTo>
                  <a:pt x="273" y="275"/>
                  <a:pt x="273" y="275"/>
                  <a:pt x="273" y="275"/>
                </a:cubicBezTo>
                <a:cubicBezTo>
                  <a:pt x="273" y="275"/>
                  <a:pt x="272" y="278"/>
                  <a:pt x="273" y="280"/>
                </a:cubicBezTo>
                <a:cubicBezTo>
                  <a:pt x="273" y="281"/>
                  <a:pt x="273" y="281"/>
                  <a:pt x="274" y="281"/>
                </a:cubicBezTo>
                <a:cubicBezTo>
                  <a:pt x="275" y="282"/>
                  <a:pt x="276" y="282"/>
                  <a:pt x="277" y="281"/>
                </a:cubicBezTo>
                <a:cubicBezTo>
                  <a:pt x="278" y="281"/>
                  <a:pt x="278" y="278"/>
                  <a:pt x="278" y="278"/>
                </a:cubicBezTo>
                <a:cubicBezTo>
                  <a:pt x="278" y="278"/>
                  <a:pt x="278" y="277"/>
                  <a:pt x="277" y="275"/>
                </a:cubicBezTo>
                <a:cubicBezTo>
                  <a:pt x="276" y="272"/>
                  <a:pt x="274" y="275"/>
                  <a:pt x="273" y="275"/>
                </a:cubicBezTo>
                <a:close/>
                <a:moveTo>
                  <a:pt x="274" y="259"/>
                </a:moveTo>
                <a:cubicBezTo>
                  <a:pt x="274" y="259"/>
                  <a:pt x="274" y="259"/>
                  <a:pt x="274" y="259"/>
                </a:cubicBezTo>
                <a:cubicBezTo>
                  <a:pt x="274" y="258"/>
                  <a:pt x="274" y="255"/>
                  <a:pt x="275" y="254"/>
                </a:cubicBezTo>
                <a:cubicBezTo>
                  <a:pt x="276" y="254"/>
                  <a:pt x="276" y="253"/>
                  <a:pt x="277" y="252"/>
                </a:cubicBezTo>
                <a:cubicBezTo>
                  <a:pt x="277" y="251"/>
                  <a:pt x="281" y="251"/>
                  <a:pt x="281" y="251"/>
                </a:cubicBezTo>
                <a:cubicBezTo>
                  <a:pt x="282" y="253"/>
                  <a:pt x="282" y="253"/>
                  <a:pt x="282" y="253"/>
                </a:cubicBezTo>
                <a:cubicBezTo>
                  <a:pt x="282" y="253"/>
                  <a:pt x="282" y="255"/>
                  <a:pt x="282" y="256"/>
                </a:cubicBezTo>
                <a:cubicBezTo>
                  <a:pt x="282" y="257"/>
                  <a:pt x="282" y="257"/>
                  <a:pt x="283" y="259"/>
                </a:cubicBezTo>
                <a:cubicBezTo>
                  <a:pt x="283" y="260"/>
                  <a:pt x="282" y="262"/>
                  <a:pt x="282" y="263"/>
                </a:cubicBezTo>
                <a:cubicBezTo>
                  <a:pt x="281" y="264"/>
                  <a:pt x="281" y="265"/>
                  <a:pt x="280" y="265"/>
                </a:cubicBezTo>
                <a:cubicBezTo>
                  <a:pt x="279" y="266"/>
                  <a:pt x="279" y="267"/>
                  <a:pt x="278" y="266"/>
                </a:cubicBezTo>
                <a:cubicBezTo>
                  <a:pt x="277" y="265"/>
                  <a:pt x="274" y="264"/>
                  <a:pt x="274" y="263"/>
                </a:cubicBezTo>
                <a:cubicBezTo>
                  <a:pt x="274" y="263"/>
                  <a:pt x="274" y="261"/>
                  <a:pt x="274" y="261"/>
                </a:cubicBezTo>
                <a:cubicBezTo>
                  <a:pt x="274" y="259"/>
                  <a:pt x="274" y="259"/>
                  <a:pt x="274" y="259"/>
                </a:cubicBezTo>
                <a:close/>
                <a:moveTo>
                  <a:pt x="262" y="264"/>
                </a:moveTo>
                <a:cubicBezTo>
                  <a:pt x="262" y="264"/>
                  <a:pt x="262" y="264"/>
                  <a:pt x="262" y="264"/>
                </a:cubicBezTo>
                <a:cubicBezTo>
                  <a:pt x="262" y="263"/>
                  <a:pt x="263" y="259"/>
                  <a:pt x="263" y="259"/>
                </a:cubicBezTo>
                <a:cubicBezTo>
                  <a:pt x="263" y="259"/>
                  <a:pt x="263" y="257"/>
                  <a:pt x="265" y="256"/>
                </a:cubicBezTo>
                <a:cubicBezTo>
                  <a:pt x="266" y="256"/>
                  <a:pt x="266" y="255"/>
                  <a:pt x="267" y="256"/>
                </a:cubicBezTo>
                <a:cubicBezTo>
                  <a:pt x="268" y="257"/>
                  <a:pt x="269" y="258"/>
                  <a:pt x="269" y="258"/>
                </a:cubicBezTo>
                <a:cubicBezTo>
                  <a:pt x="269" y="258"/>
                  <a:pt x="268" y="258"/>
                  <a:pt x="268" y="259"/>
                </a:cubicBezTo>
                <a:cubicBezTo>
                  <a:pt x="268" y="259"/>
                  <a:pt x="269" y="261"/>
                  <a:pt x="269" y="261"/>
                </a:cubicBezTo>
                <a:cubicBezTo>
                  <a:pt x="268" y="262"/>
                  <a:pt x="267" y="263"/>
                  <a:pt x="266" y="264"/>
                </a:cubicBezTo>
                <a:cubicBezTo>
                  <a:pt x="266" y="265"/>
                  <a:pt x="264" y="266"/>
                  <a:pt x="264" y="266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9"/>
                  <a:pt x="261" y="269"/>
                  <a:pt x="261" y="269"/>
                </a:cubicBezTo>
                <a:cubicBezTo>
                  <a:pt x="260" y="269"/>
                  <a:pt x="260" y="269"/>
                  <a:pt x="260" y="269"/>
                </a:cubicBezTo>
                <a:cubicBezTo>
                  <a:pt x="258" y="266"/>
                  <a:pt x="258" y="266"/>
                  <a:pt x="258" y="266"/>
                </a:cubicBezTo>
                <a:cubicBezTo>
                  <a:pt x="261" y="264"/>
                  <a:pt x="261" y="264"/>
                  <a:pt x="261" y="264"/>
                </a:cubicBezTo>
                <a:cubicBezTo>
                  <a:pt x="262" y="264"/>
                  <a:pt x="262" y="264"/>
                  <a:pt x="262" y="264"/>
                </a:cubicBezTo>
                <a:close/>
                <a:moveTo>
                  <a:pt x="242" y="268"/>
                </a:moveTo>
                <a:cubicBezTo>
                  <a:pt x="242" y="268"/>
                  <a:pt x="242" y="268"/>
                  <a:pt x="242" y="268"/>
                </a:cubicBezTo>
                <a:cubicBezTo>
                  <a:pt x="245" y="267"/>
                  <a:pt x="245" y="267"/>
                  <a:pt x="245" y="267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8" y="272"/>
                  <a:pt x="248" y="272"/>
                  <a:pt x="248" y="272"/>
                </a:cubicBezTo>
                <a:cubicBezTo>
                  <a:pt x="248" y="272"/>
                  <a:pt x="246" y="276"/>
                  <a:pt x="245" y="275"/>
                </a:cubicBezTo>
                <a:cubicBezTo>
                  <a:pt x="244" y="273"/>
                  <a:pt x="244" y="271"/>
                  <a:pt x="244" y="271"/>
                </a:cubicBezTo>
                <a:cubicBezTo>
                  <a:pt x="242" y="268"/>
                  <a:pt x="242" y="268"/>
                  <a:pt x="242" y="268"/>
                </a:cubicBezTo>
                <a:close/>
                <a:moveTo>
                  <a:pt x="229" y="260"/>
                </a:moveTo>
                <a:cubicBezTo>
                  <a:pt x="229" y="260"/>
                  <a:pt x="229" y="260"/>
                  <a:pt x="229" y="260"/>
                </a:cubicBezTo>
                <a:cubicBezTo>
                  <a:pt x="229" y="260"/>
                  <a:pt x="234" y="259"/>
                  <a:pt x="234" y="260"/>
                </a:cubicBezTo>
                <a:cubicBezTo>
                  <a:pt x="234" y="260"/>
                  <a:pt x="234" y="262"/>
                  <a:pt x="235" y="262"/>
                </a:cubicBezTo>
                <a:cubicBezTo>
                  <a:pt x="235" y="263"/>
                  <a:pt x="232" y="266"/>
                  <a:pt x="231" y="266"/>
                </a:cubicBezTo>
                <a:cubicBezTo>
                  <a:pt x="231" y="266"/>
                  <a:pt x="230" y="265"/>
                  <a:pt x="230" y="265"/>
                </a:cubicBezTo>
                <a:cubicBezTo>
                  <a:pt x="229" y="260"/>
                  <a:pt x="229" y="260"/>
                  <a:pt x="229" y="260"/>
                </a:cubicBezTo>
                <a:close/>
                <a:moveTo>
                  <a:pt x="225" y="247"/>
                </a:moveTo>
                <a:cubicBezTo>
                  <a:pt x="225" y="247"/>
                  <a:pt x="225" y="247"/>
                  <a:pt x="225" y="247"/>
                </a:cubicBezTo>
                <a:cubicBezTo>
                  <a:pt x="225" y="247"/>
                  <a:pt x="226" y="246"/>
                  <a:pt x="227" y="246"/>
                </a:cubicBezTo>
                <a:cubicBezTo>
                  <a:pt x="228" y="247"/>
                  <a:pt x="228" y="250"/>
                  <a:pt x="228" y="250"/>
                </a:cubicBezTo>
                <a:cubicBezTo>
                  <a:pt x="227" y="253"/>
                  <a:pt x="227" y="253"/>
                  <a:pt x="227" y="253"/>
                </a:cubicBezTo>
                <a:cubicBezTo>
                  <a:pt x="227" y="253"/>
                  <a:pt x="225" y="256"/>
                  <a:pt x="225" y="256"/>
                </a:cubicBezTo>
                <a:cubicBezTo>
                  <a:pt x="225" y="255"/>
                  <a:pt x="224" y="250"/>
                  <a:pt x="224" y="250"/>
                </a:cubicBezTo>
                <a:cubicBezTo>
                  <a:pt x="225" y="247"/>
                  <a:pt x="225" y="247"/>
                  <a:pt x="225" y="247"/>
                </a:cubicBezTo>
                <a:close/>
                <a:moveTo>
                  <a:pt x="219" y="23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19" y="239"/>
                  <a:pt x="218" y="242"/>
                  <a:pt x="218" y="243"/>
                </a:cubicBezTo>
                <a:cubicBezTo>
                  <a:pt x="218" y="243"/>
                  <a:pt x="219" y="245"/>
                  <a:pt x="219" y="245"/>
                </a:cubicBezTo>
                <a:cubicBezTo>
                  <a:pt x="219" y="246"/>
                  <a:pt x="219" y="245"/>
                  <a:pt x="220" y="244"/>
                </a:cubicBezTo>
                <a:cubicBezTo>
                  <a:pt x="221" y="243"/>
                  <a:pt x="221" y="242"/>
                  <a:pt x="221" y="242"/>
                </a:cubicBezTo>
                <a:cubicBezTo>
                  <a:pt x="221" y="242"/>
                  <a:pt x="223" y="241"/>
                  <a:pt x="223" y="240"/>
                </a:cubicBezTo>
                <a:cubicBezTo>
                  <a:pt x="224" y="240"/>
                  <a:pt x="224" y="237"/>
                  <a:pt x="224" y="237"/>
                </a:cubicBezTo>
                <a:cubicBezTo>
                  <a:pt x="224" y="237"/>
                  <a:pt x="221" y="235"/>
                  <a:pt x="221" y="236"/>
                </a:cubicBezTo>
                <a:cubicBezTo>
                  <a:pt x="220" y="236"/>
                  <a:pt x="219" y="239"/>
                  <a:pt x="219" y="239"/>
                </a:cubicBezTo>
                <a:close/>
                <a:moveTo>
                  <a:pt x="233" y="237"/>
                </a:moveTo>
                <a:cubicBezTo>
                  <a:pt x="233" y="237"/>
                  <a:pt x="233" y="237"/>
                  <a:pt x="233" y="237"/>
                </a:cubicBezTo>
                <a:cubicBezTo>
                  <a:pt x="234" y="237"/>
                  <a:pt x="234" y="237"/>
                  <a:pt x="234" y="237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234" y="238"/>
                  <a:pt x="237" y="237"/>
                  <a:pt x="238" y="237"/>
                </a:cubicBezTo>
                <a:cubicBezTo>
                  <a:pt x="239" y="236"/>
                  <a:pt x="238" y="235"/>
                  <a:pt x="238" y="234"/>
                </a:cubicBezTo>
                <a:cubicBezTo>
                  <a:pt x="237" y="233"/>
                  <a:pt x="233" y="237"/>
                  <a:pt x="233" y="237"/>
                </a:cubicBezTo>
                <a:close/>
                <a:moveTo>
                  <a:pt x="247" y="241"/>
                </a:moveTo>
                <a:cubicBezTo>
                  <a:pt x="247" y="241"/>
                  <a:pt x="247" y="241"/>
                  <a:pt x="247" y="241"/>
                </a:cubicBezTo>
                <a:cubicBezTo>
                  <a:pt x="245" y="240"/>
                  <a:pt x="245" y="240"/>
                  <a:pt x="245" y="240"/>
                </a:cubicBezTo>
                <a:cubicBezTo>
                  <a:pt x="245" y="242"/>
                  <a:pt x="245" y="242"/>
                  <a:pt x="245" y="242"/>
                </a:cubicBezTo>
                <a:cubicBezTo>
                  <a:pt x="245" y="242"/>
                  <a:pt x="246" y="244"/>
                  <a:pt x="247" y="245"/>
                </a:cubicBezTo>
                <a:cubicBezTo>
                  <a:pt x="247" y="245"/>
                  <a:pt x="245" y="247"/>
                  <a:pt x="245" y="247"/>
                </a:cubicBezTo>
                <a:cubicBezTo>
                  <a:pt x="247" y="250"/>
                  <a:pt x="247" y="250"/>
                  <a:pt x="247" y="250"/>
                </a:cubicBezTo>
                <a:cubicBezTo>
                  <a:pt x="250" y="245"/>
                  <a:pt x="250" y="245"/>
                  <a:pt x="250" y="245"/>
                </a:cubicBezTo>
                <a:cubicBezTo>
                  <a:pt x="250" y="245"/>
                  <a:pt x="249" y="243"/>
                  <a:pt x="249" y="243"/>
                </a:cubicBezTo>
                <a:cubicBezTo>
                  <a:pt x="249" y="242"/>
                  <a:pt x="247" y="241"/>
                  <a:pt x="247" y="241"/>
                </a:cubicBezTo>
                <a:close/>
                <a:moveTo>
                  <a:pt x="261" y="241"/>
                </a:moveTo>
                <a:cubicBezTo>
                  <a:pt x="261" y="241"/>
                  <a:pt x="261" y="241"/>
                  <a:pt x="261" y="241"/>
                </a:cubicBezTo>
                <a:cubicBezTo>
                  <a:pt x="262" y="243"/>
                  <a:pt x="262" y="243"/>
                  <a:pt x="262" y="243"/>
                </a:cubicBezTo>
                <a:cubicBezTo>
                  <a:pt x="262" y="243"/>
                  <a:pt x="261" y="245"/>
                  <a:pt x="260" y="245"/>
                </a:cubicBezTo>
                <a:cubicBezTo>
                  <a:pt x="260" y="245"/>
                  <a:pt x="259" y="244"/>
                  <a:pt x="259" y="244"/>
                </a:cubicBezTo>
                <a:cubicBezTo>
                  <a:pt x="261" y="241"/>
                  <a:pt x="261" y="241"/>
                  <a:pt x="261" y="241"/>
                </a:cubicBezTo>
                <a:close/>
                <a:moveTo>
                  <a:pt x="264" y="238"/>
                </a:moveTo>
                <a:cubicBezTo>
                  <a:pt x="264" y="238"/>
                  <a:pt x="264" y="238"/>
                  <a:pt x="264" y="238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65" y="240"/>
                  <a:pt x="268" y="239"/>
                  <a:pt x="270" y="238"/>
                </a:cubicBezTo>
                <a:cubicBezTo>
                  <a:pt x="273" y="237"/>
                  <a:pt x="270" y="236"/>
                  <a:pt x="270" y="236"/>
                </a:cubicBezTo>
                <a:cubicBezTo>
                  <a:pt x="267" y="236"/>
                  <a:pt x="267" y="236"/>
                  <a:pt x="267" y="236"/>
                </a:cubicBezTo>
                <a:cubicBezTo>
                  <a:pt x="267" y="236"/>
                  <a:pt x="264" y="237"/>
                  <a:pt x="264" y="238"/>
                </a:cubicBezTo>
                <a:close/>
                <a:moveTo>
                  <a:pt x="247" y="230"/>
                </a:moveTo>
                <a:cubicBezTo>
                  <a:pt x="247" y="230"/>
                  <a:pt x="247" y="230"/>
                  <a:pt x="247" y="230"/>
                </a:cubicBezTo>
                <a:cubicBezTo>
                  <a:pt x="250" y="233"/>
                  <a:pt x="250" y="233"/>
                  <a:pt x="250" y="233"/>
                </a:cubicBezTo>
                <a:cubicBezTo>
                  <a:pt x="250" y="233"/>
                  <a:pt x="254" y="235"/>
                  <a:pt x="255" y="235"/>
                </a:cubicBezTo>
                <a:cubicBezTo>
                  <a:pt x="255" y="236"/>
                  <a:pt x="257" y="235"/>
                  <a:pt x="259" y="235"/>
                </a:cubicBezTo>
                <a:cubicBezTo>
                  <a:pt x="260" y="234"/>
                  <a:pt x="260" y="234"/>
                  <a:pt x="260" y="233"/>
                </a:cubicBezTo>
                <a:cubicBezTo>
                  <a:pt x="260" y="233"/>
                  <a:pt x="259" y="232"/>
                  <a:pt x="259" y="232"/>
                </a:cubicBezTo>
                <a:cubicBezTo>
                  <a:pt x="259" y="232"/>
                  <a:pt x="258" y="230"/>
                  <a:pt x="255" y="230"/>
                </a:cubicBezTo>
                <a:cubicBezTo>
                  <a:pt x="253" y="231"/>
                  <a:pt x="253" y="230"/>
                  <a:pt x="253" y="230"/>
                </a:cubicBezTo>
                <a:cubicBezTo>
                  <a:pt x="253" y="230"/>
                  <a:pt x="252" y="230"/>
                  <a:pt x="249" y="229"/>
                </a:cubicBezTo>
                <a:cubicBezTo>
                  <a:pt x="247" y="229"/>
                  <a:pt x="248" y="230"/>
                  <a:pt x="247" y="230"/>
                </a:cubicBezTo>
                <a:close/>
                <a:moveTo>
                  <a:pt x="245" y="229"/>
                </a:moveTo>
                <a:cubicBezTo>
                  <a:pt x="245" y="229"/>
                  <a:pt x="245" y="229"/>
                  <a:pt x="245" y="229"/>
                </a:cubicBezTo>
                <a:cubicBezTo>
                  <a:pt x="246" y="228"/>
                  <a:pt x="246" y="228"/>
                  <a:pt x="246" y="228"/>
                </a:cubicBezTo>
                <a:cubicBezTo>
                  <a:pt x="246" y="228"/>
                  <a:pt x="246" y="226"/>
                  <a:pt x="246" y="223"/>
                </a:cubicBezTo>
                <a:cubicBezTo>
                  <a:pt x="246" y="221"/>
                  <a:pt x="245" y="222"/>
                  <a:pt x="245" y="222"/>
                </a:cubicBezTo>
                <a:cubicBezTo>
                  <a:pt x="245" y="221"/>
                  <a:pt x="245" y="220"/>
                  <a:pt x="244" y="218"/>
                </a:cubicBezTo>
                <a:cubicBezTo>
                  <a:pt x="243" y="217"/>
                  <a:pt x="243" y="218"/>
                  <a:pt x="242" y="218"/>
                </a:cubicBezTo>
                <a:cubicBezTo>
                  <a:pt x="242" y="218"/>
                  <a:pt x="241" y="219"/>
                  <a:pt x="239" y="219"/>
                </a:cubicBezTo>
                <a:cubicBezTo>
                  <a:pt x="237" y="219"/>
                  <a:pt x="238" y="217"/>
                  <a:pt x="237" y="216"/>
                </a:cubicBezTo>
                <a:cubicBezTo>
                  <a:pt x="236" y="215"/>
                  <a:pt x="234" y="215"/>
                  <a:pt x="234" y="215"/>
                </a:cubicBezTo>
                <a:cubicBezTo>
                  <a:pt x="233" y="215"/>
                  <a:pt x="231" y="218"/>
                  <a:pt x="231" y="219"/>
                </a:cubicBezTo>
                <a:cubicBezTo>
                  <a:pt x="231" y="220"/>
                  <a:pt x="232" y="220"/>
                  <a:pt x="235" y="223"/>
                </a:cubicBezTo>
                <a:cubicBezTo>
                  <a:pt x="238" y="225"/>
                  <a:pt x="239" y="225"/>
                  <a:pt x="240" y="225"/>
                </a:cubicBezTo>
                <a:cubicBezTo>
                  <a:pt x="241" y="226"/>
                  <a:pt x="244" y="228"/>
                  <a:pt x="245" y="229"/>
                </a:cubicBezTo>
                <a:close/>
                <a:moveTo>
                  <a:pt x="216" y="360"/>
                </a:moveTo>
                <a:cubicBezTo>
                  <a:pt x="216" y="360"/>
                  <a:pt x="216" y="360"/>
                  <a:pt x="216" y="360"/>
                </a:cubicBezTo>
                <a:cubicBezTo>
                  <a:pt x="217" y="357"/>
                  <a:pt x="217" y="357"/>
                  <a:pt x="217" y="357"/>
                </a:cubicBezTo>
                <a:cubicBezTo>
                  <a:pt x="215" y="354"/>
                  <a:pt x="215" y="354"/>
                  <a:pt x="215" y="354"/>
                </a:cubicBezTo>
                <a:cubicBezTo>
                  <a:pt x="215" y="350"/>
                  <a:pt x="215" y="350"/>
                  <a:pt x="215" y="350"/>
                </a:cubicBezTo>
                <a:cubicBezTo>
                  <a:pt x="216" y="349"/>
                  <a:pt x="216" y="349"/>
                  <a:pt x="216" y="349"/>
                </a:cubicBezTo>
                <a:cubicBezTo>
                  <a:pt x="216" y="349"/>
                  <a:pt x="218" y="351"/>
                  <a:pt x="218" y="352"/>
                </a:cubicBezTo>
                <a:cubicBezTo>
                  <a:pt x="218" y="353"/>
                  <a:pt x="218" y="355"/>
                  <a:pt x="218" y="355"/>
                </a:cubicBezTo>
                <a:cubicBezTo>
                  <a:pt x="218" y="355"/>
                  <a:pt x="221" y="357"/>
                  <a:pt x="221" y="357"/>
                </a:cubicBezTo>
                <a:cubicBezTo>
                  <a:pt x="222" y="357"/>
                  <a:pt x="228" y="356"/>
                  <a:pt x="228" y="356"/>
                </a:cubicBezTo>
                <a:cubicBezTo>
                  <a:pt x="228" y="356"/>
                  <a:pt x="230" y="353"/>
                  <a:pt x="230" y="353"/>
                </a:cubicBezTo>
                <a:cubicBezTo>
                  <a:pt x="231" y="352"/>
                  <a:pt x="234" y="350"/>
                  <a:pt x="234" y="350"/>
                </a:cubicBezTo>
                <a:cubicBezTo>
                  <a:pt x="234" y="350"/>
                  <a:pt x="234" y="349"/>
                  <a:pt x="236" y="351"/>
                </a:cubicBezTo>
                <a:cubicBezTo>
                  <a:pt x="238" y="352"/>
                  <a:pt x="236" y="355"/>
                  <a:pt x="236" y="355"/>
                </a:cubicBezTo>
                <a:cubicBezTo>
                  <a:pt x="235" y="355"/>
                  <a:pt x="235" y="356"/>
                  <a:pt x="235" y="356"/>
                </a:cubicBezTo>
                <a:cubicBezTo>
                  <a:pt x="237" y="358"/>
                  <a:pt x="237" y="358"/>
                  <a:pt x="237" y="358"/>
                </a:cubicBezTo>
                <a:cubicBezTo>
                  <a:pt x="237" y="358"/>
                  <a:pt x="237" y="356"/>
                  <a:pt x="238" y="356"/>
                </a:cubicBezTo>
                <a:cubicBezTo>
                  <a:pt x="239" y="356"/>
                  <a:pt x="239" y="355"/>
                  <a:pt x="240" y="355"/>
                </a:cubicBezTo>
                <a:cubicBezTo>
                  <a:pt x="240" y="356"/>
                  <a:pt x="242" y="358"/>
                  <a:pt x="242" y="358"/>
                </a:cubicBezTo>
                <a:cubicBezTo>
                  <a:pt x="242" y="358"/>
                  <a:pt x="242" y="361"/>
                  <a:pt x="243" y="361"/>
                </a:cubicBezTo>
                <a:cubicBezTo>
                  <a:pt x="244" y="360"/>
                  <a:pt x="246" y="361"/>
                  <a:pt x="247" y="360"/>
                </a:cubicBezTo>
                <a:cubicBezTo>
                  <a:pt x="248" y="360"/>
                  <a:pt x="258" y="357"/>
                  <a:pt x="258" y="357"/>
                </a:cubicBezTo>
                <a:cubicBezTo>
                  <a:pt x="261" y="355"/>
                  <a:pt x="261" y="355"/>
                  <a:pt x="261" y="355"/>
                </a:cubicBezTo>
                <a:cubicBezTo>
                  <a:pt x="261" y="355"/>
                  <a:pt x="263" y="354"/>
                  <a:pt x="265" y="354"/>
                </a:cubicBezTo>
                <a:cubicBezTo>
                  <a:pt x="266" y="354"/>
                  <a:pt x="272" y="352"/>
                  <a:pt x="272" y="352"/>
                </a:cubicBezTo>
                <a:cubicBezTo>
                  <a:pt x="272" y="352"/>
                  <a:pt x="275" y="350"/>
                  <a:pt x="277" y="351"/>
                </a:cubicBezTo>
                <a:cubicBezTo>
                  <a:pt x="278" y="353"/>
                  <a:pt x="282" y="356"/>
                  <a:pt x="282" y="356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88" y="355"/>
                  <a:pt x="290" y="354"/>
                  <a:pt x="290" y="354"/>
                </a:cubicBezTo>
                <a:cubicBezTo>
                  <a:pt x="291" y="355"/>
                  <a:pt x="297" y="354"/>
                  <a:pt x="297" y="354"/>
                </a:cubicBezTo>
                <a:cubicBezTo>
                  <a:pt x="297" y="354"/>
                  <a:pt x="300" y="351"/>
                  <a:pt x="301" y="351"/>
                </a:cubicBezTo>
                <a:cubicBezTo>
                  <a:pt x="301" y="351"/>
                  <a:pt x="308" y="349"/>
                  <a:pt x="308" y="349"/>
                </a:cubicBezTo>
                <a:cubicBezTo>
                  <a:pt x="308" y="349"/>
                  <a:pt x="309" y="349"/>
                  <a:pt x="309" y="351"/>
                </a:cubicBezTo>
                <a:cubicBezTo>
                  <a:pt x="309" y="353"/>
                  <a:pt x="309" y="356"/>
                  <a:pt x="309" y="357"/>
                </a:cubicBezTo>
                <a:cubicBezTo>
                  <a:pt x="310" y="358"/>
                  <a:pt x="309" y="360"/>
                  <a:pt x="311" y="360"/>
                </a:cubicBezTo>
                <a:cubicBezTo>
                  <a:pt x="313" y="359"/>
                  <a:pt x="315" y="358"/>
                  <a:pt x="315" y="358"/>
                </a:cubicBezTo>
                <a:cubicBezTo>
                  <a:pt x="315" y="358"/>
                  <a:pt x="313" y="358"/>
                  <a:pt x="317" y="356"/>
                </a:cubicBezTo>
                <a:cubicBezTo>
                  <a:pt x="320" y="354"/>
                  <a:pt x="321" y="353"/>
                  <a:pt x="322" y="353"/>
                </a:cubicBezTo>
                <a:cubicBezTo>
                  <a:pt x="323" y="353"/>
                  <a:pt x="323" y="352"/>
                  <a:pt x="324" y="352"/>
                </a:cubicBezTo>
                <a:cubicBezTo>
                  <a:pt x="326" y="352"/>
                  <a:pt x="326" y="352"/>
                  <a:pt x="327" y="352"/>
                </a:cubicBezTo>
                <a:cubicBezTo>
                  <a:pt x="328" y="351"/>
                  <a:pt x="330" y="348"/>
                  <a:pt x="330" y="348"/>
                </a:cubicBezTo>
                <a:cubicBezTo>
                  <a:pt x="330" y="348"/>
                  <a:pt x="331" y="346"/>
                  <a:pt x="332" y="346"/>
                </a:cubicBezTo>
                <a:cubicBezTo>
                  <a:pt x="332" y="346"/>
                  <a:pt x="334" y="345"/>
                  <a:pt x="334" y="345"/>
                </a:cubicBezTo>
                <a:cubicBezTo>
                  <a:pt x="333" y="348"/>
                  <a:pt x="333" y="348"/>
                  <a:pt x="333" y="348"/>
                </a:cubicBezTo>
                <a:cubicBezTo>
                  <a:pt x="333" y="348"/>
                  <a:pt x="335" y="352"/>
                  <a:pt x="335" y="353"/>
                </a:cubicBezTo>
                <a:cubicBezTo>
                  <a:pt x="335" y="353"/>
                  <a:pt x="335" y="354"/>
                  <a:pt x="334" y="355"/>
                </a:cubicBezTo>
                <a:cubicBezTo>
                  <a:pt x="334" y="357"/>
                  <a:pt x="334" y="358"/>
                  <a:pt x="334" y="358"/>
                </a:cubicBezTo>
                <a:cubicBezTo>
                  <a:pt x="333" y="359"/>
                  <a:pt x="333" y="360"/>
                  <a:pt x="333" y="361"/>
                </a:cubicBezTo>
                <a:cubicBezTo>
                  <a:pt x="332" y="361"/>
                  <a:pt x="329" y="363"/>
                  <a:pt x="329" y="363"/>
                </a:cubicBezTo>
                <a:cubicBezTo>
                  <a:pt x="324" y="362"/>
                  <a:pt x="324" y="362"/>
                  <a:pt x="324" y="362"/>
                </a:cubicBezTo>
                <a:cubicBezTo>
                  <a:pt x="324" y="362"/>
                  <a:pt x="322" y="363"/>
                  <a:pt x="321" y="364"/>
                </a:cubicBezTo>
                <a:cubicBezTo>
                  <a:pt x="319" y="364"/>
                  <a:pt x="316" y="367"/>
                  <a:pt x="315" y="367"/>
                </a:cubicBezTo>
                <a:cubicBezTo>
                  <a:pt x="314" y="367"/>
                  <a:pt x="311" y="367"/>
                  <a:pt x="308" y="367"/>
                </a:cubicBezTo>
                <a:cubicBezTo>
                  <a:pt x="305" y="368"/>
                  <a:pt x="297" y="370"/>
                  <a:pt x="297" y="370"/>
                </a:cubicBezTo>
                <a:cubicBezTo>
                  <a:pt x="297" y="370"/>
                  <a:pt x="296" y="371"/>
                  <a:pt x="295" y="372"/>
                </a:cubicBezTo>
                <a:cubicBezTo>
                  <a:pt x="293" y="372"/>
                  <a:pt x="289" y="374"/>
                  <a:pt x="288" y="374"/>
                </a:cubicBezTo>
                <a:cubicBezTo>
                  <a:pt x="287" y="375"/>
                  <a:pt x="284" y="377"/>
                  <a:pt x="283" y="377"/>
                </a:cubicBezTo>
                <a:cubicBezTo>
                  <a:pt x="282" y="377"/>
                  <a:pt x="281" y="378"/>
                  <a:pt x="277" y="378"/>
                </a:cubicBezTo>
                <a:cubicBezTo>
                  <a:pt x="272" y="379"/>
                  <a:pt x="271" y="380"/>
                  <a:pt x="271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68" y="373"/>
                  <a:pt x="268" y="370"/>
                  <a:pt x="265" y="371"/>
                </a:cubicBezTo>
                <a:cubicBezTo>
                  <a:pt x="262" y="372"/>
                  <a:pt x="266" y="371"/>
                  <a:pt x="260" y="372"/>
                </a:cubicBezTo>
                <a:cubicBezTo>
                  <a:pt x="255" y="373"/>
                  <a:pt x="252" y="370"/>
                  <a:pt x="252" y="370"/>
                </a:cubicBezTo>
                <a:cubicBezTo>
                  <a:pt x="252" y="370"/>
                  <a:pt x="247" y="370"/>
                  <a:pt x="245" y="371"/>
                </a:cubicBezTo>
                <a:cubicBezTo>
                  <a:pt x="243" y="371"/>
                  <a:pt x="240" y="371"/>
                  <a:pt x="239" y="371"/>
                </a:cubicBezTo>
                <a:cubicBezTo>
                  <a:pt x="238" y="372"/>
                  <a:pt x="238" y="371"/>
                  <a:pt x="235" y="372"/>
                </a:cubicBezTo>
                <a:cubicBezTo>
                  <a:pt x="232" y="372"/>
                  <a:pt x="229" y="373"/>
                  <a:pt x="229" y="373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71"/>
                  <a:pt x="223" y="371"/>
                  <a:pt x="222" y="372"/>
                </a:cubicBezTo>
                <a:cubicBezTo>
                  <a:pt x="220" y="373"/>
                  <a:pt x="221" y="374"/>
                  <a:pt x="219" y="374"/>
                </a:cubicBezTo>
                <a:cubicBezTo>
                  <a:pt x="217" y="374"/>
                  <a:pt x="218" y="375"/>
                  <a:pt x="216" y="374"/>
                </a:cubicBezTo>
                <a:cubicBezTo>
                  <a:pt x="213" y="373"/>
                  <a:pt x="211" y="372"/>
                  <a:pt x="211" y="372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10" y="366"/>
                  <a:pt x="210" y="366"/>
                  <a:pt x="210" y="363"/>
                </a:cubicBezTo>
                <a:cubicBezTo>
                  <a:pt x="209" y="361"/>
                  <a:pt x="208" y="357"/>
                  <a:pt x="208" y="357"/>
                </a:cubicBezTo>
                <a:cubicBezTo>
                  <a:pt x="210" y="354"/>
                  <a:pt x="210" y="354"/>
                  <a:pt x="210" y="354"/>
                </a:cubicBezTo>
                <a:cubicBezTo>
                  <a:pt x="210" y="354"/>
                  <a:pt x="211" y="356"/>
                  <a:pt x="211" y="357"/>
                </a:cubicBezTo>
                <a:cubicBezTo>
                  <a:pt x="211" y="357"/>
                  <a:pt x="211" y="360"/>
                  <a:pt x="212" y="360"/>
                </a:cubicBezTo>
                <a:cubicBezTo>
                  <a:pt x="214" y="360"/>
                  <a:pt x="216" y="360"/>
                  <a:pt x="216" y="360"/>
                </a:cubicBezTo>
                <a:close/>
                <a:moveTo>
                  <a:pt x="172" y="319"/>
                </a:moveTo>
                <a:cubicBezTo>
                  <a:pt x="172" y="319"/>
                  <a:pt x="172" y="319"/>
                  <a:pt x="172" y="319"/>
                </a:cubicBezTo>
                <a:cubicBezTo>
                  <a:pt x="175" y="318"/>
                  <a:pt x="175" y="318"/>
                  <a:pt x="175" y="318"/>
                </a:cubicBezTo>
                <a:cubicBezTo>
                  <a:pt x="176" y="321"/>
                  <a:pt x="176" y="321"/>
                  <a:pt x="176" y="321"/>
                </a:cubicBezTo>
                <a:cubicBezTo>
                  <a:pt x="179" y="322"/>
                  <a:pt x="179" y="322"/>
                  <a:pt x="179" y="322"/>
                </a:cubicBezTo>
                <a:cubicBezTo>
                  <a:pt x="179" y="322"/>
                  <a:pt x="183" y="324"/>
                  <a:pt x="183" y="325"/>
                </a:cubicBezTo>
                <a:cubicBezTo>
                  <a:pt x="183" y="325"/>
                  <a:pt x="181" y="328"/>
                  <a:pt x="181" y="328"/>
                </a:cubicBezTo>
                <a:cubicBezTo>
                  <a:pt x="181" y="328"/>
                  <a:pt x="181" y="330"/>
                  <a:pt x="181" y="331"/>
                </a:cubicBezTo>
                <a:cubicBezTo>
                  <a:pt x="181" y="331"/>
                  <a:pt x="179" y="331"/>
                  <a:pt x="178" y="331"/>
                </a:cubicBezTo>
                <a:cubicBezTo>
                  <a:pt x="177" y="330"/>
                  <a:pt x="174" y="329"/>
                  <a:pt x="174" y="329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71" y="322"/>
                  <a:pt x="171" y="322"/>
                  <a:pt x="171" y="322"/>
                </a:cubicBezTo>
                <a:cubicBezTo>
                  <a:pt x="172" y="319"/>
                  <a:pt x="172" y="319"/>
                  <a:pt x="172" y="319"/>
                </a:cubicBezTo>
                <a:close/>
                <a:moveTo>
                  <a:pt x="92" y="232"/>
                </a:moveTo>
                <a:cubicBezTo>
                  <a:pt x="92" y="232"/>
                  <a:pt x="92" y="232"/>
                  <a:pt x="92" y="232"/>
                </a:cubicBezTo>
                <a:cubicBezTo>
                  <a:pt x="92" y="232"/>
                  <a:pt x="90" y="232"/>
                  <a:pt x="90" y="232"/>
                </a:cubicBezTo>
                <a:cubicBezTo>
                  <a:pt x="89" y="232"/>
                  <a:pt x="88" y="232"/>
                  <a:pt x="87" y="232"/>
                </a:cubicBezTo>
                <a:cubicBezTo>
                  <a:pt x="86" y="232"/>
                  <a:pt x="87" y="234"/>
                  <a:pt x="87" y="235"/>
                </a:cubicBezTo>
                <a:cubicBezTo>
                  <a:pt x="87" y="235"/>
                  <a:pt x="87" y="237"/>
                  <a:pt x="87" y="238"/>
                </a:cubicBezTo>
                <a:cubicBezTo>
                  <a:pt x="86" y="239"/>
                  <a:pt x="85" y="240"/>
                  <a:pt x="85" y="241"/>
                </a:cubicBezTo>
                <a:cubicBezTo>
                  <a:pt x="85" y="241"/>
                  <a:pt x="85" y="243"/>
                  <a:pt x="85" y="244"/>
                </a:cubicBezTo>
                <a:cubicBezTo>
                  <a:pt x="84" y="244"/>
                  <a:pt x="82" y="246"/>
                  <a:pt x="81" y="246"/>
                </a:cubicBezTo>
                <a:cubicBezTo>
                  <a:pt x="80" y="247"/>
                  <a:pt x="78" y="248"/>
                  <a:pt x="78" y="248"/>
                </a:cubicBezTo>
                <a:cubicBezTo>
                  <a:pt x="80" y="253"/>
                  <a:pt x="80" y="253"/>
                  <a:pt x="80" y="253"/>
                </a:cubicBezTo>
                <a:cubicBezTo>
                  <a:pt x="80" y="253"/>
                  <a:pt x="82" y="252"/>
                  <a:pt x="83" y="253"/>
                </a:cubicBezTo>
                <a:cubicBezTo>
                  <a:pt x="84" y="254"/>
                  <a:pt x="87" y="256"/>
                  <a:pt x="88" y="256"/>
                </a:cubicBezTo>
                <a:cubicBezTo>
                  <a:pt x="88" y="256"/>
                  <a:pt x="90" y="262"/>
                  <a:pt x="90" y="262"/>
                </a:cubicBezTo>
                <a:cubicBezTo>
                  <a:pt x="91" y="263"/>
                  <a:pt x="92" y="262"/>
                  <a:pt x="92" y="262"/>
                </a:cubicBezTo>
                <a:cubicBezTo>
                  <a:pt x="92" y="262"/>
                  <a:pt x="94" y="263"/>
                  <a:pt x="95" y="264"/>
                </a:cubicBezTo>
                <a:cubicBezTo>
                  <a:pt x="96" y="264"/>
                  <a:pt x="98" y="265"/>
                  <a:pt x="99" y="266"/>
                </a:cubicBezTo>
                <a:cubicBezTo>
                  <a:pt x="100" y="266"/>
                  <a:pt x="102" y="269"/>
                  <a:pt x="103" y="269"/>
                </a:cubicBezTo>
                <a:cubicBezTo>
                  <a:pt x="104" y="270"/>
                  <a:pt x="106" y="272"/>
                  <a:pt x="106" y="272"/>
                </a:cubicBezTo>
                <a:cubicBezTo>
                  <a:pt x="106" y="272"/>
                  <a:pt x="108" y="275"/>
                  <a:pt x="109" y="277"/>
                </a:cubicBezTo>
                <a:cubicBezTo>
                  <a:pt x="109" y="278"/>
                  <a:pt x="109" y="278"/>
                  <a:pt x="108" y="279"/>
                </a:cubicBezTo>
                <a:cubicBezTo>
                  <a:pt x="107" y="280"/>
                  <a:pt x="107" y="281"/>
                  <a:pt x="106" y="283"/>
                </a:cubicBezTo>
                <a:cubicBezTo>
                  <a:pt x="105" y="285"/>
                  <a:pt x="107" y="287"/>
                  <a:pt x="107" y="287"/>
                </a:cubicBezTo>
                <a:cubicBezTo>
                  <a:pt x="107" y="292"/>
                  <a:pt x="107" y="292"/>
                  <a:pt x="107" y="292"/>
                </a:cubicBezTo>
                <a:cubicBezTo>
                  <a:pt x="108" y="294"/>
                  <a:pt x="108" y="294"/>
                  <a:pt x="108" y="294"/>
                </a:cubicBezTo>
                <a:cubicBezTo>
                  <a:pt x="108" y="294"/>
                  <a:pt x="109" y="295"/>
                  <a:pt x="110" y="295"/>
                </a:cubicBezTo>
                <a:cubicBezTo>
                  <a:pt x="111" y="296"/>
                  <a:pt x="111" y="296"/>
                  <a:pt x="111" y="296"/>
                </a:cubicBezTo>
                <a:cubicBezTo>
                  <a:pt x="111" y="296"/>
                  <a:pt x="113" y="298"/>
                  <a:pt x="114" y="299"/>
                </a:cubicBezTo>
                <a:cubicBezTo>
                  <a:pt x="114" y="300"/>
                  <a:pt x="113" y="301"/>
                  <a:pt x="113" y="302"/>
                </a:cubicBezTo>
                <a:cubicBezTo>
                  <a:pt x="113" y="303"/>
                  <a:pt x="114" y="307"/>
                  <a:pt x="114" y="307"/>
                </a:cubicBezTo>
                <a:cubicBezTo>
                  <a:pt x="114" y="307"/>
                  <a:pt x="116" y="306"/>
                  <a:pt x="118" y="305"/>
                </a:cubicBezTo>
                <a:cubicBezTo>
                  <a:pt x="119" y="305"/>
                  <a:pt x="120" y="306"/>
                  <a:pt x="121" y="306"/>
                </a:cubicBezTo>
                <a:cubicBezTo>
                  <a:pt x="122" y="307"/>
                  <a:pt x="122" y="308"/>
                  <a:pt x="122" y="308"/>
                </a:cubicBezTo>
                <a:cubicBezTo>
                  <a:pt x="122" y="308"/>
                  <a:pt x="125" y="306"/>
                  <a:pt x="125" y="305"/>
                </a:cubicBezTo>
                <a:cubicBezTo>
                  <a:pt x="125" y="305"/>
                  <a:pt x="125" y="303"/>
                  <a:pt x="125" y="303"/>
                </a:cubicBezTo>
                <a:cubicBezTo>
                  <a:pt x="125" y="303"/>
                  <a:pt x="125" y="299"/>
                  <a:pt x="125" y="298"/>
                </a:cubicBezTo>
                <a:cubicBezTo>
                  <a:pt x="125" y="297"/>
                  <a:pt x="124" y="294"/>
                  <a:pt x="124" y="293"/>
                </a:cubicBezTo>
                <a:cubicBezTo>
                  <a:pt x="124" y="293"/>
                  <a:pt x="125" y="291"/>
                  <a:pt x="125" y="291"/>
                </a:cubicBezTo>
                <a:cubicBezTo>
                  <a:pt x="125" y="291"/>
                  <a:pt x="128" y="290"/>
                  <a:pt x="129" y="290"/>
                </a:cubicBezTo>
                <a:cubicBezTo>
                  <a:pt x="130" y="290"/>
                  <a:pt x="131" y="291"/>
                  <a:pt x="132" y="292"/>
                </a:cubicBezTo>
                <a:cubicBezTo>
                  <a:pt x="132" y="293"/>
                  <a:pt x="132" y="297"/>
                  <a:pt x="132" y="297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8" y="298"/>
                  <a:pt x="140" y="299"/>
                  <a:pt x="140" y="299"/>
                </a:cubicBezTo>
                <a:cubicBezTo>
                  <a:pt x="140" y="300"/>
                  <a:pt x="141" y="302"/>
                  <a:pt x="142" y="303"/>
                </a:cubicBezTo>
                <a:cubicBezTo>
                  <a:pt x="143" y="304"/>
                  <a:pt x="144" y="305"/>
                  <a:pt x="144" y="305"/>
                </a:cubicBezTo>
                <a:cubicBezTo>
                  <a:pt x="144" y="305"/>
                  <a:pt x="146" y="310"/>
                  <a:pt x="147" y="311"/>
                </a:cubicBezTo>
                <a:cubicBezTo>
                  <a:pt x="147" y="312"/>
                  <a:pt x="147" y="314"/>
                  <a:pt x="147" y="316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18"/>
                  <a:pt x="150" y="319"/>
                  <a:pt x="151" y="320"/>
                </a:cubicBezTo>
                <a:cubicBezTo>
                  <a:pt x="153" y="321"/>
                  <a:pt x="152" y="320"/>
                  <a:pt x="153" y="319"/>
                </a:cubicBezTo>
                <a:cubicBezTo>
                  <a:pt x="154" y="318"/>
                  <a:pt x="153" y="317"/>
                  <a:pt x="153" y="316"/>
                </a:cubicBezTo>
                <a:cubicBezTo>
                  <a:pt x="153" y="315"/>
                  <a:pt x="153" y="313"/>
                  <a:pt x="152" y="311"/>
                </a:cubicBezTo>
                <a:cubicBezTo>
                  <a:pt x="152" y="310"/>
                  <a:pt x="152" y="309"/>
                  <a:pt x="152" y="309"/>
                </a:cubicBezTo>
                <a:cubicBezTo>
                  <a:pt x="152" y="309"/>
                  <a:pt x="153" y="307"/>
                  <a:pt x="153" y="306"/>
                </a:cubicBezTo>
                <a:cubicBezTo>
                  <a:pt x="153" y="306"/>
                  <a:pt x="153" y="304"/>
                  <a:pt x="153" y="303"/>
                </a:cubicBezTo>
                <a:cubicBezTo>
                  <a:pt x="153" y="302"/>
                  <a:pt x="155" y="301"/>
                  <a:pt x="155" y="301"/>
                </a:cubicBezTo>
                <a:cubicBezTo>
                  <a:pt x="155" y="301"/>
                  <a:pt x="155" y="300"/>
                  <a:pt x="156" y="298"/>
                </a:cubicBezTo>
                <a:cubicBezTo>
                  <a:pt x="157" y="297"/>
                  <a:pt x="156" y="298"/>
                  <a:pt x="157" y="298"/>
                </a:cubicBezTo>
                <a:cubicBezTo>
                  <a:pt x="158" y="297"/>
                  <a:pt x="159" y="297"/>
                  <a:pt x="161" y="297"/>
                </a:cubicBezTo>
                <a:cubicBezTo>
                  <a:pt x="162" y="297"/>
                  <a:pt x="163" y="298"/>
                  <a:pt x="163" y="298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5" y="301"/>
                  <a:pt x="165" y="301"/>
                  <a:pt x="165" y="302"/>
                </a:cubicBezTo>
                <a:cubicBezTo>
                  <a:pt x="165" y="303"/>
                  <a:pt x="167" y="305"/>
                  <a:pt x="167" y="305"/>
                </a:cubicBezTo>
                <a:cubicBezTo>
                  <a:pt x="171" y="308"/>
                  <a:pt x="171" y="308"/>
                  <a:pt x="171" y="308"/>
                </a:cubicBezTo>
                <a:cubicBezTo>
                  <a:pt x="171" y="308"/>
                  <a:pt x="171" y="309"/>
                  <a:pt x="171" y="309"/>
                </a:cubicBezTo>
                <a:cubicBezTo>
                  <a:pt x="171" y="310"/>
                  <a:pt x="172" y="312"/>
                  <a:pt x="173" y="313"/>
                </a:cubicBezTo>
                <a:cubicBezTo>
                  <a:pt x="174" y="315"/>
                  <a:pt x="173" y="312"/>
                  <a:pt x="174" y="312"/>
                </a:cubicBezTo>
                <a:cubicBezTo>
                  <a:pt x="174" y="311"/>
                  <a:pt x="175" y="310"/>
                  <a:pt x="175" y="310"/>
                </a:cubicBezTo>
                <a:cubicBezTo>
                  <a:pt x="177" y="313"/>
                  <a:pt x="177" y="313"/>
                  <a:pt x="177" y="313"/>
                </a:cubicBezTo>
                <a:cubicBezTo>
                  <a:pt x="177" y="313"/>
                  <a:pt x="181" y="314"/>
                  <a:pt x="182" y="314"/>
                </a:cubicBezTo>
                <a:cubicBezTo>
                  <a:pt x="183" y="313"/>
                  <a:pt x="184" y="312"/>
                  <a:pt x="184" y="312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0" y="307"/>
                  <a:pt x="177" y="304"/>
                  <a:pt x="176" y="304"/>
                </a:cubicBezTo>
                <a:cubicBezTo>
                  <a:pt x="175" y="303"/>
                  <a:pt x="174" y="302"/>
                  <a:pt x="174" y="301"/>
                </a:cubicBezTo>
                <a:cubicBezTo>
                  <a:pt x="173" y="300"/>
                  <a:pt x="173" y="298"/>
                  <a:pt x="173" y="298"/>
                </a:cubicBezTo>
                <a:cubicBezTo>
                  <a:pt x="174" y="297"/>
                  <a:pt x="174" y="295"/>
                  <a:pt x="175" y="293"/>
                </a:cubicBezTo>
                <a:cubicBezTo>
                  <a:pt x="176" y="291"/>
                  <a:pt x="174" y="293"/>
                  <a:pt x="174" y="293"/>
                </a:cubicBezTo>
                <a:cubicBezTo>
                  <a:pt x="174" y="293"/>
                  <a:pt x="172" y="290"/>
                  <a:pt x="173" y="289"/>
                </a:cubicBezTo>
                <a:cubicBezTo>
                  <a:pt x="173" y="289"/>
                  <a:pt x="169" y="283"/>
                  <a:pt x="169" y="283"/>
                </a:cubicBezTo>
                <a:cubicBezTo>
                  <a:pt x="169" y="283"/>
                  <a:pt x="168" y="281"/>
                  <a:pt x="168" y="281"/>
                </a:cubicBezTo>
                <a:cubicBezTo>
                  <a:pt x="168" y="281"/>
                  <a:pt x="165" y="279"/>
                  <a:pt x="164" y="279"/>
                </a:cubicBezTo>
                <a:cubicBezTo>
                  <a:pt x="163" y="278"/>
                  <a:pt x="162" y="277"/>
                  <a:pt x="162" y="277"/>
                </a:cubicBezTo>
                <a:cubicBezTo>
                  <a:pt x="162" y="276"/>
                  <a:pt x="162" y="274"/>
                  <a:pt x="162" y="273"/>
                </a:cubicBezTo>
                <a:cubicBezTo>
                  <a:pt x="161" y="272"/>
                  <a:pt x="160" y="270"/>
                  <a:pt x="159" y="269"/>
                </a:cubicBezTo>
                <a:cubicBezTo>
                  <a:pt x="158" y="268"/>
                  <a:pt x="157" y="266"/>
                  <a:pt x="156" y="264"/>
                </a:cubicBezTo>
                <a:cubicBezTo>
                  <a:pt x="155" y="263"/>
                  <a:pt x="154" y="261"/>
                  <a:pt x="154" y="261"/>
                </a:cubicBezTo>
                <a:cubicBezTo>
                  <a:pt x="153" y="257"/>
                  <a:pt x="153" y="257"/>
                  <a:pt x="153" y="257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6" y="257"/>
                  <a:pt x="156" y="257"/>
                  <a:pt x="156" y="257"/>
                </a:cubicBezTo>
                <a:cubicBezTo>
                  <a:pt x="156" y="257"/>
                  <a:pt x="158" y="256"/>
                  <a:pt x="159" y="256"/>
                </a:cubicBezTo>
                <a:cubicBezTo>
                  <a:pt x="160" y="256"/>
                  <a:pt x="163" y="257"/>
                  <a:pt x="163" y="257"/>
                </a:cubicBezTo>
                <a:cubicBezTo>
                  <a:pt x="163" y="257"/>
                  <a:pt x="165" y="258"/>
                  <a:pt x="166" y="258"/>
                </a:cubicBezTo>
                <a:cubicBezTo>
                  <a:pt x="166" y="258"/>
                  <a:pt x="167" y="259"/>
                  <a:pt x="168" y="258"/>
                </a:cubicBezTo>
                <a:cubicBezTo>
                  <a:pt x="169" y="258"/>
                  <a:pt x="170" y="260"/>
                  <a:pt x="170" y="261"/>
                </a:cubicBezTo>
                <a:cubicBezTo>
                  <a:pt x="170" y="262"/>
                  <a:pt x="169" y="263"/>
                  <a:pt x="169" y="263"/>
                </a:cubicBezTo>
                <a:cubicBezTo>
                  <a:pt x="169" y="264"/>
                  <a:pt x="169" y="265"/>
                  <a:pt x="169" y="265"/>
                </a:cubicBezTo>
                <a:cubicBezTo>
                  <a:pt x="169" y="265"/>
                  <a:pt x="171" y="266"/>
                  <a:pt x="172" y="266"/>
                </a:cubicBezTo>
                <a:cubicBezTo>
                  <a:pt x="172" y="267"/>
                  <a:pt x="171" y="268"/>
                  <a:pt x="171" y="268"/>
                </a:cubicBezTo>
                <a:cubicBezTo>
                  <a:pt x="171" y="268"/>
                  <a:pt x="171" y="270"/>
                  <a:pt x="171" y="271"/>
                </a:cubicBezTo>
                <a:cubicBezTo>
                  <a:pt x="172" y="271"/>
                  <a:pt x="173" y="269"/>
                  <a:pt x="173" y="269"/>
                </a:cubicBezTo>
                <a:cubicBezTo>
                  <a:pt x="173" y="269"/>
                  <a:pt x="174" y="267"/>
                  <a:pt x="174" y="266"/>
                </a:cubicBezTo>
                <a:cubicBezTo>
                  <a:pt x="174" y="265"/>
                  <a:pt x="176" y="264"/>
                  <a:pt x="176" y="264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80" y="258"/>
                  <a:pt x="180" y="258"/>
                  <a:pt x="180" y="258"/>
                </a:cubicBezTo>
                <a:cubicBezTo>
                  <a:pt x="180" y="258"/>
                  <a:pt x="184" y="257"/>
                  <a:pt x="185" y="256"/>
                </a:cubicBezTo>
                <a:cubicBezTo>
                  <a:pt x="186" y="255"/>
                  <a:pt x="186" y="256"/>
                  <a:pt x="186" y="255"/>
                </a:cubicBezTo>
                <a:cubicBezTo>
                  <a:pt x="187" y="255"/>
                  <a:pt x="187" y="253"/>
                  <a:pt x="187" y="253"/>
                </a:cubicBezTo>
                <a:cubicBezTo>
                  <a:pt x="185" y="251"/>
                  <a:pt x="185" y="251"/>
                  <a:pt x="185" y="251"/>
                </a:cubicBezTo>
                <a:cubicBezTo>
                  <a:pt x="181" y="252"/>
                  <a:pt x="181" y="252"/>
                  <a:pt x="181" y="252"/>
                </a:cubicBezTo>
                <a:cubicBezTo>
                  <a:pt x="180" y="250"/>
                  <a:pt x="180" y="250"/>
                  <a:pt x="180" y="250"/>
                </a:cubicBezTo>
                <a:cubicBezTo>
                  <a:pt x="180" y="250"/>
                  <a:pt x="180" y="250"/>
                  <a:pt x="181" y="250"/>
                </a:cubicBezTo>
                <a:cubicBezTo>
                  <a:pt x="181" y="250"/>
                  <a:pt x="181" y="246"/>
                  <a:pt x="181" y="246"/>
                </a:cubicBezTo>
                <a:cubicBezTo>
                  <a:pt x="181" y="246"/>
                  <a:pt x="179" y="247"/>
                  <a:pt x="178" y="247"/>
                </a:cubicBezTo>
                <a:cubicBezTo>
                  <a:pt x="177" y="247"/>
                  <a:pt x="178" y="250"/>
                  <a:pt x="178" y="250"/>
                </a:cubicBezTo>
                <a:cubicBezTo>
                  <a:pt x="178" y="250"/>
                  <a:pt x="173" y="249"/>
                  <a:pt x="172" y="249"/>
                </a:cubicBezTo>
                <a:cubicBezTo>
                  <a:pt x="171" y="248"/>
                  <a:pt x="171" y="247"/>
                  <a:pt x="171" y="247"/>
                </a:cubicBezTo>
                <a:cubicBezTo>
                  <a:pt x="170" y="246"/>
                  <a:pt x="172" y="243"/>
                  <a:pt x="172" y="243"/>
                </a:cubicBezTo>
                <a:cubicBezTo>
                  <a:pt x="173" y="239"/>
                  <a:pt x="173" y="239"/>
                  <a:pt x="173" y="239"/>
                </a:cubicBezTo>
                <a:cubicBezTo>
                  <a:pt x="173" y="239"/>
                  <a:pt x="168" y="238"/>
                  <a:pt x="168" y="237"/>
                </a:cubicBezTo>
                <a:cubicBezTo>
                  <a:pt x="168" y="236"/>
                  <a:pt x="163" y="239"/>
                  <a:pt x="161" y="237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6" y="233"/>
                  <a:pt x="156" y="233"/>
                  <a:pt x="156" y="233"/>
                </a:cubicBezTo>
                <a:cubicBezTo>
                  <a:pt x="156" y="233"/>
                  <a:pt x="153" y="234"/>
                  <a:pt x="152" y="234"/>
                </a:cubicBezTo>
                <a:cubicBezTo>
                  <a:pt x="151" y="234"/>
                  <a:pt x="151" y="232"/>
                  <a:pt x="151" y="232"/>
                </a:cubicBezTo>
                <a:cubicBezTo>
                  <a:pt x="146" y="230"/>
                  <a:pt x="146" y="230"/>
                  <a:pt x="146" y="230"/>
                </a:cubicBezTo>
                <a:cubicBezTo>
                  <a:pt x="141" y="229"/>
                  <a:pt x="141" y="229"/>
                  <a:pt x="141" y="229"/>
                </a:cubicBezTo>
                <a:cubicBezTo>
                  <a:pt x="141" y="229"/>
                  <a:pt x="135" y="228"/>
                  <a:pt x="133" y="227"/>
                </a:cubicBezTo>
                <a:cubicBezTo>
                  <a:pt x="132" y="227"/>
                  <a:pt x="127" y="226"/>
                  <a:pt x="125" y="226"/>
                </a:cubicBezTo>
                <a:cubicBezTo>
                  <a:pt x="123" y="226"/>
                  <a:pt x="121" y="226"/>
                  <a:pt x="119" y="225"/>
                </a:cubicBezTo>
                <a:cubicBezTo>
                  <a:pt x="118" y="224"/>
                  <a:pt x="115" y="223"/>
                  <a:pt x="115" y="223"/>
                </a:cubicBezTo>
                <a:cubicBezTo>
                  <a:pt x="115" y="223"/>
                  <a:pt x="109" y="221"/>
                  <a:pt x="109" y="221"/>
                </a:cubicBezTo>
                <a:cubicBezTo>
                  <a:pt x="108" y="221"/>
                  <a:pt x="107" y="221"/>
                  <a:pt x="107" y="221"/>
                </a:cubicBezTo>
                <a:cubicBezTo>
                  <a:pt x="106" y="221"/>
                  <a:pt x="104" y="224"/>
                  <a:pt x="102" y="225"/>
                </a:cubicBezTo>
                <a:cubicBezTo>
                  <a:pt x="101" y="225"/>
                  <a:pt x="101" y="228"/>
                  <a:pt x="100" y="229"/>
                </a:cubicBezTo>
                <a:cubicBezTo>
                  <a:pt x="100" y="231"/>
                  <a:pt x="99" y="232"/>
                  <a:pt x="98" y="232"/>
                </a:cubicBezTo>
                <a:cubicBezTo>
                  <a:pt x="98" y="233"/>
                  <a:pt x="92" y="231"/>
                  <a:pt x="92" y="232"/>
                </a:cubicBezTo>
                <a:close/>
                <a:moveTo>
                  <a:pt x="60" y="252"/>
                </a:moveTo>
                <a:cubicBezTo>
                  <a:pt x="60" y="252"/>
                  <a:pt x="60" y="252"/>
                  <a:pt x="60" y="252"/>
                </a:cubicBezTo>
                <a:cubicBezTo>
                  <a:pt x="60" y="252"/>
                  <a:pt x="62" y="251"/>
                  <a:pt x="62" y="252"/>
                </a:cubicBezTo>
                <a:cubicBezTo>
                  <a:pt x="62" y="252"/>
                  <a:pt x="63" y="253"/>
                  <a:pt x="63" y="254"/>
                </a:cubicBezTo>
                <a:cubicBezTo>
                  <a:pt x="64" y="254"/>
                  <a:pt x="66" y="256"/>
                  <a:pt x="67" y="256"/>
                </a:cubicBezTo>
                <a:cubicBezTo>
                  <a:pt x="68" y="256"/>
                  <a:pt x="71" y="256"/>
                  <a:pt x="71" y="256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59"/>
                  <a:pt x="77" y="260"/>
                  <a:pt x="77" y="261"/>
                </a:cubicBezTo>
                <a:cubicBezTo>
                  <a:pt x="77" y="261"/>
                  <a:pt x="72" y="264"/>
                  <a:pt x="72" y="264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1" y="265"/>
                  <a:pt x="71" y="267"/>
                  <a:pt x="69" y="266"/>
                </a:cubicBezTo>
                <a:cubicBezTo>
                  <a:pt x="68" y="266"/>
                  <a:pt x="67" y="266"/>
                  <a:pt x="66" y="265"/>
                </a:cubicBezTo>
                <a:cubicBezTo>
                  <a:pt x="66" y="264"/>
                  <a:pt x="66" y="264"/>
                  <a:pt x="65" y="263"/>
                </a:cubicBezTo>
                <a:cubicBezTo>
                  <a:pt x="63" y="262"/>
                  <a:pt x="59" y="259"/>
                  <a:pt x="59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59" y="254"/>
                  <a:pt x="59" y="254"/>
                  <a:pt x="59" y="254"/>
                </a:cubicBezTo>
                <a:cubicBezTo>
                  <a:pt x="60" y="252"/>
                  <a:pt x="60" y="252"/>
                  <a:pt x="60" y="252"/>
                </a:cubicBezTo>
                <a:close/>
                <a:moveTo>
                  <a:pt x="48" y="234"/>
                </a:moveTo>
                <a:cubicBezTo>
                  <a:pt x="48" y="234"/>
                  <a:pt x="48" y="234"/>
                  <a:pt x="48" y="234"/>
                </a:cubicBezTo>
                <a:cubicBezTo>
                  <a:pt x="45" y="230"/>
                  <a:pt x="45" y="230"/>
                  <a:pt x="45" y="230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42" y="238"/>
                  <a:pt x="42" y="238"/>
                  <a:pt x="42" y="238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6" y="240"/>
                  <a:pt x="46" y="240"/>
                  <a:pt x="46" y="240"/>
                </a:cubicBezTo>
                <a:cubicBezTo>
                  <a:pt x="48" y="237"/>
                  <a:pt x="48" y="237"/>
                  <a:pt x="48" y="237"/>
                </a:cubicBezTo>
                <a:cubicBezTo>
                  <a:pt x="50" y="240"/>
                  <a:pt x="50" y="240"/>
                  <a:pt x="50" y="240"/>
                </a:cubicBezTo>
                <a:cubicBezTo>
                  <a:pt x="52" y="244"/>
                  <a:pt x="52" y="244"/>
                  <a:pt x="52" y="244"/>
                </a:cubicBezTo>
                <a:cubicBezTo>
                  <a:pt x="52" y="244"/>
                  <a:pt x="54" y="242"/>
                  <a:pt x="55" y="241"/>
                </a:cubicBezTo>
                <a:cubicBezTo>
                  <a:pt x="56" y="241"/>
                  <a:pt x="60" y="244"/>
                  <a:pt x="60" y="244"/>
                </a:cubicBezTo>
                <a:cubicBezTo>
                  <a:pt x="60" y="244"/>
                  <a:pt x="64" y="242"/>
                  <a:pt x="65" y="242"/>
                </a:cubicBezTo>
                <a:cubicBezTo>
                  <a:pt x="66" y="242"/>
                  <a:pt x="63" y="239"/>
                  <a:pt x="63" y="239"/>
                </a:cubicBezTo>
                <a:cubicBezTo>
                  <a:pt x="60" y="236"/>
                  <a:pt x="60" y="236"/>
                  <a:pt x="60" y="236"/>
                </a:cubicBezTo>
                <a:cubicBezTo>
                  <a:pt x="58" y="234"/>
                  <a:pt x="58" y="234"/>
                  <a:pt x="58" y="234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5" y="229"/>
                  <a:pt x="55" y="231"/>
                  <a:pt x="57" y="230"/>
                </a:cubicBezTo>
                <a:cubicBezTo>
                  <a:pt x="59" y="230"/>
                  <a:pt x="59" y="230"/>
                  <a:pt x="59" y="229"/>
                </a:cubicBezTo>
                <a:cubicBezTo>
                  <a:pt x="60" y="229"/>
                  <a:pt x="59" y="228"/>
                  <a:pt x="59" y="228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7" y="223"/>
                  <a:pt x="57" y="223"/>
                  <a:pt x="57" y="223"/>
                </a:cubicBezTo>
                <a:cubicBezTo>
                  <a:pt x="54" y="221"/>
                  <a:pt x="54" y="221"/>
                  <a:pt x="54" y="221"/>
                </a:cubicBezTo>
                <a:cubicBezTo>
                  <a:pt x="53" y="224"/>
                  <a:pt x="53" y="224"/>
                  <a:pt x="53" y="224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49" y="225"/>
                  <a:pt x="49" y="225"/>
                </a:cubicBezTo>
                <a:cubicBezTo>
                  <a:pt x="49" y="226"/>
                  <a:pt x="50" y="229"/>
                  <a:pt x="50" y="229"/>
                </a:cubicBezTo>
                <a:cubicBezTo>
                  <a:pt x="48" y="234"/>
                  <a:pt x="48" y="234"/>
                  <a:pt x="48" y="234"/>
                </a:cubicBezTo>
                <a:close/>
                <a:moveTo>
                  <a:pt x="11" y="161"/>
                </a:moveTo>
                <a:cubicBezTo>
                  <a:pt x="11" y="161"/>
                  <a:pt x="11" y="161"/>
                  <a:pt x="11" y="161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2"/>
                  <a:pt x="10" y="163"/>
                </a:cubicBezTo>
                <a:cubicBezTo>
                  <a:pt x="11" y="164"/>
                  <a:pt x="13" y="170"/>
                  <a:pt x="13" y="170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2" y="176"/>
                  <a:pt x="24" y="179"/>
                  <a:pt x="21" y="178"/>
                </a:cubicBezTo>
                <a:cubicBezTo>
                  <a:pt x="18" y="177"/>
                  <a:pt x="15" y="175"/>
                  <a:pt x="14" y="174"/>
                </a:cubicBezTo>
                <a:cubicBezTo>
                  <a:pt x="12" y="174"/>
                  <a:pt x="10" y="173"/>
                  <a:pt x="10" y="173"/>
                </a:cubicBezTo>
                <a:cubicBezTo>
                  <a:pt x="10" y="173"/>
                  <a:pt x="9" y="168"/>
                  <a:pt x="9" y="167"/>
                </a:cubicBezTo>
                <a:cubicBezTo>
                  <a:pt x="8" y="167"/>
                  <a:pt x="6" y="166"/>
                  <a:pt x="6" y="16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3"/>
                  <a:pt x="0" y="159"/>
                  <a:pt x="1" y="158"/>
                </a:cubicBezTo>
                <a:cubicBezTo>
                  <a:pt x="1" y="158"/>
                  <a:pt x="1" y="156"/>
                  <a:pt x="3" y="156"/>
                </a:cubicBezTo>
                <a:cubicBezTo>
                  <a:pt x="4" y="155"/>
                  <a:pt x="7" y="155"/>
                  <a:pt x="7" y="155"/>
                </a:cubicBezTo>
                <a:cubicBezTo>
                  <a:pt x="7" y="155"/>
                  <a:pt x="7" y="152"/>
                  <a:pt x="8" y="153"/>
                </a:cubicBezTo>
                <a:cubicBezTo>
                  <a:pt x="9" y="154"/>
                  <a:pt x="11" y="157"/>
                  <a:pt x="11" y="157"/>
                </a:cubicBezTo>
                <a:lnTo>
                  <a:pt x="11" y="1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Группа 5"/>
          <p:cNvGrpSpPr/>
          <p:nvPr/>
        </p:nvGrpSpPr>
        <p:grpSpPr>
          <a:xfrm>
            <a:off x="5611582" y="299488"/>
            <a:ext cx="5648385" cy="4684087"/>
            <a:chOff x="4189975" y="364188"/>
            <a:chExt cx="6868640" cy="5696019"/>
          </a:xfrm>
        </p:grpSpPr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6085387" y="4273814"/>
              <a:ext cx="533270" cy="325323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7533684" y="2475904"/>
              <a:ext cx="668445" cy="400175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854537" y="2711979"/>
              <a:ext cx="886803" cy="806108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3"/>
            <p:cNvSpPr>
              <a:spLocks noEditPoints="1"/>
            </p:cNvSpPr>
            <p:nvPr/>
          </p:nvSpPr>
          <p:spPr bwMode="auto">
            <a:xfrm>
              <a:off x="7551509" y="2200964"/>
              <a:ext cx="542183" cy="358430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5"/>
            <p:cNvSpPr>
              <a:spLocks/>
            </p:cNvSpPr>
            <p:nvPr/>
          </p:nvSpPr>
          <p:spPr bwMode="auto">
            <a:xfrm>
              <a:off x="8061011" y="4609212"/>
              <a:ext cx="751629" cy="548441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905953" y="3712417"/>
              <a:ext cx="1601297" cy="1607898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6951394" y="3087683"/>
              <a:ext cx="1084366" cy="882400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8"/>
            <p:cNvSpPr>
              <a:spLocks noEditPoints="1"/>
            </p:cNvSpPr>
            <p:nvPr/>
          </p:nvSpPr>
          <p:spPr bwMode="auto">
            <a:xfrm>
              <a:off x="6116581" y="3130868"/>
              <a:ext cx="961074" cy="123363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/>
            <p:cNvSpPr>
              <a:spLocks noEditPoints="1"/>
            </p:cNvSpPr>
            <p:nvPr/>
          </p:nvSpPr>
          <p:spPr bwMode="auto">
            <a:xfrm>
              <a:off x="6159659" y="4384653"/>
              <a:ext cx="1515141" cy="1675554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/>
            <p:cNvSpPr>
              <a:spLocks/>
            </p:cNvSpPr>
            <p:nvPr/>
          </p:nvSpPr>
          <p:spPr bwMode="auto">
            <a:xfrm>
              <a:off x="7887216" y="3123670"/>
              <a:ext cx="1892441" cy="127537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6"/>
            <p:cNvSpPr>
              <a:spLocks noEditPoints="1"/>
            </p:cNvSpPr>
            <p:nvPr/>
          </p:nvSpPr>
          <p:spPr bwMode="auto">
            <a:xfrm>
              <a:off x="6091329" y="364188"/>
              <a:ext cx="1657742" cy="2270059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/>
            <p:cNvSpPr>
              <a:spLocks noEditPoints="1"/>
            </p:cNvSpPr>
            <p:nvPr/>
          </p:nvSpPr>
          <p:spPr bwMode="auto">
            <a:xfrm>
              <a:off x="4189975" y="4673989"/>
              <a:ext cx="1645860" cy="1311365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0"/>
            <p:cNvSpPr>
              <a:spLocks noEditPoints="1"/>
            </p:cNvSpPr>
            <p:nvPr/>
          </p:nvSpPr>
          <p:spPr bwMode="auto">
            <a:xfrm>
              <a:off x="8612107" y="4521404"/>
              <a:ext cx="2446508" cy="127537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3"/>
            <p:cNvSpPr>
              <a:spLocks noEditPoints="1"/>
            </p:cNvSpPr>
            <p:nvPr/>
          </p:nvSpPr>
          <p:spPr bwMode="auto">
            <a:xfrm>
              <a:off x="7160840" y="536926"/>
              <a:ext cx="975930" cy="1727375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Freeform 235"/>
          <p:cNvSpPr>
            <a:spLocks noEditPoints="1"/>
          </p:cNvSpPr>
          <p:nvPr/>
        </p:nvSpPr>
        <p:spPr bwMode="auto">
          <a:xfrm>
            <a:off x="10892284" y="1807582"/>
            <a:ext cx="1299716" cy="1599242"/>
          </a:xfrm>
          <a:custGeom>
            <a:avLst/>
            <a:gdLst>
              <a:gd name="T0" fmla="*/ 181 w 513"/>
              <a:gd name="T1" fmla="*/ 422 h 651"/>
              <a:gd name="T2" fmla="*/ 256 w 513"/>
              <a:gd name="T3" fmla="*/ 393 h 651"/>
              <a:gd name="T4" fmla="*/ 306 w 513"/>
              <a:gd name="T5" fmla="*/ 401 h 651"/>
              <a:gd name="T6" fmla="*/ 324 w 513"/>
              <a:gd name="T7" fmla="*/ 460 h 651"/>
              <a:gd name="T8" fmla="*/ 371 w 513"/>
              <a:gd name="T9" fmla="*/ 452 h 651"/>
              <a:gd name="T10" fmla="*/ 360 w 513"/>
              <a:gd name="T11" fmla="*/ 484 h 651"/>
              <a:gd name="T12" fmla="*/ 347 w 513"/>
              <a:gd name="T13" fmla="*/ 509 h 651"/>
              <a:gd name="T14" fmla="*/ 350 w 513"/>
              <a:gd name="T15" fmla="*/ 469 h 651"/>
              <a:gd name="T16" fmla="*/ 277 w 513"/>
              <a:gd name="T17" fmla="*/ 474 h 651"/>
              <a:gd name="T18" fmla="*/ 278 w 513"/>
              <a:gd name="T19" fmla="*/ 512 h 651"/>
              <a:gd name="T20" fmla="*/ 245 w 513"/>
              <a:gd name="T21" fmla="*/ 518 h 651"/>
              <a:gd name="T22" fmla="*/ 231 w 513"/>
              <a:gd name="T23" fmla="*/ 531 h 651"/>
              <a:gd name="T24" fmla="*/ 260 w 513"/>
              <a:gd name="T25" fmla="*/ 538 h 651"/>
              <a:gd name="T26" fmla="*/ 291 w 513"/>
              <a:gd name="T27" fmla="*/ 568 h 651"/>
              <a:gd name="T28" fmla="*/ 316 w 513"/>
              <a:gd name="T29" fmla="*/ 588 h 651"/>
              <a:gd name="T30" fmla="*/ 362 w 513"/>
              <a:gd name="T31" fmla="*/ 598 h 651"/>
              <a:gd name="T32" fmla="*/ 365 w 513"/>
              <a:gd name="T33" fmla="*/ 636 h 651"/>
              <a:gd name="T34" fmla="*/ 388 w 513"/>
              <a:gd name="T35" fmla="*/ 615 h 651"/>
              <a:gd name="T36" fmla="*/ 442 w 513"/>
              <a:gd name="T37" fmla="*/ 609 h 651"/>
              <a:gd name="T38" fmla="*/ 492 w 513"/>
              <a:gd name="T39" fmla="*/ 651 h 651"/>
              <a:gd name="T40" fmla="*/ 513 w 513"/>
              <a:gd name="T41" fmla="*/ 644 h 651"/>
              <a:gd name="T42" fmla="*/ 449 w 513"/>
              <a:gd name="T43" fmla="*/ 465 h 651"/>
              <a:gd name="T44" fmla="*/ 513 w 513"/>
              <a:gd name="T45" fmla="*/ 163 h 651"/>
              <a:gd name="T46" fmla="*/ 494 w 513"/>
              <a:gd name="T47" fmla="*/ 176 h 651"/>
              <a:gd name="T48" fmla="*/ 426 w 513"/>
              <a:gd name="T49" fmla="*/ 157 h 651"/>
              <a:gd name="T50" fmla="*/ 375 w 513"/>
              <a:gd name="T51" fmla="*/ 166 h 651"/>
              <a:gd name="T52" fmla="*/ 334 w 513"/>
              <a:gd name="T53" fmla="*/ 197 h 651"/>
              <a:gd name="T54" fmla="*/ 289 w 513"/>
              <a:gd name="T55" fmla="*/ 184 h 651"/>
              <a:gd name="T56" fmla="*/ 295 w 513"/>
              <a:gd name="T57" fmla="*/ 204 h 651"/>
              <a:gd name="T58" fmla="*/ 276 w 513"/>
              <a:gd name="T59" fmla="*/ 197 h 651"/>
              <a:gd name="T60" fmla="*/ 246 w 513"/>
              <a:gd name="T61" fmla="*/ 178 h 651"/>
              <a:gd name="T62" fmla="*/ 190 w 513"/>
              <a:gd name="T63" fmla="*/ 175 h 651"/>
              <a:gd name="T64" fmla="*/ 160 w 513"/>
              <a:gd name="T65" fmla="*/ 172 h 651"/>
              <a:gd name="T66" fmla="*/ 139 w 513"/>
              <a:gd name="T67" fmla="*/ 169 h 651"/>
              <a:gd name="T68" fmla="*/ 109 w 513"/>
              <a:gd name="T69" fmla="*/ 195 h 651"/>
              <a:gd name="T70" fmla="*/ 76 w 513"/>
              <a:gd name="T71" fmla="*/ 231 h 651"/>
              <a:gd name="T72" fmla="*/ 54 w 513"/>
              <a:gd name="T73" fmla="*/ 248 h 651"/>
              <a:gd name="T74" fmla="*/ 61 w 513"/>
              <a:gd name="T75" fmla="*/ 279 h 651"/>
              <a:gd name="T76" fmla="*/ 13 w 513"/>
              <a:gd name="T77" fmla="*/ 278 h 651"/>
              <a:gd name="T78" fmla="*/ 19 w 513"/>
              <a:gd name="T79" fmla="*/ 323 h 651"/>
              <a:gd name="T80" fmla="*/ 35 w 513"/>
              <a:gd name="T81" fmla="*/ 367 h 651"/>
              <a:gd name="T82" fmla="*/ 56 w 513"/>
              <a:gd name="T83" fmla="*/ 388 h 651"/>
              <a:gd name="T84" fmla="*/ 93 w 513"/>
              <a:gd name="T85" fmla="*/ 389 h 651"/>
              <a:gd name="T86" fmla="*/ 139 w 513"/>
              <a:gd name="T87" fmla="*/ 432 h 651"/>
              <a:gd name="T88" fmla="*/ 123 w 513"/>
              <a:gd name="T89" fmla="*/ 427 h 651"/>
              <a:gd name="T90" fmla="*/ 151 w 513"/>
              <a:gd name="T91" fmla="*/ 441 h 651"/>
              <a:gd name="T92" fmla="*/ 513 w 513"/>
              <a:gd name="T93" fmla="*/ 0 h 651"/>
              <a:gd name="T94" fmla="*/ 470 w 513"/>
              <a:gd name="T95" fmla="*/ 10 h 651"/>
              <a:gd name="T96" fmla="*/ 489 w 513"/>
              <a:gd name="T97" fmla="*/ 28 h 651"/>
              <a:gd name="T98" fmla="*/ 496 w 513"/>
              <a:gd name="T99" fmla="*/ 37 h 651"/>
              <a:gd name="T100" fmla="*/ 513 w 513"/>
              <a:gd name="T101" fmla="*/ 0 h 651"/>
              <a:gd name="T102" fmla="*/ 513 w 513"/>
              <a:gd name="T103" fmla="*/ 49 h 651"/>
              <a:gd name="T104" fmla="*/ 479 w 513"/>
              <a:gd name="T105" fmla="*/ 65 h 651"/>
              <a:gd name="T106" fmla="*/ 491 w 513"/>
              <a:gd name="T107" fmla="*/ 93 h 651"/>
              <a:gd name="T108" fmla="*/ 489 w 513"/>
              <a:gd name="T109" fmla="*/ 110 h 651"/>
              <a:gd name="T110" fmla="*/ 513 w 513"/>
              <a:gd name="T111" fmla="*/ 116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3" h="651">
                <a:moveTo>
                  <a:pt x="151" y="441"/>
                </a:moveTo>
                <a:cubicBezTo>
                  <a:pt x="181" y="422"/>
                  <a:pt x="181" y="422"/>
                  <a:pt x="181" y="422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66" y="395"/>
                  <a:pt x="269" y="402"/>
                  <a:pt x="287" y="388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18" y="425"/>
                  <a:pt x="318" y="425"/>
                  <a:pt x="318" y="425"/>
                </a:cubicBezTo>
                <a:cubicBezTo>
                  <a:pt x="324" y="460"/>
                  <a:pt x="324" y="460"/>
                  <a:pt x="324" y="460"/>
                </a:cubicBezTo>
                <a:cubicBezTo>
                  <a:pt x="352" y="460"/>
                  <a:pt x="352" y="460"/>
                  <a:pt x="352" y="460"/>
                </a:cubicBezTo>
                <a:cubicBezTo>
                  <a:pt x="371" y="452"/>
                  <a:pt x="371" y="452"/>
                  <a:pt x="371" y="452"/>
                </a:cubicBezTo>
                <a:cubicBezTo>
                  <a:pt x="384" y="463"/>
                  <a:pt x="381" y="459"/>
                  <a:pt x="384" y="468"/>
                </a:cubicBezTo>
                <a:cubicBezTo>
                  <a:pt x="372" y="478"/>
                  <a:pt x="374" y="476"/>
                  <a:pt x="360" y="484"/>
                </a:cubicBezTo>
                <a:cubicBezTo>
                  <a:pt x="354" y="508"/>
                  <a:pt x="354" y="508"/>
                  <a:pt x="354" y="508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7" y="485"/>
                  <a:pt x="345" y="494"/>
                  <a:pt x="356" y="472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293" y="469"/>
                  <a:pt x="306" y="467"/>
                  <a:pt x="277" y="474"/>
                </a:cubicBezTo>
                <a:cubicBezTo>
                  <a:pt x="276" y="477"/>
                  <a:pt x="265" y="473"/>
                  <a:pt x="263" y="476"/>
                </a:cubicBezTo>
                <a:cubicBezTo>
                  <a:pt x="250" y="497"/>
                  <a:pt x="245" y="502"/>
                  <a:pt x="278" y="512"/>
                </a:cubicBezTo>
                <a:cubicBezTo>
                  <a:pt x="274" y="523"/>
                  <a:pt x="274" y="523"/>
                  <a:pt x="274" y="523"/>
                </a:cubicBezTo>
                <a:cubicBezTo>
                  <a:pt x="260" y="515"/>
                  <a:pt x="267" y="517"/>
                  <a:pt x="245" y="518"/>
                </a:cubicBezTo>
                <a:cubicBezTo>
                  <a:pt x="231" y="519"/>
                  <a:pt x="231" y="519"/>
                  <a:pt x="231" y="519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46" y="530"/>
                  <a:pt x="246" y="530"/>
                  <a:pt x="246" y="530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9" y="548"/>
                  <a:pt x="269" y="548"/>
                  <a:pt x="269" y="548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94" y="586"/>
                  <a:pt x="294" y="586"/>
                  <a:pt x="294" y="586"/>
                </a:cubicBezTo>
                <a:cubicBezTo>
                  <a:pt x="306" y="584"/>
                  <a:pt x="305" y="583"/>
                  <a:pt x="316" y="588"/>
                </a:cubicBezTo>
                <a:cubicBezTo>
                  <a:pt x="334" y="596"/>
                  <a:pt x="337" y="593"/>
                  <a:pt x="358" y="589"/>
                </a:cubicBezTo>
                <a:cubicBezTo>
                  <a:pt x="362" y="598"/>
                  <a:pt x="362" y="598"/>
                  <a:pt x="362" y="598"/>
                </a:cubicBezTo>
                <a:cubicBezTo>
                  <a:pt x="362" y="618"/>
                  <a:pt x="362" y="618"/>
                  <a:pt x="362" y="618"/>
                </a:cubicBezTo>
                <a:cubicBezTo>
                  <a:pt x="365" y="636"/>
                  <a:pt x="365" y="636"/>
                  <a:pt x="365" y="636"/>
                </a:cubicBezTo>
                <a:cubicBezTo>
                  <a:pt x="381" y="626"/>
                  <a:pt x="381" y="626"/>
                  <a:pt x="381" y="626"/>
                </a:cubicBezTo>
                <a:cubicBezTo>
                  <a:pt x="388" y="615"/>
                  <a:pt x="388" y="615"/>
                  <a:pt x="388" y="615"/>
                </a:cubicBezTo>
                <a:cubicBezTo>
                  <a:pt x="413" y="607"/>
                  <a:pt x="413" y="607"/>
                  <a:pt x="413" y="607"/>
                </a:cubicBezTo>
                <a:cubicBezTo>
                  <a:pt x="442" y="609"/>
                  <a:pt x="442" y="609"/>
                  <a:pt x="442" y="609"/>
                </a:cubicBezTo>
                <a:cubicBezTo>
                  <a:pt x="442" y="610"/>
                  <a:pt x="477" y="632"/>
                  <a:pt x="482" y="637"/>
                </a:cubicBezTo>
                <a:cubicBezTo>
                  <a:pt x="486" y="642"/>
                  <a:pt x="492" y="651"/>
                  <a:pt x="492" y="651"/>
                </a:cubicBezTo>
                <a:cubicBezTo>
                  <a:pt x="511" y="646"/>
                  <a:pt x="511" y="646"/>
                  <a:pt x="511" y="646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18"/>
                  <a:pt x="513" y="618"/>
                  <a:pt x="513" y="618"/>
                </a:cubicBezTo>
                <a:cubicBezTo>
                  <a:pt x="449" y="465"/>
                  <a:pt x="449" y="465"/>
                  <a:pt x="449" y="465"/>
                </a:cubicBezTo>
                <a:cubicBezTo>
                  <a:pt x="513" y="436"/>
                  <a:pt x="513" y="436"/>
                  <a:pt x="513" y="436"/>
                </a:cubicBezTo>
                <a:cubicBezTo>
                  <a:pt x="513" y="163"/>
                  <a:pt x="513" y="163"/>
                  <a:pt x="513" y="163"/>
                </a:cubicBezTo>
                <a:cubicBezTo>
                  <a:pt x="510" y="163"/>
                  <a:pt x="506" y="164"/>
                  <a:pt x="501" y="164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43" y="167"/>
                  <a:pt x="443" y="167"/>
                  <a:pt x="443" y="167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3" y="166"/>
                  <a:pt x="416" y="162"/>
                  <a:pt x="405" y="174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56" y="175"/>
                  <a:pt x="356" y="175"/>
                  <a:pt x="356" y="175"/>
                </a:cubicBezTo>
                <a:cubicBezTo>
                  <a:pt x="334" y="197"/>
                  <a:pt x="334" y="197"/>
                  <a:pt x="334" y="197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89" y="184"/>
                  <a:pt x="289" y="184"/>
                  <a:pt x="289" y="184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95" y="204"/>
                  <a:pt x="295" y="204"/>
                  <a:pt x="295" y="204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46" y="178"/>
                  <a:pt x="246" y="178"/>
                  <a:pt x="246" y="178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4" y="170"/>
                  <a:pt x="197" y="174"/>
                  <a:pt x="190" y="175"/>
                </a:cubicBezTo>
                <a:cubicBezTo>
                  <a:pt x="181" y="169"/>
                  <a:pt x="180" y="169"/>
                  <a:pt x="170" y="164"/>
                </a:cubicBezTo>
                <a:cubicBezTo>
                  <a:pt x="160" y="172"/>
                  <a:pt x="160" y="172"/>
                  <a:pt x="160" y="172"/>
                </a:cubicBezTo>
                <a:cubicBezTo>
                  <a:pt x="160" y="172"/>
                  <a:pt x="155" y="181"/>
                  <a:pt x="147" y="181"/>
                </a:cubicBezTo>
                <a:cubicBezTo>
                  <a:pt x="138" y="181"/>
                  <a:pt x="139" y="169"/>
                  <a:pt x="139" y="169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09" y="195"/>
                  <a:pt x="109" y="195"/>
                  <a:pt x="109" y="195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76" y="231"/>
                  <a:pt x="76" y="231"/>
                  <a:pt x="76" y="231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37" y="254"/>
                  <a:pt x="46" y="273"/>
                  <a:pt x="16" y="250"/>
                </a:cubicBezTo>
                <a:cubicBezTo>
                  <a:pt x="11" y="268"/>
                  <a:pt x="10" y="263"/>
                  <a:pt x="13" y="278"/>
                </a:cubicBezTo>
                <a:cubicBezTo>
                  <a:pt x="0" y="287"/>
                  <a:pt x="0" y="287"/>
                  <a:pt x="0" y="287"/>
                </a:cubicBezTo>
                <a:cubicBezTo>
                  <a:pt x="7" y="314"/>
                  <a:pt x="2" y="305"/>
                  <a:pt x="19" y="323"/>
                </a:cubicBezTo>
                <a:cubicBezTo>
                  <a:pt x="9" y="344"/>
                  <a:pt x="11" y="335"/>
                  <a:pt x="12" y="360"/>
                </a:cubicBezTo>
                <a:cubicBezTo>
                  <a:pt x="35" y="367"/>
                  <a:pt x="35" y="367"/>
                  <a:pt x="35" y="367"/>
                </a:cubicBezTo>
                <a:cubicBezTo>
                  <a:pt x="41" y="381"/>
                  <a:pt x="41" y="381"/>
                  <a:pt x="41" y="381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93" y="389"/>
                  <a:pt x="93" y="389"/>
                  <a:pt x="93" y="389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39" y="432"/>
                  <a:pt x="139" y="432"/>
                  <a:pt x="139" y="432"/>
                </a:cubicBezTo>
                <a:cubicBezTo>
                  <a:pt x="129" y="424"/>
                  <a:pt x="129" y="424"/>
                  <a:pt x="129" y="424"/>
                </a:cubicBezTo>
                <a:cubicBezTo>
                  <a:pt x="123" y="427"/>
                  <a:pt x="123" y="427"/>
                  <a:pt x="123" y="427"/>
                </a:cubicBezTo>
                <a:cubicBezTo>
                  <a:pt x="127" y="434"/>
                  <a:pt x="127" y="434"/>
                  <a:pt x="127" y="434"/>
                </a:cubicBezTo>
                <a:cubicBezTo>
                  <a:pt x="151" y="441"/>
                  <a:pt x="151" y="441"/>
                  <a:pt x="151" y="441"/>
                </a:cubicBezTo>
                <a:close/>
                <a:moveTo>
                  <a:pt x="513" y="0"/>
                </a:moveTo>
                <a:cubicBezTo>
                  <a:pt x="513" y="0"/>
                  <a:pt x="513" y="0"/>
                  <a:pt x="513" y="0"/>
                </a:cubicBezTo>
                <a:cubicBezTo>
                  <a:pt x="499" y="5"/>
                  <a:pt x="499" y="5"/>
                  <a:pt x="499" y="5"/>
                </a:cubicBezTo>
                <a:cubicBezTo>
                  <a:pt x="497" y="5"/>
                  <a:pt x="469" y="1"/>
                  <a:pt x="470" y="10"/>
                </a:cubicBezTo>
                <a:cubicBezTo>
                  <a:pt x="471" y="15"/>
                  <a:pt x="476" y="16"/>
                  <a:pt x="476" y="16"/>
                </a:cubicBezTo>
                <a:cubicBezTo>
                  <a:pt x="489" y="28"/>
                  <a:pt x="489" y="28"/>
                  <a:pt x="489" y="28"/>
                </a:cubicBezTo>
                <a:cubicBezTo>
                  <a:pt x="488" y="35"/>
                  <a:pt x="488" y="35"/>
                  <a:pt x="488" y="35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513" y="37"/>
                  <a:pt x="513" y="37"/>
                  <a:pt x="513" y="37"/>
                </a:cubicBezTo>
                <a:cubicBezTo>
                  <a:pt x="513" y="0"/>
                  <a:pt x="513" y="0"/>
                  <a:pt x="513" y="0"/>
                </a:cubicBezTo>
                <a:close/>
                <a:moveTo>
                  <a:pt x="513" y="49"/>
                </a:moveTo>
                <a:cubicBezTo>
                  <a:pt x="513" y="49"/>
                  <a:pt x="513" y="49"/>
                  <a:pt x="513" y="49"/>
                </a:cubicBezTo>
                <a:cubicBezTo>
                  <a:pt x="503" y="50"/>
                  <a:pt x="492" y="52"/>
                  <a:pt x="490" y="53"/>
                </a:cubicBezTo>
                <a:cubicBezTo>
                  <a:pt x="479" y="65"/>
                  <a:pt x="479" y="65"/>
                  <a:pt x="479" y="65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91" y="93"/>
                  <a:pt x="491" y="93"/>
                  <a:pt x="491" y="93"/>
                </a:cubicBezTo>
                <a:cubicBezTo>
                  <a:pt x="480" y="101"/>
                  <a:pt x="480" y="101"/>
                  <a:pt x="480" y="101"/>
                </a:cubicBezTo>
                <a:cubicBezTo>
                  <a:pt x="489" y="110"/>
                  <a:pt x="489" y="110"/>
                  <a:pt x="48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13" y="116"/>
                  <a:pt x="513" y="116"/>
                  <a:pt x="513" y="116"/>
                </a:cubicBezTo>
                <a:lnTo>
                  <a:pt x="513" y="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619756" y="283141"/>
            <a:ext cx="5648385" cy="4684087"/>
            <a:chOff x="4189975" y="364188"/>
            <a:chExt cx="6868640" cy="5696019"/>
          </a:xfrm>
          <a:gradFill flip="none" rotWithShape="1">
            <a:gsLst>
              <a:gs pos="0">
                <a:srgbClr val="E95C0C">
                  <a:shade val="30000"/>
                  <a:satMod val="115000"/>
                </a:srgbClr>
              </a:gs>
              <a:gs pos="50000">
                <a:srgbClr val="E95C0C">
                  <a:shade val="67500"/>
                  <a:satMod val="115000"/>
                </a:srgbClr>
              </a:gs>
              <a:gs pos="100000">
                <a:srgbClr val="E95C0C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50800" dir="5400000" algn="ctr" rotWithShape="0">
              <a:srgbClr val="000000">
                <a:alpha val="43137"/>
              </a:srgbClr>
            </a:outerShdw>
            <a:reflection stA="45000" endPos="1000" dist="50800" dir="5400000" sy="-100000" algn="bl" rotWithShape="0"/>
          </a:effectLst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6085387" y="4273814"/>
              <a:ext cx="533270" cy="325323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7533684" y="2475904"/>
              <a:ext cx="668445" cy="400175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7854537" y="2711979"/>
              <a:ext cx="886803" cy="806108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7551509" y="2200964"/>
              <a:ext cx="542183" cy="358430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5"/>
            <p:cNvSpPr>
              <a:spLocks/>
            </p:cNvSpPr>
            <p:nvPr/>
          </p:nvSpPr>
          <p:spPr bwMode="auto">
            <a:xfrm>
              <a:off x="8061011" y="4609212"/>
              <a:ext cx="751629" cy="548441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4905953" y="3712417"/>
              <a:ext cx="1601297" cy="1607898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6951394" y="3087683"/>
              <a:ext cx="1084366" cy="882400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6116581" y="3130868"/>
              <a:ext cx="961074" cy="123363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6159659" y="4384653"/>
              <a:ext cx="1515141" cy="1675554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7887216" y="3123670"/>
              <a:ext cx="1892441" cy="127537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6"/>
            <p:cNvSpPr>
              <a:spLocks noEditPoints="1"/>
            </p:cNvSpPr>
            <p:nvPr/>
          </p:nvSpPr>
          <p:spPr bwMode="auto">
            <a:xfrm>
              <a:off x="6091329" y="364188"/>
              <a:ext cx="1657742" cy="2270059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9"/>
            <p:cNvSpPr>
              <a:spLocks noEditPoints="1"/>
            </p:cNvSpPr>
            <p:nvPr/>
          </p:nvSpPr>
          <p:spPr bwMode="auto">
            <a:xfrm>
              <a:off x="4189975" y="4673989"/>
              <a:ext cx="1645860" cy="1311365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10"/>
            <p:cNvSpPr>
              <a:spLocks noEditPoints="1"/>
            </p:cNvSpPr>
            <p:nvPr/>
          </p:nvSpPr>
          <p:spPr bwMode="auto">
            <a:xfrm>
              <a:off x="8612107" y="4521404"/>
              <a:ext cx="2446508" cy="127537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3"/>
            <p:cNvSpPr>
              <a:spLocks noEditPoints="1"/>
            </p:cNvSpPr>
            <p:nvPr/>
          </p:nvSpPr>
          <p:spPr bwMode="auto">
            <a:xfrm>
              <a:off x="7160840" y="536926"/>
              <a:ext cx="975930" cy="1727375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Rectangle 3"/>
          <p:cNvSpPr/>
          <p:nvPr/>
        </p:nvSpPr>
        <p:spPr>
          <a:xfrm>
            <a:off x="800254" y="5583135"/>
            <a:ext cx="4308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вузов-партнеров СЗИУ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23 стран мира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1471494" y="4867145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800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3"/>
          <p:cNvSpPr/>
          <p:nvPr/>
        </p:nvSpPr>
        <p:spPr>
          <a:xfrm>
            <a:off x="838403" y="4068478"/>
            <a:ext cx="430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студенческих обменах с мировыми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университетами ТОП-500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563701" y="3394936"/>
            <a:ext cx="2743200" cy="817291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4800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3"/>
          <p:cNvSpPr/>
          <p:nvPr/>
        </p:nvSpPr>
        <p:spPr>
          <a:xfrm>
            <a:off x="809219" y="2475690"/>
            <a:ext cx="43085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соглашений о международном сотрудничестве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ведущими университетами мира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489424" y="1778322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4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3"/>
          <p:cNvSpPr>
            <a:spLocks noGrp="1"/>
          </p:cNvSpPr>
          <p:nvPr>
            <p:ph type="title"/>
          </p:nvPr>
        </p:nvSpPr>
        <p:spPr>
          <a:xfrm>
            <a:off x="71858" y="525505"/>
            <a:ext cx="6224629" cy="112697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235"/>
          <p:cNvSpPr>
            <a:spLocks noEditPoints="1"/>
          </p:cNvSpPr>
          <p:nvPr/>
        </p:nvSpPr>
        <p:spPr bwMode="auto">
          <a:xfrm>
            <a:off x="10889839" y="1805215"/>
            <a:ext cx="1299716" cy="1599242"/>
          </a:xfrm>
          <a:custGeom>
            <a:avLst/>
            <a:gdLst>
              <a:gd name="T0" fmla="*/ 181 w 513"/>
              <a:gd name="T1" fmla="*/ 422 h 651"/>
              <a:gd name="T2" fmla="*/ 256 w 513"/>
              <a:gd name="T3" fmla="*/ 393 h 651"/>
              <a:gd name="T4" fmla="*/ 306 w 513"/>
              <a:gd name="T5" fmla="*/ 401 h 651"/>
              <a:gd name="T6" fmla="*/ 324 w 513"/>
              <a:gd name="T7" fmla="*/ 460 h 651"/>
              <a:gd name="T8" fmla="*/ 371 w 513"/>
              <a:gd name="T9" fmla="*/ 452 h 651"/>
              <a:gd name="T10" fmla="*/ 360 w 513"/>
              <a:gd name="T11" fmla="*/ 484 h 651"/>
              <a:gd name="T12" fmla="*/ 347 w 513"/>
              <a:gd name="T13" fmla="*/ 509 h 651"/>
              <a:gd name="T14" fmla="*/ 350 w 513"/>
              <a:gd name="T15" fmla="*/ 469 h 651"/>
              <a:gd name="T16" fmla="*/ 277 w 513"/>
              <a:gd name="T17" fmla="*/ 474 h 651"/>
              <a:gd name="T18" fmla="*/ 278 w 513"/>
              <a:gd name="T19" fmla="*/ 512 h 651"/>
              <a:gd name="T20" fmla="*/ 245 w 513"/>
              <a:gd name="T21" fmla="*/ 518 h 651"/>
              <a:gd name="T22" fmla="*/ 231 w 513"/>
              <a:gd name="T23" fmla="*/ 531 h 651"/>
              <a:gd name="T24" fmla="*/ 260 w 513"/>
              <a:gd name="T25" fmla="*/ 538 h 651"/>
              <a:gd name="T26" fmla="*/ 291 w 513"/>
              <a:gd name="T27" fmla="*/ 568 h 651"/>
              <a:gd name="T28" fmla="*/ 316 w 513"/>
              <a:gd name="T29" fmla="*/ 588 h 651"/>
              <a:gd name="T30" fmla="*/ 362 w 513"/>
              <a:gd name="T31" fmla="*/ 598 h 651"/>
              <a:gd name="T32" fmla="*/ 365 w 513"/>
              <a:gd name="T33" fmla="*/ 636 h 651"/>
              <a:gd name="T34" fmla="*/ 388 w 513"/>
              <a:gd name="T35" fmla="*/ 615 h 651"/>
              <a:gd name="T36" fmla="*/ 442 w 513"/>
              <a:gd name="T37" fmla="*/ 609 h 651"/>
              <a:gd name="T38" fmla="*/ 492 w 513"/>
              <a:gd name="T39" fmla="*/ 651 h 651"/>
              <a:gd name="T40" fmla="*/ 513 w 513"/>
              <a:gd name="T41" fmla="*/ 644 h 651"/>
              <a:gd name="T42" fmla="*/ 449 w 513"/>
              <a:gd name="T43" fmla="*/ 465 h 651"/>
              <a:gd name="T44" fmla="*/ 513 w 513"/>
              <a:gd name="T45" fmla="*/ 163 h 651"/>
              <a:gd name="T46" fmla="*/ 494 w 513"/>
              <a:gd name="T47" fmla="*/ 176 h 651"/>
              <a:gd name="T48" fmla="*/ 426 w 513"/>
              <a:gd name="T49" fmla="*/ 157 h 651"/>
              <a:gd name="T50" fmla="*/ 375 w 513"/>
              <a:gd name="T51" fmla="*/ 166 h 651"/>
              <a:gd name="T52" fmla="*/ 334 w 513"/>
              <a:gd name="T53" fmla="*/ 197 h 651"/>
              <a:gd name="T54" fmla="*/ 289 w 513"/>
              <a:gd name="T55" fmla="*/ 184 h 651"/>
              <a:gd name="T56" fmla="*/ 295 w 513"/>
              <a:gd name="T57" fmla="*/ 204 h 651"/>
              <a:gd name="T58" fmla="*/ 276 w 513"/>
              <a:gd name="T59" fmla="*/ 197 h 651"/>
              <a:gd name="T60" fmla="*/ 246 w 513"/>
              <a:gd name="T61" fmla="*/ 178 h 651"/>
              <a:gd name="T62" fmla="*/ 190 w 513"/>
              <a:gd name="T63" fmla="*/ 175 h 651"/>
              <a:gd name="T64" fmla="*/ 160 w 513"/>
              <a:gd name="T65" fmla="*/ 172 h 651"/>
              <a:gd name="T66" fmla="*/ 139 w 513"/>
              <a:gd name="T67" fmla="*/ 169 h 651"/>
              <a:gd name="T68" fmla="*/ 109 w 513"/>
              <a:gd name="T69" fmla="*/ 195 h 651"/>
              <a:gd name="T70" fmla="*/ 76 w 513"/>
              <a:gd name="T71" fmla="*/ 231 h 651"/>
              <a:gd name="T72" fmla="*/ 54 w 513"/>
              <a:gd name="T73" fmla="*/ 248 h 651"/>
              <a:gd name="T74" fmla="*/ 61 w 513"/>
              <a:gd name="T75" fmla="*/ 279 h 651"/>
              <a:gd name="T76" fmla="*/ 13 w 513"/>
              <a:gd name="T77" fmla="*/ 278 h 651"/>
              <a:gd name="T78" fmla="*/ 19 w 513"/>
              <a:gd name="T79" fmla="*/ 323 h 651"/>
              <a:gd name="T80" fmla="*/ 35 w 513"/>
              <a:gd name="T81" fmla="*/ 367 h 651"/>
              <a:gd name="T82" fmla="*/ 56 w 513"/>
              <a:gd name="T83" fmla="*/ 388 h 651"/>
              <a:gd name="T84" fmla="*/ 93 w 513"/>
              <a:gd name="T85" fmla="*/ 389 h 651"/>
              <a:gd name="T86" fmla="*/ 139 w 513"/>
              <a:gd name="T87" fmla="*/ 432 h 651"/>
              <a:gd name="T88" fmla="*/ 123 w 513"/>
              <a:gd name="T89" fmla="*/ 427 h 651"/>
              <a:gd name="T90" fmla="*/ 151 w 513"/>
              <a:gd name="T91" fmla="*/ 441 h 651"/>
              <a:gd name="T92" fmla="*/ 513 w 513"/>
              <a:gd name="T93" fmla="*/ 0 h 651"/>
              <a:gd name="T94" fmla="*/ 470 w 513"/>
              <a:gd name="T95" fmla="*/ 10 h 651"/>
              <a:gd name="T96" fmla="*/ 489 w 513"/>
              <a:gd name="T97" fmla="*/ 28 h 651"/>
              <a:gd name="T98" fmla="*/ 496 w 513"/>
              <a:gd name="T99" fmla="*/ 37 h 651"/>
              <a:gd name="T100" fmla="*/ 513 w 513"/>
              <a:gd name="T101" fmla="*/ 0 h 651"/>
              <a:gd name="T102" fmla="*/ 513 w 513"/>
              <a:gd name="T103" fmla="*/ 49 h 651"/>
              <a:gd name="T104" fmla="*/ 479 w 513"/>
              <a:gd name="T105" fmla="*/ 65 h 651"/>
              <a:gd name="T106" fmla="*/ 491 w 513"/>
              <a:gd name="T107" fmla="*/ 93 h 651"/>
              <a:gd name="T108" fmla="*/ 489 w 513"/>
              <a:gd name="T109" fmla="*/ 110 h 651"/>
              <a:gd name="T110" fmla="*/ 513 w 513"/>
              <a:gd name="T111" fmla="*/ 116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3" h="651">
                <a:moveTo>
                  <a:pt x="151" y="441"/>
                </a:moveTo>
                <a:cubicBezTo>
                  <a:pt x="181" y="422"/>
                  <a:pt x="181" y="422"/>
                  <a:pt x="181" y="422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66" y="395"/>
                  <a:pt x="269" y="402"/>
                  <a:pt x="287" y="388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18" y="425"/>
                  <a:pt x="318" y="425"/>
                  <a:pt x="318" y="425"/>
                </a:cubicBezTo>
                <a:cubicBezTo>
                  <a:pt x="324" y="460"/>
                  <a:pt x="324" y="460"/>
                  <a:pt x="324" y="460"/>
                </a:cubicBezTo>
                <a:cubicBezTo>
                  <a:pt x="352" y="460"/>
                  <a:pt x="352" y="460"/>
                  <a:pt x="352" y="460"/>
                </a:cubicBezTo>
                <a:cubicBezTo>
                  <a:pt x="371" y="452"/>
                  <a:pt x="371" y="452"/>
                  <a:pt x="371" y="452"/>
                </a:cubicBezTo>
                <a:cubicBezTo>
                  <a:pt x="384" y="463"/>
                  <a:pt x="381" y="459"/>
                  <a:pt x="384" y="468"/>
                </a:cubicBezTo>
                <a:cubicBezTo>
                  <a:pt x="372" y="478"/>
                  <a:pt x="374" y="476"/>
                  <a:pt x="360" y="484"/>
                </a:cubicBezTo>
                <a:cubicBezTo>
                  <a:pt x="354" y="508"/>
                  <a:pt x="354" y="508"/>
                  <a:pt x="354" y="508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7" y="485"/>
                  <a:pt x="345" y="494"/>
                  <a:pt x="356" y="472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293" y="469"/>
                  <a:pt x="306" y="467"/>
                  <a:pt x="277" y="474"/>
                </a:cubicBezTo>
                <a:cubicBezTo>
                  <a:pt x="276" y="477"/>
                  <a:pt x="265" y="473"/>
                  <a:pt x="263" y="476"/>
                </a:cubicBezTo>
                <a:cubicBezTo>
                  <a:pt x="250" y="497"/>
                  <a:pt x="245" y="502"/>
                  <a:pt x="278" y="512"/>
                </a:cubicBezTo>
                <a:cubicBezTo>
                  <a:pt x="274" y="523"/>
                  <a:pt x="274" y="523"/>
                  <a:pt x="274" y="523"/>
                </a:cubicBezTo>
                <a:cubicBezTo>
                  <a:pt x="260" y="515"/>
                  <a:pt x="267" y="517"/>
                  <a:pt x="245" y="518"/>
                </a:cubicBezTo>
                <a:cubicBezTo>
                  <a:pt x="231" y="519"/>
                  <a:pt x="231" y="519"/>
                  <a:pt x="231" y="519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46" y="530"/>
                  <a:pt x="246" y="530"/>
                  <a:pt x="246" y="530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9" y="548"/>
                  <a:pt x="269" y="548"/>
                  <a:pt x="269" y="548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94" y="586"/>
                  <a:pt x="294" y="586"/>
                  <a:pt x="294" y="586"/>
                </a:cubicBezTo>
                <a:cubicBezTo>
                  <a:pt x="306" y="584"/>
                  <a:pt x="305" y="583"/>
                  <a:pt x="316" y="588"/>
                </a:cubicBezTo>
                <a:cubicBezTo>
                  <a:pt x="334" y="596"/>
                  <a:pt x="337" y="593"/>
                  <a:pt x="358" y="589"/>
                </a:cubicBezTo>
                <a:cubicBezTo>
                  <a:pt x="362" y="598"/>
                  <a:pt x="362" y="598"/>
                  <a:pt x="362" y="598"/>
                </a:cubicBezTo>
                <a:cubicBezTo>
                  <a:pt x="362" y="618"/>
                  <a:pt x="362" y="618"/>
                  <a:pt x="362" y="618"/>
                </a:cubicBezTo>
                <a:cubicBezTo>
                  <a:pt x="365" y="636"/>
                  <a:pt x="365" y="636"/>
                  <a:pt x="365" y="636"/>
                </a:cubicBezTo>
                <a:cubicBezTo>
                  <a:pt x="381" y="626"/>
                  <a:pt x="381" y="626"/>
                  <a:pt x="381" y="626"/>
                </a:cubicBezTo>
                <a:cubicBezTo>
                  <a:pt x="388" y="615"/>
                  <a:pt x="388" y="615"/>
                  <a:pt x="388" y="615"/>
                </a:cubicBezTo>
                <a:cubicBezTo>
                  <a:pt x="413" y="607"/>
                  <a:pt x="413" y="607"/>
                  <a:pt x="413" y="607"/>
                </a:cubicBezTo>
                <a:cubicBezTo>
                  <a:pt x="442" y="609"/>
                  <a:pt x="442" y="609"/>
                  <a:pt x="442" y="609"/>
                </a:cubicBezTo>
                <a:cubicBezTo>
                  <a:pt x="442" y="610"/>
                  <a:pt x="477" y="632"/>
                  <a:pt x="482" y="637"/>
                </a:cubicBezTo>
                <a:cubicBezTo>
                  <a:pt x="486" y="642"/>
                  <a:pt x="492" y="651"/>
                  <a:pt x="492" y="651"/>
                </a:cubicBezTo>
                <a:cubicBezTo>
                  <a:pt x="511" y="646"/>
                  <a:pt x="511" y="646"/>
                  <a:pt x="511" y="646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18"/>
                  <a:pt x="513" y="618"/>
                  <a:pt x="513" y="618"/>
                </a:cubicBezTo>
                <a:cubicBezTo>
                  <a:pt x="449" y="465"/>
                  <a:pt x="449" y="465"/>
                  <a:pt x="449" y="465"/>
                </a:cubicBezTo>
                <a:cubicBezTo>
                  <a:pt x="513" y="436"/>
                  <a:pt x="513" y="436"/>
                  <a:pt x="513" y="436"/>
                </a:cubicBezTo>
                <a:cubicBezTo>
                  <a:pt x="513" y="163"/>
                  <a:pt x="513" y="163"/>
                  <a:pt x="513" y="163"/>
                </a:cubicBezTo>
                <a:cubicBezTo>
                  <a:pt x="510" y="163"/>
                  <a:pt x="506" y="164"/>
                  <a:pt x="501" y="164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43" y="167"/>
                  <a:pt x="443" y="167"/>
                  <a:pt x="443" y="167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3" y="166"/>
                  <a:pt x="416" y="162"/>
                  <a:pt x="405" y="174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56" y="175"/>
                  <a:pt x="356" y="175"/>
                  <a:pt x="356" y="175"/>
                </a:cubicBezTo>
                <a:cubicBezTo>
                  <a:pt x="334" y="197"/>
                  <a:pt x="334" y="197"/>
                  <a:pt x="334" y="197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89" y="184"/>
                  <a:pt x="289" y="184"/>
                  <a:pt x="289" y="184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95" y="204"/>
                  <a:pt x="295" y="204"/>
                  <a:pt x="295" y="204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46" y="178"/>
                  <a:pt x="246" y="178"/>
                  <a:pt x="246" y="178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4" y="170"/>
                  <a:pt x="197" y="174"/>
                  <a:pt x="190" y="175"/>
                </a:cubicBezTo>
                <a:cubicBezTo>
                  <a:pt x="181" y="169"/>
                  <a:pt x="180" y="169"/>
                  <a:pt x="170" y="164"/>
                </a:cubicBezTo>
                <a:cubicBezTo>
                  <a:pt x="160" y="172"/>
                  <a:pt x="160" y="172"/>
                  <a:pt x="160" y="172"/>
                </a:cubicBezTo>
                <a:cubicBezTo>
                  <a:pt x="160" y="172"/>
                  <a:pt x="155" y="181"/>
                  <a:pt x="147" y="181"/>
                </a:cubicBezTo>
                <a:cubicBezTo>
                  <a:pt x="138" y="181"/>
                  <a:pt x="139" y="169"/>
                  <a:pt x="139" y="169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09" y="195"/>
                  <a:pt x="109" y="195"/>
                  <a:pt x="109" y="195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76" y="231"/>
                  <a:pt x="76" y="231"/>
                  <a:pt x="76" y="231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37" y="254"/>
                  <a:pt x="46" y="273"/>
                  <a:pt x="16" y="250"/>
                </a:cubicBezTo>
                <a:cubicBezTo>
                  <a:pt x="11" y="268"/>
                  <a:pt x="10" y="263"/>
                  <a:pt x="13" y="278"/>
                </a:cubicBezTo>
                <a:cubicBezTo>
                  <a:pt x="0" y="287"/>
                  <a:pt x="0" y="287"/>
                  <a:pt x="0" y="287"/>
                </a:cubicBezTo>
                <a:cubicBezTo>
                  <a:pt x="7" y="314"/>
                  <a:pt x="2" y="305"/>
                  <a:pt x="19" y="323"/>
                </a:cubicBezTo>
                <a:cubicBezTo>
                  <a:pt x="9" y="344"/>
                  <a:pt x="11" y="335"/>
                  <a:pt x="12" y="360"/>
                </a:cubicBezTo>
                <a:cubicBezTo>
                  <a:pt x="35" y="367"/>
                  <a:pt x="35" y="367"/>
                  <a:pt x="35" y="367"/>
                </a:cubicBezTo>
                <a:cubicBezTo>
                  <a:pt x="41" y="381"/>
                  <a:pt x="41" y="381"/>
                  <a:pt x="41" y="381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93" y="389"/>
                  <a:pt x="93" y="389"/>
                  <a:pt x="93" y="389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39" y="432"/>
                  <a:pt x="139" y="432"/>
                  <a:pt x="139" y="432"/>
                </a:cubicBezTo>
                <a:cubicBezTo>
                  <a:pt x="129" y="424"/>
                  <a:pt x="129" y="424"/>
                  <a:pt x="129" y="424"/>
                </a:cubicBezTo>
                <a:cubicBezTo>
                  <a:pt x="123" y="427"/>
                  <a:pt x="123" y="427"/>
                  <a:pt x="123" y="427"/>
                </a:cubicBezTo>
                <a:cubicBezTo>
                  <a:pt x="127" y="434"/>
                  <a:pt x="127" y="434"/>
                  <a:pt x="127" y="434"/>
                </a:cubicBezTo>
                <a:cubicBezTo>
                  <a:pt x="151" y="441"/>
                  <a:pt x="151" y="441"/>
                  <a:pt x="151" y="441"/>
                </a:cubicBezTo>
                <a:close/>
                <a:moveTo>
                  <a:pt x="513" y="0"/>
                </a:moveTo>
                <a:cubicBezTo>
                  <a:pt x="513" y="0"/>
                  <a:pt x="513" y="0"/>
                  <a:pt x="513" y="0"/>
                </a:cubicBezTo>
                <a:cubicBezTo>
                  <a:pt x="499" y="5"/>
                  <a:pt x="499" y="5"/>
                  <a:pt x="499" y="5"/>
                </a:cubicBezTo>
                <a:cubicBezTo>
                  <a:pt x="497" y="5"/>
                  <a:pt x="469" y="1"/>
                  <a:pt x="470" y="10"/>
                </a:cubicBezTo>
                <a:cubicBezTo>
                  <a:pt x="471" y="15"/>
                  <a:pt x="476" y="16"/>
                  <a:pt x="476" y="16"/>
                </a:cubicBezTo>
                <a:cubicBezTo>
                  <a:pt x="489" y="28"/>
                  <a:pt x="489" y="28"/>
                  <a:pt x="489" y="28"/>
                </a:cubicBezTo>
                <a:cubicBezTo>
                  <a:pt x="488" y="35"/>
                  <a:pt x="488" y="35"/>
                  <a:pt x="488" y="35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513" y="37"/>
                  <a:pt x="513" y="37"/>
                  <a:pt x="513" y="37"/>
                </a:cubicBezTo>
                <a:cubicBezTo>
                  <a:pt x="513" y="0"/>
                  <a:pt x="513" y="0"/>
                  <a:pt x="513" y="0"/>
                </a:cubicBezTo>
                <a:close/>
                <a:moveTo>
                  <a:pt x="513" y="49"/>
                </a:moveTo>
                <a:cubicBezTo>
                  <a:pt x="513" y="49"/>
                  <a:pt x="513" y="49"/>
                  <a:pt x="513" y="49"/>
                </a:cubicBezTo>
                <a:cubicBezTo>
                  <a:pt x="503" y="50"/>
                  <a:pt x="492" y="52"/>
                  <a:pt x="490" y="53"/>
                </a:cubicBezTo>
                <a:cubicBezTo>
                  <a:pt x="479" y="65"/>
                  <a:pt x="479" y="65"/>
                  <a:pt x="479" y="65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91" y="93"/>
                  <a:pt x="491" y="93"/>
                  <a:pt x="491" y="93"/>
                </a:cubicBezTo>
                <a:cubicBezTo>
                  <a:pt x="480" y="101"/>
                  <a:pt x="480" y="101"/>
                  <a:pt x="480" y="101"/>
                </a:cubicBezTo>
                <a:cubicBezTo>
                  <a:pt x="489" y="110"/>
                  <a:pt x="489" y="110"/>
                  <a:pt x="48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13" y="116"/>
                  <a:pt x="513" y="116"/>
                  <a:pt x="513" y="116"/>
                </a:cubicBezTo>
                <a:lnTo>
                  <a:pt x="513" y="49"/>
                </a:lnTo>
                <a:close/>
              </a:path>
            </a:pathLst>
          </a:custGeom>
          <a:solidFill>
            <a:srgbClr val="E04D00"/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18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 animBg="1"/>
      <p:bldP spid="92" grpId="0"/>
      <p:bldP spid="93" grpId="0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ИНСТИТУТ СЕГОДНЯ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65212" y="2853176"/>
            <a:ext cx="3246344" cy="2715325"/>
            <a:chOff x="2240418" y="1920354"/>
            <a:chExt cx="2566988" cy="214709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4412912" y="2492161"/>
              <a:ext cx="394494" cy="159893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>
              <a:off x="2240418" y="1920354"/>
              <a:ext cx="2147094" cy="2147094"/>
            </a:xfrm>
            <a:prstGeom prst="ellipse">
              <a:avLst/>
            </a:prstGeom>
            <a:solidFill>
              <a:srgbClr val="961916"/>
            </a:solidFill>
            <a:ln w="28575" cap="flat" cmpd="sng" algn="ctr">
              <a:solidFill>
                <a:srgbClr val="9619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5362" y="2089872"/>
              <a:ext cx="1713706" cy="147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spc="-18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3800" spc="-1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0620" y="3413863"/>
              <a:ext cx="1486692" cy="22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факультетов</a:t>
              </a:r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109"/>
            <p:cNvGrpSpPr>
              <a:grpSpLocks/>
            </p:cNvGrpSpPr>
            <p:nvPr/>
          </p:nvGrpSpPr>
          <p:grpSpPr bwMode="auto">
            <a:xfrm>
              <a:off x="3787370" y="2000582"/>
              <a:ext cx="160592" cy="130853"/>
              <a:chOff x="184" y="144"/>
              <a:chExt cx="297" cy="242"/>
            </a:xfrm>
            <a:solidFill>
              <a:schemeClr val="bg1"/>
            </a:solidFill>
          </p:grpSpPr>
          <p:sp>
            <p:nvSpPr>
              <p:cNvPr id="12" name="AutoShape 91"/>
              <p:cNvSpPr>
                <a:spLocks/>
              </p:cNvSpPr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3" name="AutoShape 92"/>
              <p:cNvSpPr>
                <a:spLocks/>
              </p:cNvSpPr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4" name="AutoShape 93"/>
              <p:cNvSpPr>
                <a:spLocks/>
              </p:cNvSpPr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5" name="AutoShape 94"/>
              <p:cNvSpPr>
                <a:spLocks/>
              </p:cNvSpPr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6" name="AutoShape 95"/>
              <p:cNvSpPr>
                <a:spLocks/>
              </p:cNvSpPr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7" name="AutoShape 96"/>
              <p:cNvSpPr>
                <a:spLocks/>
              </p:cNvSpPr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8" name="AutoShape 97"/>
              <p:cNvSpPr>
                <a:spLocks/>
              </p:cNvSpPr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9" name="AutoShape 98"/>
              <p:cNvSpPr>
                <a:spLocks/>
              </p:cNvSpPr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1" name="AutoShape 100"/>
              <p:cNvSpPr>
                <a:spLocks/>
              </p:cNvSpPr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2" name="AutoShape 101"/>
              <p:cNvSpPr>
                <a:spLocks/>
              </p:cNvSpPr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3" name="AutoShape 102"/>
              <p:cNvSpPr>
                <a:spLocks/>
              </p:cNvSpPr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4" name="AutoShape 103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5" name="AutoShape 104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6" name="AutoShape 105"/>
              <p:cNvSpPr>
                <a:spLocks/>
              </p:cNvSpPr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7" name="AutoShape 106"/>
              <p:cNvSpPr>
                <a:spLocks/>
              </p:cNvSpPr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8" name="AutoShape 107"/>
              <p:cNvSpPr>
                <a:spLocks/>
              </p:cNvSpPr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9" name="AutoShape 108"/>
              <p:cNvSpPr>
                <a:spLocks/>
              </p:cNvSpPr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186369" y="3800631"/>
            <a:ext cx="2618958" cy="1880149"/>
            <a:chOff x="6532642" y="2993901"/>
            <a:chExt cx="2070894" cy="148669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" name="Oval 30"/>
            <p:cNvSpPr/>
            <p:nvPr/>
          </p:nvSpPr>
          <p:spPr bwMode="auto">
            <a:xfrm>
              <a:off x="6866017" y="2993901"/>
              <a:ext cx="1486694" cy="1486694"/>
            </a:xfrm>
            <a:prstGeom prst="ellipse">
              <a:avLst/>
            </a:prstGeom>
            <a:solidFill>
              <a:srgbClr val="961916"/>
            </a:solidFill>
            <a:ln w="28575" cap="flat" cmpd="sng" algn="ctr">
              <a:solidFill>
                <a:srgbClr val="9619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32642" y="3241071"/>
              <a:ext cx="2070894" cy="80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spc="-1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66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15194" y="3872769"/>
              <a:ext cx="1988342" cy="4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 </a:t>
              </a:r>
            </a:p>
            <a:p>
              <a:pPr algn="ctr"/>
              <a:r>
                <a:rPr lang="ru-RU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ДПО</a:t>
              </a:r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4884" y="2172595"/>
            <a:ext cx="2192952" cy="1638077"/>
            <a:chOff x="603343" y="1382197"/>
            <a:chExt cx="1734037" cy="129528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Oval 38"/>
            <p:cNvSpPr/>
            <p:nvPr/>
          </p:nvSpPr>
          <p:spPr bwMode="auto">
            <a:xfrm>
              <a:off x="838320" y="1382197"/>
              <a:ext cx="1295280" cy="1295280"/>
            </a:xfrm>
            <a:prstGeom prst="ellipse">
              <a:avLst/>
            </a:prstGeom>
            <a:solidFill>
              <a:srgbClr val="E88D03"/>
            </a:solidFill>
            <a:ln w="28575" cap="flat" cmpd="sng" algn="ctr">
              <a:solidFill>
                <a:srgbClr val="E8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3343" y="1535576"/>
              <a:ext cx="1713706" cy="55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spc="-11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  <a:endParaRPr lang="en-US" sz="44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545" y="2006895"/>
              <a:ext cx="1461870" cy="41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научных</a:t>
              </a:r>
            </a:p>
            <a:p>
              <a:pPr algn="ctr"/>
              <a:r>
                <a:rPr lang="ru-RU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подразделения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2130755" y="2340927"/>
              <a:ext cx="206625" cy="71859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6054599" y="2043598"/>
            <a:ext cx="2618958" cy="2167241"/>
            <a:chOff x="4604223" y="1280193"/>
            <a:chExt cx="2070894" cy="171370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6" name="Oval 45"/>
            <p:cNvSpPr/>
            <p:nvPr/>
          </p:nvSpPr>
          <p:spPr bwMode="auto">
            <a:xfrm>
              <a:off x="4807408" y="1280193"/>
              <a:ext cx="1713707" cy="1713704"/>
            </a:xfrm>
            <a:prstGeom prst="ellipse">
              <a:avLst/>
            </a:prstGeom>
            <a:solidFill>
              <a:srgbClr val="E95C0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rgbClr val="F7AC12"/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04223" y="1425816"/>
              <a:ext cx="2070894" cy="87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7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70089" y="2173094"/>
              <a:ext cx="1988342" cy="4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 высшего образования</a:t>
              </a:r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6370102" y="2730500"/>
              <a:ext cx="280445" cy="228794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9325084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 p14:presetBounceEnd="5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Факультеты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0303" y="1542552"/>
            <a:ext cx="103605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Социальных технологий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E95C0C"/>
                </a:solidFill>
              </a:rPr>
              <a:t>(журналистика, реклама и связи с общественностью, психология, управление персоналом (заочная), социальная работа (заочная)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Таможенного администрирования и безопасности </a:t>
            </a:r>
            <a:r>
              <a:rPr lang="ru-RU" sz="2000" b="1" dirty="0">
                <a:solidFill>
                  <a:srgbClr val="E95C0C"/>
                </a:solidFill>
              </a:rPr>
              <a:t>(таможенное дело, экономическая безопасность).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Экономики и финансов </a:t>
            </a:r>
            <a:r>
              <a:rPr lang="ru-RU" sz="2000" dirty="0">
                <a:solidFill>
                  <a:srgbClr val="E95C0C"/>
                </a:solidFill>
              </a:rPr>
              <a:t>(экономика, менеджмент, бизнес-информатика)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Государственного и муниципального управления</a:t>
            </a:r>
            <a:endParaRPr lang="en-US" sz="20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Международных отношений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Сравнительных политических исследований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Юридический</a:t>
            </a:r>
            <a:r>
              <a:rPr lang="ru-RU" sz="2000" b="1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Факультет среднего профессионального образования и </a:t>
            </a:r>
            <a:r>
              <a:rPr lang="ru-RU" sz="2000" b="1" dirty="0" err="1">
                <a:solidFill>
                  <a:srgbClr val="C00000"/>
                </a:solidFill>
              </a:rPr>
              <a:t>довузовской</a:t>
            </a:r>
            <a:r>
              <a:rPr lang="ru-RU" sz="2000" b="1" dirty="0">
                <a:solidFill>
                  <a:srgbClr val="C00000"/>
                </a:solidFill>
              </a:rPr>
              <a:t> подготовки</a:t>
            </a:r>
            <a:endParaRPr lang="ru-RU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58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 / СПЕЦИАЛИТЕТ</a:t>
            </a:r>
            <a:endParaRPr lang="en-US" sz="36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31" y="1529462"/>
            <a:ext cx="4512444" cy="5296295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2234361" y="2044030"/>
            <a:ext cx="2950759" cy="1236126"/>
            <a:chOff x="2329610" y="2044029"/>
            <a:chExt cx="2950758" cy="1236126"/>
          </a:xfrm>
        </p:grpSpPr>
        <p:sp>
          <p:nvSpPr>
            <p:cNvPr id="55" name="Rectangle 3"/>
            <p:cNvSpPr/>
            <p:nvPr/>
          </p:nvSpPr>
          <p:spPr>
            <a:xfrm>
              <a:off x="2329610" y="2736288"/>
              <a:ext cx="2950758" cy="543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67" dirty="0">
                  <a:latin typeface="Arial" pitchFamily="34" charset="0"/>
                  <a:cs typeface="Arial" pitchFamily="34" charset="0"/>
                </a:rPr>
                <a:t>мест ежегодно </a:t>
              </a:r>
            </a:p>
            <a:p>
              <a:pPr algn="ctr"/>
              <a:r>
                <a:rPr lang="ru-RU" sz="1467" dirty="0">
                  <a:latin typeface="Arial" pitchFamily="34" charset="0"/>
                  <a:cs typeface="Arial" pitchFamily="34" charset="0"/>
                </a:rPr>
                <a:t>являются бюджетными </a:t>
              </a:r>
              <a:endParaRPr lang="en-US" sz="1467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itle 1"/>
            <p:cNvSpPr txBox="1">
              <a:spLocks/>
            </p:cNvSpPr>
            <p:nvPr/>
          </p:nvSpPr>
          <p:spPr>
            <a:xfrm>
              <a:off x="2535408" y="2044029"/>
              <a:ext cx="2557468" cy="761954"/>
            </a:xfrm>
            <a:prstGeom prst="rect">
              <a:avLst/>
            </a:prstGeom>
          </p:spPr>
          <p:txBody>
            <a:bodyPr vert="horz" anchor="ctr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2"/>
                  </a:solidFill>
                  <a:latin typeface="Bebas Neue"/>
                  <a:ea typeface="+mj-ea"/>
                  <a:cs typeface="Bebas Neue"/>
                </a:defRPr>
              </a:lvl1pPr>
            </a:lstStyle>
            <a:p>
              <a:pPr algn="ctr"/>
              <a:r>
                <a:rPr lang="ru-RU" sz="2667" dirty="0">
                  <a:solidFill>
                    <a:srgbClr val="961916"/>
                  </a:solidFill>
                  <a:latin typeface="Arial" pitchFamily="34" charset="0"/>
                  <a:cs typeface="Arial" pitchFamily="34" charset="0"/>
                </a:rPr>
                <a:t>более</a:t>
              </a:r>
              <a:r>
                <a:rPr lang="ru-RU" sz="4000" dirty="0">
                  <a:solidFill>
                    <a:srgbClr val="961916"/>
                  </a:solidFill>
                  <a:latin typeface="Arial" pitchFamily="34" charset="0"/>
                  <a:cs typeface="Arial" pitchFamily="34" charset="0"/>
                </a:rPr>
                <a:t> 2</a:t>
              </a:r>
              <a:r>
                <a:rPr lang="en-US" sz="4000">
                  <a:solidFill>
                    <a:srgbClr val="961916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4000">
                  <a:solidFill>
                    <a:srgbClr val="961916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US" sz="40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710854" y="4758426"/>
            <a:ext cx="4016823" cy="1258107"/>
            <a:chOff x="1710853" y="4758425"/>
            <a:chExt cx="4016822" cy="1258107"/>
          </a:xfrm>
        </p:grpSpPr>
        <p:sp>
          <p:nvSpPr>
            <p:cNvPr id="52" name="Title 1"/>
            <p:cNvSpPr txBox="1">
              <a:spLocks/>
            </p:cNvSpPr>
            <p:nvPr/>
          </p:nvSpPr>
          <p:spPr>
            <a:xfrm>
              <a:off x="2440158" y="4758425"/>
              <a:ext cx="2557468" cy="761954"/>
            </a:xfrm>
            <a:prstGeom prst="rect">
              <a:avLst/>
            </a:prstGeom>
          </p:spPr>
          <p:txBody>
            <a:bodyPr vert="horz" anchor="ctr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2"/>
                  </a:solidFill>
                  <a:latin typeface="Bebas Neue"/>
                  <a:ea typeface="+mj-ea"/>
                  <a:cs typeface="Bebas Neue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E88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4000" dirty="0">
                  <a:solidFill>
                    <a:srgbClr val="E88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E88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000" dirty="0">
                  <a:solidFill>
                    <a:srgbClr val="E88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ru-RU" sz="2800" dirty="0">
                  <a:solidFill>
                    <a:srgbClr val="E88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en-US" sz="2800" dirty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3"/>
            <p:cNvSpPr/>
            <p:nvPr/>
          </p:nvSpPr>
          <p:spPr>
            <a:xfrm>
              <a:off x="1710853" y="5472665"/>
              <a:ext cx="4016822" cy="543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67" dirty="0">
                  <a:latin typeface="Arial" pitchFamily="34" charset="0"/>
                  <a:cs typeface="Arial" pitchFamily="34" charset="0"/>
                </a:rPr>
                <a:t>минимальная стоимость </a:t>
              </a:r>
            </a:p>
            <a:p>
              <a:pPr algn="ctr"/>
              <a:r>
                <a:rPr lang="ru-RU" sz="1467" dirty="0">
                  <a:latin typeface="Arial" pitchFamily="34" charset="0"/>
                  <a:cs typeface="Arial" pitchFamily="34" charset="0"/>
                </a:rPr>
                <a:t>обучения за семестр</a:t>
              </a:r>
              <a:endParaRPr lang="en-US" sz="1467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442401" y="5274396"/>
              <a:ext cx="190024" cy="0"/>
            </a:xfrm>
            <a:prstGeom prst="line">
              <a:avLst/>
            </a:prstGeom>
            <a:ln w="28575" cmpd="sng">
              <a:solidFill>
                <a:srgbClr val="E88D03"/>
              </a:solidFill>
              <a:prstDash val="solid"/>
              <a:round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4442401" y="5210101"/>
              <a:ext cx="161925" cy="2382"/>
            </a:xfrm>
            <a:prstGeom prst="line">
              <a:avLst/>
            </a:prstGeom>
            <a:ln w="28575" cmpd="sng">
              <a:solidFill>
                <a:srgbClr val="E88D03"/>
              </a:solidFill>
              <a:prstDash val="solid"/>
              <a:round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1663229" y="3351153"/>
            <a:ext cx="4016823" cy="1260994"/>
            <a:chOff x="1663228" y="3458474"/>
            <a:chExt cx="4016822" cy="1260993"/>
          </a:xfrm>
        </p:grpSpPr>
        <p:sp>
          <p:nvSpPr>
            <p:cNvPr id="53" name="Rectangle 3"/>
            <p:cNvSpPr/>
            <p:nvPr/>
          </p:nvSpPr>
          <p:spPr>
            <a:xfrm>
              <a:off x="1663228" y="4175600"/>
              <a:ext cx="4016822" cy="543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67" dirty="0">
                  <a:latin typeface="Arial" pitchFamily="34" charset="0"/>
                  <a:cs typeface="Arial" pitchFamily="34" charset="0"/>
                </a:rPr>
                <a:t>максимальная ежемесячная </a:t>
              </a:r>
            </a:p>
            <a:p>
              <a:pPr algn="ctr"/>
              <a:r>
                <a:rPr lang="ru-RU" sz="1467" dirty="0">
                  <a:latin typeface="Arial" pitchFamily="34" charset="0"/>
                  <a:cs typeface="Arial" pitchFamily="34" charset="0"/>
                </a:rPr>
                <a:t>академическая стипендия </a:t>
              </a:r>
              <a:endParaRPr lang="en-US" sz="1467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2440158" y="3458474"/>
              <a:ext cx="2557468" cy="761954"/>
            </a:xfrm>
            <a:prstGeom prst="rect">
              <a:avLst/>
            </a:prstGeom>
          </p:spPr>
          <p:txBody>
            <a:bodyPr vert="horz" anchor="ctr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2"/>
                  </a:solidFill>
                  <a:latin typeface="Bebas Neue"/>
                  <a:ea typeface="+mj-ea"/>
                  <a:cs typeface="Bebas Neue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E95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sz="4000" dirty="0">
                  <a:solidFill>
                    <a:srgbClr val="E95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 </a:t>
              </a:r>
              <a:r>
                <a:rPr lang="ru-RU" sz="2800" dirty="0">
                  <a:solidFill>
                    <a:srgbClr val="E95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en-US" sz="2800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442401" y="3974445"/>
              <a:ext cx="190024" cy="0"/>
            </a:xfrm>
            <a:prstGeom prst="line">
              <a:avLst/>
            </a:prstGeom>
            <a:ln w="28575" cmpd="sng">
              <a:solidFill>
                <a:srgbClr val="E95C0C"/>
              </a:solidFill>
              <a:prstDash val="solid"/>
              <a:round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4442401" y="3910150"/>
              <a:ext cx="161925" cy="2382"/>
            </a:xfrm>
            <a:prstGeom prst="line">
              <a:avLst/>
            </a:prstGeom>
            <a:ln w="28575" cmpd="sng">
              <a:solidFill>
                <a:srgbClr val="E95C0C"/>
              </a:solidFill>
              <a:prstDash val="solid"/>
              <a:round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2492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537c6e0f82c55d0288e7994d46e576bad993"/>
</p:tagLst>
</file>

<file path=ppt/theme/theme1.xml><?xml version="1.0" encoding="utf-8"?>
<a:theme xmlns:a="http://schemas.openxmlformats.org/drawingml/2006/main" name="Office Theme">
  <a:themeElements>
    <a:clrScheme name="LUXE Dark Red Teal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902B20"/>
      </a:accent1>
      <a:accent2>
        <a:srgbClr val="C0392B"/>
      </a:accent2>
      <a:accent3>
        <a:srgbClr val="CE4E41"/>
      </a:accent3>
      <a:accent4>
        <a:srgbClr val="DC6E62"/>
      </a:accent4>
      <a:accent5>
        <a:srgbClr val="E28A81"/>
      </a:accent5>
      <a:accent6>
        <a:srgbClr val="EEB7B1"/>
      </a:accent6>
      <a:hlink>
        <a:srgbClr val="5B9BD5"/>
      </a:hlink>
      <a:folHlink>
        <a:srgbClr val="70AD47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20081</TotalTime>
  <Words>1240</Words>
  <Application>Microsoft Office PowerPoint</Application>
  <PresentationFormat>Широкоэкранный</PresentationFormat>
  <Paragraphs>357</Paragraphs>
  <Slides>39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4" baseType="lpstr">
      <vt:lpstr>ＭＳ Ｐゴシック</vt:lpstr>
      <vt:lpstr>Arial</vt:lpstr>
      <vt:lpstr>Bebas Neue Regular</vt:lpstr>
      <vt:lpstr>Calibri</vt:lpstr>
      <vt:lpstr>Gotham Light</vt:lpstr>
      <vt:lpstr>HeliosLight</vt:lpstr>
      <vt:lpstr>HeliosThin</vt:lpstr>
      <vt:lpstr>Open Sans</vt:lpstr>
      <vt:lpstr>Open Sans Light</vt:lpstr>
      <vt:lpstr>Roboto condensed</vt:lpstr>
      <vt:lpstr>Roboto condensed</vt:lpstr>
      <vt:lpstr>Roboto Condensed bold</vt:lpstr>
      <vt:lpstr>Roboto Condensed Light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САМЫЙ БОЛЬШОЙ ВУЗ  САМОЙ БОЛЬШОЙ СТРАНЫ</vt:lpstr>
      <vt:lpstr>Презентация PowerPoint</vt:lpstr>
      <vt:lpstr>МЕЖДУНАРОДНАЯ  ДЕЯТЕЛЬНОСТЬ</vt:lpstr>
      <vt:lpstr>ИНСТИТУТ СЕГОДНЯ</vt:lpstr>
      <vt:lpstr>Факультеты</vt:lpstr>
      <vt:lpstr>БАКАЛАВРИАТ / СПЕЦИАЛИТЕТ</vt:lpstr>
      <vt:lpstr>МАГИСТРАТУРА</vt:lpstr>
      <vt:lpstr>Презентация PowerPoint</vt:lpstr>
      <vt:lpstr>Презентация PowerPoint</vt:lpstr>
      <vt:lpstr>Этапы обучения</vt:lpstr>
      <vt:lpstr>ПРОФИЛЬ MAJOR</vt:lpstr>
      <vt:lpstr>ПРОФИЛЬ MINOR</vt:lpstr>
      <vt:lpstr>ВЫЕЗДНЫЕ КУРСЫ «STUDY WEEKS»</vt:lpstr>
      <vt:lpstr>НОВЫЕ ДИСЦИПЛИНЫ </vt:lpstr>
      <vt:lpstr>Презентация PowerPoint</vt:lpstr>
      <vt:lpstr>Презентация PowerPoint</vt:lpstr>
      <vt:lpstr>Журналистика</vt:lpstr>
      <vt:lpstr>Журналистика</vt:lpstr>
      <vt:lpstr>Реклама и связи с общественностью</vt:lpstr>
      <vt:lpstr>Реклама и связи с общественностью</vt:lpstr>
      <vt:lpstr>Психология</vt:lpstr>
      <vt:lpstr>Психология</vt:lpstr>
      <vt:lpstr>Социальная работа (заочное)</vt:lpstr>
      <vt:lpstr>Управление персоналом (заочное)</vt:lpstr>
      <vt:lpstr>Направления подготовки бакалавров и специалистов</vt:lpstr>
      <vt:lpstr>Направления подготовки бакалавров и специалистов (очная форма)</vt:lpstr>
      <vt:lpstr>Презентация PowerPoint</vt:lpstr>
      <vt:lpstr> ОБЩЕЖИТИЕ</vt:lpstr>
      <vt:lpstr>Презентация PowerPoint</vt:lpstr>
      <vt:lpstr>Минимальные баллы по проводимому тестированию</vt:lpstr>
      <vt:lpstr>Расписание вступительных экзаменов</vt:lpstr>
      <vt:lpstr>Презентация PowerPoint</vt:lpstr>
      <vt:lpstr>Итоговое собрание абитуриентов и родителей</vt:lpstr>
      <vt:lpstr>Презентация PowerPoint</vt:lpstr>
      <vt:lpstr>ФИЛЬМ О СЗИУ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Batzorig123</dc:creator>
  <cp:lastModifiedBy>Киселев Владимир Николаевич</cp:lastModifiedBy>
  <cp:revision>968</cp:revision>
  <dcterms:created xsi:type="dcterms:W3CDTF">2015-04-13T07:09:46Z</dcterms:created>
  <dcterms:modified xsi:type="dcterms:W3CDTF">2017-12-17T02:43:26Z</dcterms:modified>
</cp:coreProperties>
</file>